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5F05-BE1F-429A-8D10-458CA50E4466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6E49-9BD4-442B-A02C-26C17AEF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829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5F05-BE1F-429A-8D10-458CA50E4466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6E49-9BD4-442B-A02C-26C17AEF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81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5F05-BE1F-429A-8D10-458CA50E4466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6E49-9BD4-442B-A02C-26C17AEF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373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5F05-BE1F-429A-8D10-458CA50E4466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6E49-9BD4-442B-A02C-26C17AEF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06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5F05-BE1F-429A-8D10-458CA50E4466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6E49-9BD4-442B-A02C-26C17AEF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88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5F05-BE1F-429A-8D10-458CA50E4466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6E49-9BD4-442B-A02C-26C17AEF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81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5F05-BE1F-429A-8D10-458CA50E4466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6E49-9BD4-442B-A02C-26C17AEF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71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5F05-BE1F-429A-8D10-458CA50E4466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6E49-9BD4-442B-A02C-26C17AEF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22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5F05-BE1F-429A-8D10-458CA50E4466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6E49-9BD4-442B-A02C-26C17AEF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66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5F05-BE1F-429A-8D10-458CA50E4466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6E49-9BD4-442B-A02C-26C17AEF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62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5F05-BE1F-429A-8D10-458CA50E4466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6E49-9BD4-442B-A02C-26C17AEF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0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45F05-BE1F-429A-8D10-458CA50E4466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06E49-9BD4-442B-A02C-26C17AEF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4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578446" y="3053823"/>
            <a:ext cx="1478694" cy="2407863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742847" y="2873112"/>
            <a:ext cx="1773318" cy="1594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蓝牙、多媒体、设置等应用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61331" y="3216850"/>
            <a:ext cx="1346332" cy="4922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自定义</a:t>
            </a:r>
            <a:r>
              <a:rPr lang="en-US" altLang="zh-CN" dirty="0" smtClean="0"/>
              <a:t>View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4456508" y="1457410"/>
            <a:ext cx="24713" cy="4177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854215" y="1448485"/>
            <a:ext cx="24380" cy="4177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右箭头 14"/>
          <p:cNvSpPr/>
          <p:nvPr/>
        </p:nvSpPr>
        <p:spPr>
          <a:xfrm>
            <a:off x="4074072" y="3623441"/>
            <a:ext cx="572524" cy="181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545595" y="14484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功能接口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373390" y="2949143"/>
            <a:ext cx="1420502" cy="61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多媒体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389342" y="3834707"/>
            <a:ext cx="1420502" cy="61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系统设置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7389342" y="4772442"/>
            <a:ext cx="1420502" cy="61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…….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657967" y="3779096"/>
            <a:ext cx="1346332" cy="4723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事件消息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389342" y="2074560"/>
            <a:ext cx="1420502" cy="61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蓝牙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2670449" y="1457410"/>
            <a:ext cx="1456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UI</a:t>
            </a:r>
            <a:r>
              <a:rPr lang="zh-CN" altLang="en-US" dirty="0" smtClean="0">
                <a:solidFill>
                  <a:srgbClr val="FF0000"/>
                </a:solidFill>
              </a:rPr>
              <a:t>模块框架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2215978" y="1515762"/>
            <a:ext cx="16476" cy="4110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9127524" y="1448485"/>
            <a:ext cx="0" cy="4177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397625" y="2056877"/>
            <a:ext cx="1566564" cy="1566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不同客服的设计图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9484494" y="2857842"/>
            <a:ext cx="1566564" cy="1566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JANCAR SOC</a:t>
            </a:r>
            <a:r>
              <a:rPr lang="zh-CN" altLang="en-US" dirty="0" smtClean="0"/>
              <a:t>车载平台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598011" y="2058423"/>
            <a:ext cx="1420502" cy="617840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</a:t>
            </a:r>
            <a:r>
              <a:rPr lang="zh-CN" altLang="en-US" dirty="0" smtClean="0"/>
              <a:t>端</a:t>
            </a:r>
            <a:r>
              <a:rPr lang="en-US" altLang="zh-CN" dirty="0" smtClean="0"/>
              <a:t>UI</a:t>
            </a:r>
            <a:r>
              <a:rPr lang="zh-CN" altLang="en-US" dirty="0" smtClean="0"/>
              <a:t>配置管理</a:t>
            </a:r>
            <a:endParaRPr lang="zh-CN" altLang="en-US" dirty="0"/>
          </a:p>
        </p:txBody>
      </p:sp>
      <p:sp>
        <p:nvSpPr>
          <p:cNvPr id="30" name="右箭头 29"/>
          <p:cNvSpPr/>
          <p:nvPr/>
        </p:nvSpPr>
        <p:spPr>
          <a:xfrm rot="10800000">
            <a:off x="6568633" y="4983865"/>
            <a:ext cx="820709" cy="194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 rot="10800000">
            <a:off x="6572591" y="4046130"/>
            <a:ext cx="820709" cy="194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 rot="10800000">
            <a:off x="6552156" y="3170847"/>
            <a:ext cx="820709" cy="194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 rot="10800000">
            <a:off x="6568632" y="2316509"/>
            <a:ext cx="820709" cy="194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5400000" flipV="1">
            <a:off x="3118543" y="2744398"/>
            <a:ext cx="361424" cy="2574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1957098" y="2232454"/>
            <a:ext cx="621348" cy="260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832898" y="1490362"/>
            <a:ext cx="65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需求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5308230" y="1448485"/>
            <a:ext cx="64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产品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9864122" y="1448485"/>
            <a:ext cx="80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系统 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659918" y="4329302"/>
            <a:ext cx="1346332" cy="4723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图片管理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2653093" y="4865800"/>
            <a:ext cx="1346332" cy="4723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下载管理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7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43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13</cp:revision>
  <dcterms:created xsi:type="dcterms:W3CDTF">2019-04-10T09:08:33Z</dcterms:created>
  <dcterms:modified xsi:type="dcterms:W3CDTF">2019-04-18T07:39:48Z</dcterms:modified>
</cp:coreProperties>
</file>