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0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2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1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6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1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4804-6E08-4A95-8897-F7E9F3E009A6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8ED0-EF86-4E7C-96C6-B9252B9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2019-03-20T08:33:17Z</dcterms:created>
  <dcterms:modified xsi:type="dcterms:W3CDTF">2019-03-20T08:39:04Z</dcterms:modified>
</cp:coreProperties>
</file>