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1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4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8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6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3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1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3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C396-F1F5-42E6-ADAB-5504BA0A7CD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0AC7-41EA-4667-995B-351BC0DB8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8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65459" y="2378055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网络请求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265459" y="3024724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65459" y="3654917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</a:t>
            </a:r>
            <a:r>
              <a:rPr lang="zh-CN" altLang="en-US" dirty="0"/>
              <a:t>管理</a:t>
            </a:r>
          </a:p>
        </p:txBody>
      </p:sp>
      <p:sp>
        <p:nvSpPr>
          <p:cNvPr id="19" name="矩形 18"/>
          <p:cNvSpPr/>
          <p:nvPr/>
        </p:nvSpPr>
        <p:spPr>
          <a:xfrm>
            <a:off x="6265459" y="4297465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99736" y="3016485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模板</a:t>
            </a:r>
            <a:r>
              <a:rPr lang="en-US" altLang="zh-CN" dirty="0" smtClean="0"/>
              <a:t>View…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699736" y="3650799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View…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699736" y="4289229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子项</a:t>
            </a:r>
            <a:r>
              <a:rPr lang="en-US" altLang="zh-CN" dirty="0" smtClean="0"/>
              <a:t>View…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31182" y="3025900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Assets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31182" y="2379231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磁盘缓存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96905" y="4279898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396905" y="2368724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事件服务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96905" y="3024724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共享缓存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675024" y="2378055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分辨率转换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396905" y="3662321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共享内存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809103" y="568411"/>
            <a:ext cx="621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功能模块划分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1396905" y="5762022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已实现功能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831182" y="5760931"/>
            <a:ext cx="1944130" cy="4695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未实现功能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2378" y="5255738"/>
            <a:ext cx="1201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378" y="1771136"/>
            <a:ext cx="12019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831182" y="3671053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内存缓存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31182" y="4289228"/>
            <a:ext cx="1944130" cy="469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84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2019-06-11T02:43:31Z</dcterms:created>
  <dcterms:modified xsi:type="dcterms:W3CDTF">2019-06-12T01:07:00Z</dcterms:modified>
</cp:coreProperties>
</file>