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5F05-BE1F-429A-8D10-458CA50E446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78446" y="3053823"/>
            <a:ext cx="1478694" cy="2729139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42847" y="2873112"/>
            <a:ext cx="1773318" cy="1594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蓝牙、多媒体、设置等应用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34593" y="4406378"/>
            <a:ext cx="1346332" cy="397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</a:t>
            </a:r>
            <a:r>
              <a:rPr lang="zh-CN" altLang="en-US" dirty="0"/>
              <a:t>控件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456508" y="1457410"/>
            <a:ext cx="24713" cy="417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54215" y="1448485"/>
            <a:ext cx="24380" cy="417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4074072" y="3623441"/>
            <a:ext cx="572524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45595" y="1448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功能接口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73390" y="2949143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多媒体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89342" y="3834707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89342" y="4772442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34593" y="4858772"/>
            <a:ext cx="1346332" cy="4128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事件机制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89342" y="2074560"/>
            <a:ext cx="1420502" cy="61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蓝牙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670449" y="1457410"/>
            <a:ext cx="14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模块框架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215978" y="1515762"/>
            <a:ext cx="16476" cy="411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127524" y="1448485"/>
            <a:ext cx="0" cy="417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97625" y="2056877"/>
            <a:ext cx="1566564" cy="156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不同客户的设计图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484494" y="2857842"/>
            <a:ext cx="1566564" cy="156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JANCAR SOC</a:t>
            </a:r>
            <a:r>
              <a:rPr lang="zh-CN" altLang="en-US" dirty="0" smtClean="0"/>
              <a:t>车载平台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98011" y="2058423"/>
            <a:ext cx="1420502" cy="61784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 rot="10800000">
            <a:off x="6568633" y="4983865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0800000">
            <a:off x="6572591" y="4046130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0800000">
            <a:off x="6552156" y="3170847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0800000">
            <a:off x="6568632" y="2316509"/>
            <a:ext cx="820709" cy="194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 flipV="1">
            <a:off x="3118543" y="2744398"/>
            <a:ext cx="361424" cy="25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957098" y="2232454"/>
            <a:ext cx="621348" cy="260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32898" y="1490362"/>
            <a:ext cx="65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308230" y="1448485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864122" y="1448485"/>
            <a:ext cx="80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4471" y="3534374"/>
            <a:ext cx="1346332" cy="3846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缓存模块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645017" y="3109194"/>
            <a:ext cx="1346332" cy="3763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</a:t>
            </a:r>
            <a:r>
              <a:rPr lang="zh-CN" altLang="en-US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34593" y="5351159"/>
            <a:ext cx="14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41458" y="3979846"/>
            <a:ext cx="1346332" cy="3846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2019-04-10T09:08:33Z</dcterms:created>
  <dcterms:modified xsi:type="dcterms:W3CDTF">2019-06-10T02:49:16Z</dcterms:modified>
</cp:coreProperties>
</file>