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4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7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AE02-E84B-4592-A115-0229EBFB69F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CB15-9F1E-4041-B7CF-6B64D55C9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55650" y="777704"/>
            <a:ext cx="2355850" cy="51150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sp>
        <p:nvSpPr>
          <p:cNvPr id="10" name="文本框 9"/>
          <p:cNvSpPr txBox="1"/>
          <p:nvPr/>
        </p:nvSpPr>
        <p:spPr>
          <a:xfrm>
            <a:off x="864858" y="859972"/>
            <a:ext cx="205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V1.0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65870" y="134266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◆Launcher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65870" y="174277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en-US" altLang="zh-CN" sz="2000" dirty="0" err="1" smtClean="0"/>
              <a:t>SystemUI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65870" y="214288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◆</a:t>
            </a:r>
            <a:r>
              <a:rPr lang="zh-CN" altLang="en-US" sz="2000" dirty="0"/>
              <a:t>系统设置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65870" y="254299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导航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5870" y="294310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音乐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065869" y="3314520"/>
            <a:ext cx="171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◆FM</a:t>
            </a:r>
            <a:r>
              <a:rPr lang="zh-CN" altLang="en-US" sz="2000" dirty="0" smtClean="0"/>
              <a:t>发射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65869" y="3685935"/>
            <a:ext cx="1855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车内</a:t>
            </a:r>
            <a:r>
              <a:rPr lang="en-US" altLang="zh-CN" sz="2000" dirty="0" smtClean="0"/>
              <a:t>Camera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065870" y="4086045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车内监控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72218" y="4468632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报警按键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65869" y="4840047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人脸识别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87465" y="5211462"/>
            <a:ext cx="169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◆</a:t>
            </a:r>
            <a:r>
              <a:rPr lang="zh-CN" altLang="en-US" sz="2000" dirty="0" smtClean="0"/>
              <a:t>轨迹查询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91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33</Words>
  <Application>Microsoft Office PowerPoint</Application>
  <PresentationFormat>A4 纸张(210x297 毫米)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2019-06-24T09:35:11Z</dcterms:created>
  <dcterms:modified xsi:type="dcterms:W3CDTF">2019-06-25T01:43:06Z</dcterms:modified>
</cp:coreProperties>
</file>