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2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1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7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6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8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1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2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6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2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5F05-BE1F-429A-8D10-458CA50E446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6E49-9BD4-442B-A02C-26C17AEF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4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897" y="214184"/>
            <a:ext cx="11755395" cy="64255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14</cp:revision>
  <dcterms:created xsi:type="dcterms:W3CDTF">2019-04-10T09:08:33Z</dcterms:created>
  <dcterms:modified xsi:type="dcterms:W3CDTF">2019-06-03T03:32:28Z</dcterms:modified>
</cp:coreProperties>
</file>