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1" r:id="rId6"/>
    <p:sldId id="265" r:id="rId7"/>
    <p:sldId id="266" r:id="rId8"/>
    <p:sldId id="267" r:id="rId9"/>
    <p:sldId id="262" r:id="rId10"/>
    <p:sldId id="263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4" autoAdjust="0"/>
    <p:restoredTop sz="94660"/>
  </p:normalViewPr>
  <p:slideViewPr>
    <p:cSldViewPr>
      <p:cViewPr>
        <p:scale>
          <a:sx n="60" d="100"/>
          <a:sy n="60" d="100"/>
        </p:scale>
        <p:origin x="-153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3100" y="1295400"/>
            <a:ext cx="5257800" cy="711200"/>
          </a:xfrm>
        </p:spPr>
        <p:txBody>
          <a:bodyPr/>
          <a:lstStyle>
            <a:lvl1pPr algn="ctr">
              <a:defRPr sz="4000"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2006600"/>
            <a:ext cx="5257800" cy="1219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396999"/>
            <a:ext cx="2057400" cy="4729164"/>
          </a:xfrm>
        </p:spPr>
        <p:txBody>
          <a:bodyPr vert="eaVert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96999"/>
            <a:ext cx="6019800" cy="47291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48307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48307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3800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93800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01"/>
            <a:ext cx="5111750" cy="5033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311401"/>
            <a:ext cx="3008313" cy="3814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799"/>
            <a:ext cx="5486400" cy="3533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229600" cy="812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305800" cy="2209800"/>
          </a:xfrm>
        </p:spPr>
        <p:txBody>
          <a:bodyPr/>
          <a:lstStyle/>
          <a:p>
            <a:r>
              <a:rPr lang="en-US" sz="6000" b="1" dirty="0">
                <a:solidFill>
                  <a:schemeClr val="tx2"/>
                </a:solidFill>
                <a:latin typeface="Comic Sans MS" pitchFamily="66" charset="0"/>
              </a:rPr>
              <a:t>Optimized Timetable Generator</a:t>
            </a:r>
            <a:endParaRPr lang="en-PH" sz="60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209800"/>
            <a:ext cx="5715000" cy="11430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Proposal Presentation 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Group B2</a:t>
            </a:r>
            <a:endParaRPr lang="en-PH" sz="3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096000"/>
            <a:ext cx="89574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A.D.Hendawitharana</a:t>
            </a:r>
            <a:r>
              <a:rPr lang="en-US" sz="2000" b="1" dirty="0" smtClean="0"/>
              <a:t> </a:t>
            </a:r>
            <a:r>
              <a:rPr lang="en-US" sz="2000" b="1" dirty="0"/>
              <a:t> </a:t>
            </a:r>
            <a:r>
              <a:rPr lang="en-US" sz="2000" b="1" dirty="0" smtClean="0"/>
              <a:t>                      </a:t>
            </a:r>
            <a:r>
              <a:rPr lang="en-US" sz="2000" b="1" dirty="0" err="1" smtClean="0"/>
              <a:t>M.M.Illesinghe</a:t>
            </a:r>
            <a:r>
              <a:rPr lang="en-US" sz="2000" b="1" dirty="0" smtClean="0"/>
              <a:t>                         </a:t>
            </a:r>
            <a:r>
              <a:rPr lang="en-US" sz="2000" b="1" dirty="0" err="1" smtClean="0"/>
              <a:t>M.S.J.Sumudini</a:t>
            </a:r>
            <a:endParaRPr lang="en-US" sz="2000" b="1" dirty="0" smtClean="0"/>
          </a:p>
          <a:p>
            <a:r>
              <a:rPr lang="en-US" sz="2000" b="1" dirty="0" smtClean="0"/>
              <a:t>           E/12/117                                       E/12/132                                      E/12/333       </a:t>
            </a:r>
            <a:r>
              <a:rPr lang="en-US" dirty="0" smtClean="0"/>
              <a:t>  				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5679371"/>
            <a:ext cx="4189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Supervised </a:t>
            </a:r>
            <a:r>
              <a:rPr lang="en-US" sz="2000" b="1" dirty="0"/>
              <a:t>by  Mr. </a:t>
            </a:r>
            <a:r>
              <a:rPr lang="en-US" sz="2000" b="1" dirty="0" err="1"/>
              <a:t>Sampath</a:t>
            </a:r>
            <a:r>
              <a:rPr lang="en-US" sz="2000" b="1" dirty="0"/>
              <a:t> </a:t>
            </a:r>
            <a:r>
              <a:rPr lang="en-US" sz="2000" b="1" dirty="0" err="1"/>
              <a:t>Deegalla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0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8158" y="420469"/>
            <a:ext cx="28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Deliverables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4817"/>
            <a:ext cx="9144001" cy="294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807732"/>
            <a:ext cx="5081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Questions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2867561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Thank </a:t>
            </a:r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You</a:t>
            </a:r>
            <a:endParaRPr lang="en-US" sz="800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86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12801"/>
          </a:xfrm>
        </p:spPr>
        <p:txBody>
          <a:bodyPr/>
          <a:lstStyle/>
          <a:p>
            <a:r>
              <a:rPr lang="en-PH" dirty="0" smtClean="0">
                <a:solidFill>
                  <a:schemeClr val="tx2"/>
                </a:solidFill>
                <a:latin typeface="Comic Sans MS" pitchFamily="66" charset="0"/>
              </a:rPr>
              <a:t>Background</a:t>
            </a:r>
            <a:endParaRPr lang="en-PH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72" y="2133600"/>
            <a:ext cx="8534400" cy="4267200"/>
          </a:xfrm>
        </p:spPr>
        <p:txBody>
          <a:bodyPr/>
          <a:lstStyle/>
          <a:p>
            <a:r>
              <a:rPr lang="en-PH" sz="2800" dirty="0"/>
              <a:t>T</a:t>
            </a:r>
            <a:r>
              <a:rPr lang="en-PH" sz="2800" dirty="0" smtClean="0"/>
              <a:t>imetable scheduling in most universities is done manually.</a:t>
            </a:r>
          </a:p>
          <a:p>
            <a:pPr marL="0" indent="0">
              <a:buNone/>
            </a:pPr>
            <a:endParaRPr lang="en-PH" sz="2800" dirty="0" smtClean="0"/>
          </a:p>
          <a:p>
            <a:r>
              <a:rPr lang="en-PH" sz="2800" dirty="0" smtClean="0"/>
              <a:t>There are a lot of automated timetable generators,</a:t>
            </a:r>
          </a:p>
          <a:p>
            <a:pPr marL="0" indent="0">
              <a:buNone/>
            </a:pPr>
            <a:r>
              <a:rPr lang="en-PH" sz="2800" dirty="0"/>
              <a:t> </a:t>
            </a:r>
            <a:r>
              <a:rPr lang="en-PH" sz="2800" dirty="0" smtClean="0"/>
              <a:t>    </a:t>
            </a:r>
            <a:r>
              <a:rPr lang="en-PH" sz="3600" b="1" dirty="0" smtClean="0">
                <a:solidFill>
                  <a:srgbClr val="FF0000"/>
                </a:solidFill>
              </a:rPr>
              <a:t>but</a:t>
            </a:r>
            <a:r>
              <a:rPr lang="en-PH" sz="3600" dirty="0" smtClean="0"/>
              <a:t> </a:t>
            </a:r>
            <a:r>
              <a:rPr lang="en-PH" sz="2800" dirty="0"/>
              <a:t>they</a:t>
            </a:r>
            <a:r>
              <a:rPr lang="en-PH" sz="3600" dirty="0" smtClean="0"/>
              <a:t> </a:t>
            </a:r>
            <a:r>
              <a:rPr lang="en-US" sz="2800" dirty="0" smtClean="0"/>
              <a:t>are not  </a:t>
            </a:r>
            <a:r>
              <a:rPr lang="en-US" sz="2800" dirty="0"/>
              <a:t>applicable for every </a:t>
            </a:r>
            <a:r>
              <a:rPr lang="en-US" sz="2800" dirty="0" smtClean="0"/>
              <a:t>university.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6584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Problem and </a:t>
            </a:r>
            <a:r>
              <a:rPr lang="en-US" sz="3600" dirty="0">
                <a:solidFill>
                  <a:schemeClr val="tx2"/>
                </a:solidFill>
                <a:latin typeface="Comic Sans MS" pitchFamily="66" charset="0"/>
              </a:rPr>
              <a:t>Motivation</a:t>
            </a:r>
            <a:r>
              <a:rPr lang="en-US" sz="36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endParaRPr lang="en-US" sz="360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15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manual process</a:t>
            </a:r>
            <a:r>
              <a:rPr lang="en-US" sz="3200" dirty="0" smtClean="0"/>
              <a:t> of timetable  scheduling</a:t>
            </a:r>
          </a:p>
          <a:p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Consumes </a:t>
            </a:r>
            <a:r>
              <a:rPr lang="en-US" sz="2800" dirty="0"/>
              <a:t>more </a:t>
            </a:r>
            <a:r>
              <a:rPr lang="en-US" sz="2800" dirty="0" smtClean="0"/>
              <a:t>time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Needs </a:t>
            </a:r>
            <a:r>
              <a:rPr lang="en-US" sz="2800" dirty="0"/>
              <a:t>more </a:t>
            </a:r>
            <a:r>
              <a:rPr lang="en-US" sz="2800" dirty="0" smtClean="0"/>
              <a:t>effort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Requires </a:t>
            </a:r>
            <a:r>
              <a:rPr lang="en-US" sz="2800" dirty="0"/>
              <a:t>an expertise with a wide knowledge</a:t>
            </a:r>
            <a:endParaRPr lang="en-US" sz="28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Has to repeat for each </a:t>
            </a:r>
            <a:r>
              <a:rPr lang="en-US" sz="2800" dirty="0"/>
              <a:t>semester and each year </a:t>
            </a:r>
            <a:endParaRPr lang="en-US" sz="28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Is difficult to adjust  the  existing </a:t>
            </a:r>
            <a:r>
              <a:rPr lang="en-US" sz="2800" dirty="0"/>
              <a:t>time </a:t>
            </a:r>
            <a:r>
              <a:rPr lang="en-US" sz="2800" dirty="0" smtClean="0"/>
              <a:t>table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6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96669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Comic Sans MS" pitchFamily="66" charset="0"/>
              </a:rPr>
              <a:t>Objectives</a:t>
            </a:r>
            <a:endParaRPr lang="en-US" sz="360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548110"/>
            <a:ext cx="835046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To create  </a:t>
            </a:r>
            <a:r>
              <a:rPr lang="en-US" sz="2800" dirty="0"/>
              <a:t>an automated timetable  generator </a:t>
            </a:r>
          </a:p>
          <a:p>
            <a:r>
              <a:rPr lang="en-US" sz="2800" dirty="0"/>
              <a:t>which can adopt  to different constraints </a:t>
            </a:r>
          </a:p>
          <a:p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To reduce the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	 </a:t>
            </a:r>
            <a:r>
              <a:rPr lang="en-US" sz="2800" b="1" dirty="0" smtClean="0">
                <a:solidFill>
                  <a:srgbClr val="FF0000"/>
                </a:solidFill>
              </a:rPr>
              <a:t>Time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 </a:t>
            </a:r>
            <a:r>
              <a:rPr lang="en-US" sz="2800" b="1" dirty="0" smtClean="0">
                <a:solidFill>
                  <a:srgbClr val="FF0000"/>
                </a:solidFill>
              </a:rPr>
              <a:t>Effort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	 </a:t>
            </a:r>
            <a:r>
              <a:rPr lang="en-US" sz="2800" b="1" dirty="0" smtClean="0">
                <a:solidFill>
                  <a:srgbClr val="FF0000"/>
                </a:solidFill>
              </a:rPr>
              <a:t>Cost</a:t>
            </a:r>
            <a:r>
              <a:rPr lang="en-US" sz="2800" dirty="0" smtClean="0"/>
              <a:t>     need </a:t>
            </a:r>
            <a:r>
              <a:rPr lang="en-US" sz="2800" dirty="0"/>
              <a:t>for creating time tables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To develop a product with some </a:t>
            </a:r>
            <a:r>
              <a:rPr lang="en-US" sz="2800" dirty="0"/>
              <a:t>user friendly features.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0295" y="436180"/>
            <a:ext cx="4068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Literature Survey</a:t>
            </a:r>
            <a:endParaRPr lang="en-US" sz="360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647" y="1371600"/>
            <a:ext cx="78879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Researches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 smtClean="0"/>
              <a:t>“</a:t>
            </a:r>
            <a:r>
              <a:rPr lang="en-US" sz="2400" dirty="0"/>
              <a:t>A genetic algorithm based university timetabling system”  by E. Burke, D. </a:t>
            </a:r>
            <a:r>
              <a:rPr lang="en-US" sz="2400" dirty="0" err="1"/>
              <a:t>Elliman</a:t>
            </a:r>
            <a:r>
              <a:rPr lang="en-US" sz="2400" dirty="0"/>
              <a:t>, and R. </a:t>
            </a:r>
            <a:r>
              <a:rPr lang="en-US" sz="2400" dirty="0" err="1" smtClean="0"/>
              <a:t>Weare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“</a:t>
            </a:r>
            <a:r>
              <a:rPr lang="en-US" sz="2400" dirty="0" smtClean="0"/>
              <a:t>An </a:t>
            </a:r>
            <a:r>
              <a:rPr lang="en-US" sz="2400" dirty="0" err="1" smtClean="0"/>
              <a:t>algorithmtoautomaticallygenerateschedule</a:t>
            </a:r>
            <a:r>
              <a:rPr lang="en-US" sz="2400" dirty="0" smtClean="0"/>
              <a:t> </a:t>
            </a:r>
            <a:r>
              <a:rPr lang="en-US" sz="2400" dirty="0"/>
              <a:t>for school lectures using a heuristic approach ” by </a:t>
            </a:r>
            <a:r>
              <a:rPr lang="en-US" sz="2400" dirty="0" err="1"/>
              <a:t>A.Nanda</a:t>
            </a:r>
            <a:r>
              <a:rPr lang="en-US" sz="2400" dirty="0"/>
              <a:t>, </a:t>
            </a:r>
            <a:r>
              <a:rPr lang="en-US" sz="2400" dirty="0" err="1"/>
              <a:t>M.P.Pai</a:t>
            </a:r>
            <a:r>
              <a:rPr lang="en-US" sz="2400" dirty="0"/>
              <a:t>, </a:t>
            </a:r>
            <a:r>
              <a:rPr lang="en-US" sz="2400" dirty="0" err="1" smtClean="0"/>
              <a:t>andA.Gole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smtClean="0"/>
              <a:t>“Development </a:t>
            </a:r>
            <a:r>
              <a:rPr lang="en-US" sz="2400" dirty="0"/>
              <a:t>of a university </a:t>
            </a:r>
            <a:r>
              <a:rPr lang="en-US" sz="2400" dirty="0" smtClean="0"/>
              <a:t>lecture timetable using modified genetic algorithms approach</a:t>
            </a:r>
            <a:r>
              <a:rPr lang="en-US" sz="2400" dirty="0"/>
              <a:t>” by A. O. </a:t>
            </a:r>
            <a:r>
              <a:rPr lang="en-US" sz="2400" dirty="0" err="1"/>
              <a:t>Modupe</a:t>
            </a:r>
            <a:r>
              <a:rPr lang="en-US" sz="2400" dirty="0"/>
              <a:t>, O. E. </a:t>
            </a:r>
            <a:r>
              <a:rPr lang="en-US" sz="2400" dirty="0" err="1"/>
              <a:t>Olusayo</a:t>
            </a:r>
            <a:r>
              <a:rPr lang="en-US" sz="2400" dirty="0"/>
              <a:t>, and O. S. </a:t>
            </a:r>
            <a:r>
              <a:rPr lang="en-US" sz="2400" dirty="0" err="1" smtClean="0"/>
              <a:t>Olatunde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138" y="1371600"/>
            <a:ext cx="8305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Researches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4.  “Timetable </a:t>
            </a:r>
            <a:r>
              <a:rPr lang="en-US" sz="2400" dirty="0"/>
              <a:t>generation system” by  A. </a:t>
            </a:r>
            <a:r>
              <a:rPr lang="en-US" sz="2400" dirty="0" err="1"/>
              <a:t>Chowdhary</a:t>
            </a:r>
            <a:r>
              <a:rPr lang="en-US" sz="2400" dirty="0"/>
              <a:t>, P. </a:t>
            </a:r>
            <a:r>
              <a:rPr lang="en-US" sz="2400" dirty="0" err="1"/>
              <a:t>Kakde</a:t>
            </a:r>
            <a:r>
              <a:rPr lang="en-US" sz="2400" dirty="0"/>
              <a:t>, S. </a:t>
            </a:r>
            <a:r>
              <a:rPr lang="en-US" sz="2400" dirty="0" err="1"/>
              <a:t>Dhoke</a:t>
            </a:r>
            <a:r>
              <a:rPr lang="en-US" sz="2400" dirty="0"/>
              <a:t>, S. Ingle, R. </a:t>
            </a:r>
            <a:r>
              <a:rPr lang="en-US" sz="2400" dirty="0" err="1"/>
              <a:t>Rushiya</a:t>
            </a:r>
            <a:r>
              <a:rPr lang="en-US" sz="2400" dirty="0"/>
              <a:t>, and D. </a:t>
            </a:r>
            <a:r>
              <a:rPr lang="en-US" sz="2400" dirty="0" err="1"/>
              <a:t>Gawande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5.  “Automated </a:t>
            </a:r>
            <a:r>
              <a:rPr lang="en-US" sz="2400" dirty="0"/>
              <a:t>timetable generator” by  E. S. </a:t>
            </a:r>
            <a:r>
              <a:rPr lang="en-US" sz="2400" dirty="0" err="1"/>
              <a:t>Sayed</a:t>
            </a:r>
            <a:r>
              <a:rPr lang="en-US" sz="2400" dirty="0"/>
              <a:t>, A. Ahmed, A. </a:t>
            </a:r>
            <a:r>
              <a:rPr lang="en-US" sz="2400" dirty="0" err="1"/>
              <a:t>Aamir</a:t>
            </a:r>
            <a:r>
              <a:rPr lang="en-US" sz="2400" dirty="0"/>
              <a:t>, and A. </a:t>
            </a:r>
            <a:r>
              <a:rPr lang="en-US" sz="2400" dirty="0" err="1"/>
              <a:t>Zaeem</a:t>
            </a: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 smtClean="0"/>
              <a:t>6.   </a:t>
            </a:r>
            <a:r>
              <a:rPr lang="en-US" sz="2400" dirty="0"/>
              <a:t>“Automatic timetable generation using genetic algorithm” by D. Mittal, H. </a:t>
            </a:r>
            <a:r>
              <a:rPr lang="en-US" sz="2400" dirty="0" err="1"/>
              <a:t>Doshi</a:t>
            </a:r>
            <a:r>
              <a:rPr lang="en-US" sz="2400" dirty="0"/>
              <a:t>, M. </a:t>
            </a:r>
            <a:r>
              <a:rPr lang="en-US" sz="2400" dirty="0" err="1"/>
              <a:t>Sunasra</a:t>
            </a:r>
            <a:r>
              <a:rPr lang="en-US" sz="2400" dirty="0"/>
              <a:t>, and R. </a:t>
            </a:r>
            <a:r>
              <a:rPr lang="en-US" sz="2400" dirty="0" err="1"/>
              <a:t>Nagoure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0295" y="436180"/>
            <a:ext cx="4068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Literature Survey</a:t>
            </a:r>
            <a:endParaRPr lang="en-US" sz="360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57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295" y="436180"/>
            <a:ext cx="4068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Literature Survey</a:t>
            </a:r>
            <a:endParaRPr lang="en-US" sz="360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295" y="1447800"/>
            <a:ext cx="77355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Products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FET </a:t>
            </a:r>
            <a:r>
              <a:rPr lang="en-US" sz="3200" dirty="0"/>
              <a:t>time </a:t>
            </a:r>
            <a:r>
              <a:rPr lang="en-US" sz="3200" dirty="0" smtClean="0"/>
              <a:t>table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Time table generation system - university of </a:t>
            </a:r>
            <a:r>
              <a:rPr lang="en-US" sz="3200" dirty="0" err="1" smtClean="0"/>
              <a:t>Thapar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Time table management system by </a:t>
            </a:r>
            <a:r>
              <a:rPr lang="en-US" sz="3200" dirty="0" smtClean="0"/>
              <a:t>Muhammad </a:t>
            </a:r>
            <a:r>
              <a:rPr lang="en-US" sz="3200" dirty="0" err="1" smtClean="0"/>
              <a:t>Jishan</a:t>
            </a:r>
            <a:endParaRPr lang="en-US" sz="3200" dirty="0" smtClean="0"/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72869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Proposed Methodology</a:t>
            </a:r>
            <a:endParaRPr lang="en-US" sz="360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839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Research the existing algorithms and modify them appropriately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Operate inputs according to the implemented algorithm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Develop a web application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96669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Proposed Methodology</a:t>
            </a:r>
            <a:endParaRPr lang="en-US" sz="360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59" y="1385895"/>
            <a:ext cx="856394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Tools and Technologies: 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/>
              <a:t> </a:t>
            </a:r>
            <a:r>
              <a:rPr lang="en-US" sz="2800" dirty="0" smtClean="0"/>
              <a:t>Web </a:t>
            </a:r>
            <a:r>
              <a:rPr lang="en-US" sz="2800" dirty="0"/>
              <a:t>front end </a:t>
            </a:r>
            <a:r>
              <a:rPr lang="en-US" sz="2800" dirty="0" smtClean="0"/>
              <a:t> 	       HTML,CSS </a:t>
            </a:r>
            <a:r>
              <a:rPr lang="en-US" sz="2800" dirty="0"/>
              <a:t>and </a:t>
            </a:r>
            <a:r>
              <a:rPr lang="en-US" sz="2800" dirty="0" smtClean="0"/>
              <a:t>angular2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Database  		       </a:t>
            </a:r>
            <a:r>
              <a:rPr lang="en-US" sz="2800" dirty="0" err="1" smtClean="0"/>
              <a:t>MySql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Web </a:t>
            </a:r>
            <a:r>
              <a:rPr lang="en-US" sz="2800" dirty="0"/>
              <a:t>API </a:t>
            </a:r>
            <a:r>
              <a:rPr lang="en-US" sz="2800" dirty="0" smtClean="0"/>
              <a:t>		        JAVA </a:t>
            </a:r>
            <a:r>
              <a:rPr lang="en-US" sz="2800" dirty="0"/>
              <a:t>and maven spring </a:t>
            </a:r>
            <a:r>
              <a:rPr lang="en-US" sz="2800" dirty="0" smtClean="0"/>
              <a:t>framework</a:t>
            </a:r>
          </a:p>
          <a:p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2517228" y="2428256"/>
            <a:ext cx="7620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514600" y="3665509"/>
            <a:ext cx="7620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514600" y="5004264"/>
            <a:ext cx="7620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55" y="5275699"/>
            <a:ext cx="14859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47" y="3213655"/>
            <a:ext cx="1306159" cy="138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14" y="5424076"/>
            <a:ext cx="1902635" cy="118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16" y="3176157"/>
            <a:ext cx="2214561" cy="136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3752">
            <a:off x="6953552" y="1657535"/>
            <a:ext cx="1784896" cy="127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7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323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Optimized Timetable Generator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charityjayne</dc:creator>
  <cp:lastModifiedBy>mali</cp:lastModifiedBy>
  <cp:revision>45</cp:revision>
  <dcterms:created xsi:type="dcterms:W3CDTF">2006-08-16T00:00:00Z</dcterms:created>
  <dcterms:modified xsi:type="dcterms:W3CDTF">2017-03-22T17:07:40Z</dcterms:modified>
</cp:coreProperties>
</file>