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3" r:id="rId10"/>
    <p:sldId id="267" r:id="rId11"/>
    <p:sldId id="266"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6" d="100"/>
          <a:sy n="86" d="100"/>
        </p:scale>
        <p:origin x="562"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DC66BD-FB29-4646-84B3-18E77812E003}" type="datetimeFigureOut">
              <a:rPr lang="en-US" smtClean="0"/>
              <a:t>12/25/2023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1E9918-45D7-4AEB-B25E-5726ED25113F}" type="slidenum">
              <a:rPr lang="en-US" smtClean="0"/>
              <a:t>‹#›</a:t>
            </a:fld>
            <a:endParaRPr lang="en-US"/>
          </a:p>
        </p:txBody>
      </p:sp>
    </p:spTree>
    <p:extLst>
      <p:ext uri="{BB962C8B-B14F-4D97-AF65-F5344CB8AC3E}">
        <p14:creationId xmlns:p14="http://schemas.microsoft.com/office/powerpoint/2010/main" val="1987144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9FFA3-916B-EE1E-4313-25F18B8FE7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F2EC8E-19F0-FFDC-7517-F004391386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07CAA3-D61F-C0C7-28FF-5FB0D896D5FC}"/>
              </a:ext>
            </a:extLst>
          </p:cNvPr>
          <p:cNvSpPr>
            <a:spLocks noGrp="1"/>
          </p:cNvSpPr>
          <p:nvPr>
            <p:ph type="dt" sz="half" idx="10"/>
          </p:nvPr>
        </p:nvSpPr>
        <p:spPr/>
        <p:txBody>
          <a:bodyPr/>
          <a:lstStyle/>
          <a:p>
            <a:fld id="{F944E156-F83E-4C62-9464-B507956881F6}" type="datetime1">
              <a:rPr lang="en-US" smtClean="0"/>
              <a:t>12/25/2023</a:t>
            </a:fld>
            <a:endParaRPr lang="en-US"/>
          </a:p>
        </p:txBody>
      </p:sp>
      <p:sp>
        <p:nvSpPr>
          <p:cNvPr id="5" name="Footer Placeholder 4">
            <a:extLst>
              <a:ext uri="{FF2B5EF4-FFF2-40B4-BE49-F238E27FC236}">
                <a16:creationId xmlns:a16="http://schemas.microsoft.com/office/drawing/2014/main" id="{D369FF8C-5C37-0D27-F806-4350744BC4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D10FE6-5651-F2FD-73CC-A2F6B5D533DA}"/>
              </a:ext>
            </a:extLst>
          </p:cNvPr>
          <p:cNvSpPr>
            <a:spLocks noGrp="1"/>
          </p:cNvSpPr>
          <p:nvPr>
            <p:ph type="sldNum" sz="quarter" idx="12"/>
          </p:nvPr>
        </p:nvSpPr>
        <p:spPr/>
        <p:txBody>
          <a:bodyPr/>
          <a:lstStyle/>
          <a:p>
            <a:fld id="{A59640AB-744A-448F-84CA-B6FCA1419A7B}" type="slidenum">
              <a:rPr lang="en-US" smtClean="0"/>
              <a:t>‹#›</a:t>
            </a:fld>
            <a:endParaRPr lang="en-US"/>
          </a:p>
        </p:txBody>
      </p:sp>
    </p:spTree>
    <p:extLst>
      <p:ext uri="{BB962C8B-B14F-4D97-AF65-F5344CB8AC3E}">
        <p14:creationId xmlns:p14="http://schemas.microsoft.com/office/powerpoint/2010/main" val="1779117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EE060-0D99-6F19-366B-88EAE96AC4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38FD9B-0828-9BCC-2DB6-0C25F10B7D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545DDF-03F9-730A-1E07-687FA1C7044C}"/>
              </a:ext>
            </a:extLst>
          </p:cNvPr>
          <p:cNvSpPr>
            <a:spLocks noGrp="1"/>
          </p:cNvSpPr>
          <p:nvPr>
            <p:ph type="dt" sz="half" idx="10"/>
          </p:nvPr>
        </p:nvSpPr>
        <p:spPr/>
        <p:txBody>
          <a:bodyPr/>
          <a:lstStyle/>
          <a:p>
            <a:fld id="{85628A33-7D2A-42C2-8D86-F439084AFD00}" type="datetime1">
              <a:rPr lang="en-US" smtClean="0"/>
              <a:t>12/25/2023</a:t>
            </a:fld>
            <a:endParaRPr lang="en-US"/>
          </a:p>
        </p:txBody>
      </p:sp>
      <p:sp>
        <p:nvSpPr>
          <p:cNvPr id="5" name="Footer Placeholder 4">
            <a:extLst>
              <a:ext uri="{FF2B5EF4-FFF2-40B4-BE49-F238E27FC236}">
                <a16:creationId xmlns:a16="http://schemas.microsoft.com/office/drawing/2014/main" id="{5A09710B-52F3-19ED-4385-DD5D9C02D1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9DE90-4CF7-575D-9896-374A14C565F7}"/>
              </a:ext>
            </a:extLst>
          </p:cNvPr>
          <p:cNvSpPr>
            <a:spLocks noGrp="1"/>
          </p:cNvSpPr>
          <p:nvPr>
            <p:ph type="sldNum" sz="quarter" idx="12"/>
          </p:nvPr>
        </p:nvSpPr>
        <p:spPr/>
        <p:txBody>
          <a:bodyPr/>
          <a:lstStyle/>
          <a:p>
            <a:fld id="{A59640AB-744A-448F-84CA-B6FCA1419A7B}" type="slidenum">
              <a:rPr lang="en-US" smtClean="0"/>
              <a:t>‹#›</a:t>
            </a:fld>
            <a:endParaRPr lang="en-US"/>
          </a:p>
        </p:txBody>
      </p:sp>
    </p:spTree>
    <p:extLst>
      <p:ext uri="{BB962C8B-B14F-4D97-AF65-F5344CB8AC3E}">
        <p14:creationId xmlns:p14="http://schemas.microsoft.com/office/powerpoint/2010/main" val="1410443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9F6F93-8094-35FF-8C66-6EA5406958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269DBE-BD2E-ADE8-F2F4-99F5655D01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0BAFDC-B9E9-C4F6-44D9-F55821DB0C91}"/>
              </a:ext>
            </a:extLst>
          </p:cNvPr>
          <p:cNvSpPr>
            <a:spLocks noGrp="1"/>
          </p:cNvSpPr>
          <p:nvPr>
            <p:ph type="dt" sz="half" idx="10"/>
          </p:nvPr>
        </p:nvSpPr>
        <p:spPr/>
        <p:txBody>
          <a:bodyPr/>
          <a:lstStyle/>
          <a:p>
            <a:fld id="{C7B0F84A-F6C5-432C-B8EE-CDFD8DF39034}" type="datetime1">
              <a:rPr lang="en-US" smtClean="0"/>
              <a:t>12/25/2023</a:t>
            </a:fld>
            <a:endParaRPr lang="en-US"/>
          </a:p>
        </p:txBody>
      </p:sp>
      <p:sp>
        <p:nvSpPr>
          <p:cNvPr id="5" name="Footer Placeholder 4">
            <a:extLst>
              <a:ext uri="{FF2B5EF4-FFF2-40B4-BE49-F238E27FC236}">
                <a16:creationId xmlns:a16="http://schemas.microsoft.com/office/drawing/2014/main" id="{85AE74CA-1801-48F5-5E1B-BDC3A75810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D7638D-6B38-DC46-A760-A830E8F37D44}"/>
              </a:ext>
            </a:extLst>
          </p:cNvPr>
          <p:cNvSpPr>
            <a:spLocks noGrp="1"/>
          </p:cNvSpPr>
          <p:nvPr>
            <p:ph type="sldNum" sz="quarter" idx="12"/>
          </p:nvPr>
        </p:nvSpPr>
        <p:spPr/>
        <p:txBody>
          <a:bodyPr/>
          <a:lstStyle/>
          <a:p>
            <a:fld id="{A59640AB-744A-448F-84CA-B6FCA1419A7B}" type="slidenum">
              <a:rPr lang="en-US" smtClean="0"/>
              <a:t>‹#›</a:t>
            </a:fld>
            <a:endParaRPr lang="en-US"/>
          </a:p>
        </p:txBody>
      </p:sp>
    </p:spTree>
    <p:extLst>
      <p:ext uri="{BB962C8B-B14F-4D97-AF65-F5344CB8AC3E}">
        <p14:creationId xmlns:p14="http://schemas.microsoft.com/office/powerpoint/2010/main" val="3200580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611AA-5048-F369-DC41-B56D91DEF5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A3CD4C-88E0-833B-01D9-26B135F47B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183AD5-72FD-E614-B95B-FD28AA7C44DC}"/>
              </a:ext>
            </a:extLst>
          </p:cNvPr>
          <p:cNvSpPr>
            <a:spLocks noGrp="1"/>
          </p:cNvSpPr>
          <p:nvPr>
            <p:ph type="dt" sz="half" idx="10"/>
          </p:nvPr>
        </p:nvSpPr>
        <p:spPr/>
        <p:txBody>
          <a:bodyPr/>
          <a:lstStyle/>
          <a:p>
            <a:fld id="{A7D27E16-3B9F-4DE7-A325-ACD14307E60E}" type="datetime1">
              <a:rPr lang="en-US" smtClean="0"/>
              <a:t>12/25/2023</a:t>
            </a:fld>
            <a:endParaRPr lang="en-US"/>
          </a:p>
        </p:txBody>
      </p:sp>
      <p:sp>
        <p:nvSpPr>
          <p:cNvPr id="5" name="Footer Placeholder 4">
            <a:extLst>
              <a:ext uri="{FF2B5EF4-FFF2-40B4-BE49-F238E27FC236}">
                <a16:creationId xmlns:a16="http://schemas.microsoft.com/office/drawing/2014/main" id="{C1B6899D-AD2E-AEBF-7E85-1BA348D38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C38BF-BB3B-9E87-4466-F1E9E31DDE3A}"/>
              </a:ext>
            </a:extLst>
          </p:cNvPr>
          <p:cNvSpPr>
            <a:spLocks noGrp="1"/>
          </p:cNvSpPr>
          <p:nvPr>
            <p:ph type="sldNum" sz="quarter" idx="12"/>
          </p:nvPr>
        </p:nvSpPr>
        <p:spPr/>
        <p:txBody>
          <a:bodyPr/>
          <a:lstStyle/>
          <a:p>
            <a:fld id="{A59640AB-744A-448F-84CA-B6FCA1419A7B}" type="slidenum">
              <a:rPr lang="en-US" smtClean="0"/>
              <a:t>‹#›</a:t>
            </a:fld>
            <a:endParaRPr lang="en-US"/>
          </a:p>
        </p:txBody>
      </p:sp>
    </p:spTree>
    <p:extLst>
      <p:ext uri="{BB962C8B-B14F-4D97-AF65-F5344CB8AC3E}">
        <p14:creationId xmlns:p14="http://schemas.microsoft.com/office/powerpoint/2010/main" val="176032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CE76-FF67-F849-42E8-324BA106A2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68AA36-4825-ABCE-715E-E45C5F33EA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6C0462-0093-3498-8704-4064255BC277}"/>
              </a:ext>
            </a:extLst>
          </p:cNvPr>
          <p:cNvSpPr>
            <a:spLocks noGrp="1"/>
          </p:cNvSpPr>
          <p:nvPr>
            <p:ph type="dt" sz="half" idx="10"/>
          </p:nvPr>
        </p:nvSpPr>
        <p:spPr/>
        <p:txBody>
          <a:bodyPr/>
          <a:lstStyle/>
          <a:p>
            <a:fld id="{A8FBFCBF-49BA-48D8-8DB2-8747641C7F17}" type="datetime1">
              <a:rPr lang="en-US" smtClean="0"/>
              <a:t>12/25/2023</a:t>
            </a:fld>
            <a:endParaRPr lang="en-US"/>
          </a:p>
        </p:txBody>
      </p:sp>
      <p:sp>
        <p:nvSpPr>
          <p:cNvPr id="5" name="Footer Placeholder 4">
            <a:extLst>
              <a:ext uri="{FF2B5EF4-FFF2-40B4-BE49-F238E27FC236}">
                <a16:creationId xmlns:a16="http://schemas.microsoft.com/office/drawing/2014/main" id="{F70401D9-1552-C8DC-0D7D-13DB9433E8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A573B4-778E-C996-2AB5-819757631BE5}"/>
              </a:ext>
            </a:extLst>
          </p:cNvPr>
          <p:cNvSpPr>
            <a:spLocks noGrp="1"/>
          </p:cNvSpPr>
          <p:nvPr>
            <p:ph type="sldNum" sz="quarter" idx="12"/>
          </p:nvPr>
        </p:nvSpPr>
        <p:spPr/>
        <p:txBody>
          <a:bodyPr/>
          <a:lstStyle/>
          <a:p>
            <a:fld id="{A59640AB-744A-448F-84CA-B6FCA1419A7B}" type="slidenum">
              <a:rPr lang="en-US" smtClean="0"/>
              <a:t>‹#›</a:t>
            </a:fld>
            <a:endParaRPr lang="en-US"/>
          </a:p>
        </p:txBody>
      </p:sp>
    </p:spTree>
    <p:extLst>
      <p:ext uri="{BB962C8B-B14F-4D97-AF65-F5344CB8AC3E}">
        <p14:creationId xmlns:p14="http://schemas.microsoft.com/office/powerpoint/2010/main" val="3350271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EAF47-D569-7D57-53F7-D3BB666342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23C08B-EABE-0B4D-EB7F-01496CA6E9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019E72-9B6C-2450-3BB3-3C127BF0B5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7F73C9-1DFE-E6DA-2DA4-E10902E53A3C}"/>
              </a:ext>
            </a:extLst>
          </p:cNvPr>
          <p:cNvSpPr>
            <a:spLocks noGrp="1"/>
          </p:cNvSpPr>
          <p:nvPr>
            <p:ph type="dt" sz="half" idx="10"/>
          </p:nvPr>
        </p:nvSpPr>
        <p:spPr/>
        <p:txBody>
          <a:bodyPr/>
          <a:lstStyle/>
          <a:p>
            <a:fld id="{3F5FD2B0-66C7-46CC-AF7C-00CE5D5763E2}" type="datetime1">
              <a:rPr lang="en-US" smtClean="0"/>
              <a:t>12/25/2023</a:t>
            </a:fld>
            <a:endParaRPr lang="en-US"/>
          </a:p>
        </p:txBody>
      </p:sp>
      <p:sp>
        <p:nvSpPr>
          <p:cNvPr id="6" name="Footer Placeholder 5">
            <a:extLst>
              <a:ext uri="{FF2B5EF4-FFF2-40B4-BE49-F238E27FC236}">
                <a16:creationId xmlns:a16="http://schemas.microsoft.com/office/drawing/2014/main" id="{3DC0C2A7-8D95-18DE-040D-E8E460103E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A8BE5E-D75D-8E48-7C50-1980E5370BA9}"/>
              </a:ext>
            </a:extLst>
          </p:cNvPr>
          <p:cNvSpPr>
            <a:spLocks noGrp="1"/>
          </p:cNvSpPr>
          <p:nvPr>
            <p:ph type="sldNum" sz="quarter" idx="12"/>
          </p:nvPr>
        </p:nvSpPr>
        <p:spPr/>
        <p:txBody>
          <a:bodyPr/>
          <a:lstStyle/>
          <a:p>
            <a:fld id="{A59640AB-744A-448F-84CA-B6FCA1419A7B}" type="slidenum">
              <a:rPr lang="en-US" smtClean="0"/>
              <a:t>‹#›</a:t>
            </a:fld>
            <a:endParaRPr lang="en-US"/>
          </a:p>
        </p:txBody>
      </p:sp>
    </p:spTree>
    <p:extLst>
      <p:ext uri="{BB962C8B-B14F-4D97-AF65-F5344CB8AC3E}">
        <p14:creationId xmlns:p14="http://schemas.microsoft.com/office/powerpoint/2010/main" val="3411318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EE6F4-FEE0-880B-28A6-E9814DA982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F4FAE8-3FCA-9EC1-034C-C72B0440CF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920E85-8AB9-438F-E783-E3872EAFCC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C53B13-0E33-B616-69C0-11740D004D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4DA932-60EE-2D14-2E1E-3302EABA50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826B3D-6F24-C380-F3AD-DC482A5C9CCA}"/>
              </a:ext>
            </a:extLst>
          </p:cNvPr>
          <p:cNvSpPr>
            <a:spLocks noGrp="1"/>
          </p:cNvSpPr>
          <p:nvPr>
            <p:ph type="dt" sz="half" idx="10"/>
          </p:nvPr>
        </p:nvSpPr>
        <p:spPr/>
        <p:txBody>
          <a:bodyPr/>
          <a:lstStyle/>
          <a:p>
            <a:fld id="{B05FB105-2FF9-4A87-9105-C18C80670FF2}" type="datetime1">
              <a:rPr lang="en-US" smtClean="0"/>
              <a:t>12/25/2023</a:t>
            </a:fld>
            <a:endParaRPr lang="en-US"/>
          </a:p>
        </p:txBody>
      </p:sp>
      <p:sp>
        <p:nvSpPr>
          <p:cNvPr id="8" name="Footer Placeholder 7">
            <a:extLst>
              <a:ext uri="{FF2B5EF4-FFF2-40B4-BE49-F238E27FC236}">
                <a16:creationId xmlns:a16="http://schemas.microsoft.com/office/drawing/2014/main" id="{E75D44D5-F7E1-37D8-3322-AD8FB39D0A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9B3009-CE2C-C791-2854-06D6B23889A8}"/>
              </a:ext>
            </a:extLst>
          </p:cNvPr>
          <p:cNvSpPr>
            <a:spLocks noGrp="1"/>
          </p:cNvSpPr>
          <p:nvPr>
            <p:ph type="sldNum" sz="quarter" idx="12"/>
          </p:nvPr>
        </p:nvSpPr>
        <p:spPr/>
        <p:txBody>
          <a:bodyPr/>
          <a:lstStyle/>
          <a:p>
            <a:fld id="{A59640AB-744A-448F-84CA-B6FCA1419A7B}" type="slidenum">
              <a:rPr lang="en-US" smtClean="0"/>
              <a:t>‹#›</a:t>
            </a:fld>
            <a:endParaRPr lang="en-US"/>
          </a:p>
        </p:txBody>
      </p:sp>
    </p:spTree>
    <p:extLst>
      <p:ext uri="{BB962C8B-B14F-4D97-AF65-F5344CB8AC3E}">
        <p14:creationId xmlns:p14="http://schemas.microsoft.com/office/powerpoint/2010/main" val="68824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93F27-2752-DA34-C189-177BCB6A95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00B263-8BD6-4CED-D1EF-F61648DF78C2}"/>
              </a:ext>
            </a:extLst>
          </p:cNvPr>
          <p:cNvSpPr>
            <a:spLocks noGrp="1"/>
          </p:cNvSpPr>
          <p:nvPr>
            <p:ph type="dt" sz="half" idx="10"/>
          </p:nvPr>
        </p:nvSpPr>
        <p:spPr/>
        <p:txBody>
          <a:bodyPr/>
          <a:lstStyle/>
          <a:p>
            <a:fld id="{AE25C1DB-103C-4581-BF80-58B5256F6A13}" type="datetime1">
              <a:rPr lang="en-US" smtClean="0"/>
              <a:t>12/25/2023</a:t>
            </a:fld>
            <a:endParaRPr lang="en-US"/>
          </a:p>
        </p:txBody>
      </p:sp>
      <p:sp>
        <p:nvSpPr>
          <p:cNvPr id="4" name="Footer Placeholder 3">
            <a:extLst>
              <a:ext uri="{FF2B5EF4-FFF2-40B4-BE49-F238E27FC236}">
                <a16:creationId xmlns:a16="http://schemas.microsoft.com/office/drawing/2014/main" id="{4F474E4F-0DD8-84D3-23B0-3B9B2AF2F3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CBA45D-99FF-D53F-749D-213D8B97B7E1}"/>
              </a:ext>
            </a:extLst>
          </p:cNvPr>
          <p:cNvSpPr>
            <a:spLocks noGrp="1"/>
          </p:cNvSpPr>
          <p:nvPr>
            <p:ph type="sldNum" sz="quarter" idx="12"/>
          </p:nvPr>
        </p:nvSpPr>
        <p:spPr/>
        <p:txBody>
          <a:bodyPr/>
          <a:lstStyle/>
          <a:p>
            <a:fld id="{A59640AB-744A-448F-84CA-B6FCA1419A7B}" type="slidenum">
              <a:rPr lang="en-US" smtClean="0"/>
              <a:t>‹#›</a:t>
            </a:fld>
            <a:endParaRPr lang="en-US"/>
          </a:p>
        </p:txBody>
      </p:sp>
    </p:spTree>
    <p:extLst>
      <p:ext uri="{BB962C8B-B14F-4D97-AF65-F5344CB8AC3E}">
        <p14:creationId xmlns:p14="http://schemas.microsoft.com/office/powerpoint/2010/main" val="2538807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663553-C6D6-C990-5939-7E5F187A0F33}"/>
              </a:ext>
            </a:extLst>
          </p:cNvPr>
          <p:cNvSpPr>
            <a:spLocks noGrp="1"/>
          </p:cNvSpPr>
          <p:nvPr>
            <p:ph type="dt" sz="half" idx="10"/>
          </p:nvPr>
        </p:nvSpPr>
        <p:spPr/>
        <p:txBody>
          <a:bodyPr/>
          <a:lstStyle/>
          <a:p>
            <a:fld id="{E3C46EE8-5D48-45E8-9911-2DC568AF2029}" type="datetime1">
              <a:rPr lang="en-US" smtClean="0"/>
              <a:t>12/25/2023</a:t>
            </a:fld>
            <a:endParaRPr lang="en-US"/>
          </a:p>
        </p:txBody>
      </p:sp>
      <p:sp>
        <p:nvSpPr>
          <p:cNvPr id="3" name="Footer Placeholder 2">
            <a:extLst>
              <a:ext uri="{FF2B5EF4-FFF2-40B4-BE49-F238E27FC236}">
                <a16:creationId xmlns:a16="http://schemas.microsoft.com/office/drawing/2014/main" id="{3AFBDB0D-A465-D423-66F5-6A06A97B86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7C2B68-0F82-6E69-D58C-D3BCE74B6E27}"/>
              </a:ext>
            </a:extLst>
          </p:cNvPr>
          <p:cNvSpPr>
            <a:spLocks noGrp="1"/>
          </p:cNvSpPr>
          <p:nvPr>
            <p:ph type="sldNum" sz="quarter" idx="12"/>
          </p:nvPr>
        </p:nvSpPr>
        <p:spPr/>
        <p:txBody>
          <a:bodyPr/>
          <a:lstStyle/>
          <a:p>
            <a:fld id="{A59640AB-744A-448F-84CA-B6FCA1419A7B}" type="slidenum">
              <a:rPr lang="en-US" smtClean="0"/>
              <a:t>‹#›</a:t>
            </a:fld>
            <a:endParaRPr lang="en-US"/>
          </a:p>
        </p:txBody>
      </p:sp>
    </p:spTree>
    <p:extLst>
      <p:ext uri="{BB962C8B-B14F-4D97-AF65-F5344CB8AC3E}">
        <p14:creationId xmlns:p14="http://schemas.microsoft.com/office/powerpoint/2010/main" val="803915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9460B-3CA9-C7D7-81EE-4EF84AFABD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EB7EB4-48D1-B83A-D7EA-D169ED9BFB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8FD4B8-E0F9-A1BA-E2A6-CA40128DF1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9DB0E5-2C46-00D6-15B7-F0230E5EABB5}"/>
              </a:ext>
            </a:extLst>
          </p:cNvPr>
          <p:cNvSpPr>
            <a:spLocks noGrp="1"/>
          </p:cNvSpPr>
          <p:nvPr>
            <p:ph type="dt" sz="half" idx="10"/>
          </p:nvPr>
        </p:nvSpPr>
        <p:spPr/>
        <p:txBody>
          <a:bodyPr/>
          <a:lstStyle/>
          <a:p>
            <a:fld id="{D38813A5-1795-47D1-AD6C-2331F8CBBACE}" type="datetime1">
              <a:rPr lang="en-US" smtClean="0"/>
              <a:t>12/25/2023</a:t>
            </a:fld>
            <a:endParaRPr lang="en-US"/>
          </a:p>
        </p:txBody>
      </p:sp>
      <p:sp>
        <p:nvSpPr>
          <p:cNvPr id="6" name="Footer Placeholder 5">
            <a:extLst>
              <a:ext uri="{FF2B5EF4-FFF2-40B4-BE49-F238E27FC236}">
                <a16:creationId xmlns:a16="http://schemas.microsoft.com/office/drawing/2014/main" id="{820E3676-1C83-0EE3-9461-D1B85361FC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ED9794-CE74-D9BC-E8A9-98A0BABFD033}"/>
              </a:ext>
            </a:extLst>
          </p:cNvPr>
          <p:cNvSpPr>
            <a:spLocks noGrp="1"/>
          </p:cNvSpPr>
          <p:nvPr>
            <p:ph type="sldNum" sz="quarter" idx="12"/>
          </p:nvPr>
        </p:nvSpPr>
        <p:spPr/>
        <p:txBody>
          <a:bodyPr/>
          <a:lstStyle/>
          <a:p>
            <a:fld id="{A59640AB-744A-448F-84CA-B6FCA1419A7B}" type="slidenum">
              <a:rPr lang="en-US" smtClean="0"/>
              <a:t>‹#›</a:t>
            </a:fld>
            <a:endParaRPr lang="en-US"/>
          </a:p>
        </p:txBody>
      </p:sp>
    </p:spTree>
    <p:extLst>
      <p:ext uri="{BB962C8B-B14F-4D97-AF65-F5344CB8AC3E}">
        <p14:creationId xmlns:p14="http://schemas.microsoft.com/office/powerpoint/2010/main" val="2176294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C421B-FB99-F350-7C55-68325A41DC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2E6E15-9D4C-A883-7815-7BD9F8D50F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DC7927-3BB2-A59E-C179-72EDCF34AA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98F6F7-5D5C-2AEE-8684-EFD1E5B0F8D2}"/>
              </a:ext>
            </a:extLst>
          </p:cNvPr>
          <p:cNvSpPr>
            <a:spLocks noGrp="1"/>
          </p:cNvSpPr>
          <p:nvPr>
            <p:ph type="dt" sz="half" idx="10"/>
          </p:nvPr>
        </p:nvSpPr>
        <p:spPr/>
        <p:txBody>
          <a:bodyPr/>
          <a:lstStyle/>
          <a:p>
            <a:fld id="{4CFAEFB0-9F1B-429B-BBC6-8773FCE319A6}" type="datetime1">
              <a:rPr lang="en-US" smtClean="0"/>
              <a:t>12/25/2023</a:t>
            </a:fld>
            <a:endParaRPr lang="en-US"/>
          </a:p>
        </p:txBody>
      </p:sp>
      <p:sp>
        <p:nvSpPr>
          <p:cNvPr id="6" name="Footer Placeholder 5">
            <a:extLst>
              <a:ext uri="{FF2B5EF4-FFF2-40B4-BE49-F238E27FC236}">
                <a16:creationId xmlns:a16="http://schemas.microsoft.com/office/drawing/2014/main" id="{D11B9362-769E-4F7A-4FBD-EAF4971508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8FD168-D574-5F60-8C31-AF4794F76B82}"/>
              </a:ext>
            </a:extLst>
          </p:cNvPr>
          <p:cNvSpPr>
            <a:spLocks noGrp="1"/>
          </p:cNvSpPr>
          <p:nvPr>
            <p:ph type="sldNum" sz="quarter" idx="12"/>
          </p:nvPr>
        </p:nvSpPr>
        <p:spPr/>
        <p:txBody>
          <a:bodyPr/>
          <a:lstStyle/>
          <a:p>
            <a:fld id="{A59640AB-744A-448F-84CA-B6FCA1419A7B}" type="slidenum">
              <a:rPr lang="en-US" smtClean="0"/>
              <a:t>‹#›</a:t>
            </a:fld>
            <a:endParaRPr lang="en-US"/>
          </a:p>
        </p:txBody>
      </p:sp>
    </p:spTree>
    <p:extLst>
      <p:ext uri="{BB962C8B-B14F-4D97-AF65-F5344CB8AC3E}">
        <p14:creationId xmlns:p14="http://schemas.microsoft.com/office/powerpoint/2010/main" val="3283254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3C835E-0018-8569-A14A-5EBC299AD5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C64486-8039-E80E-9E54-335549D6F5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18AE97-0469-6F48-2B21-71B319C247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9C35CC-426C-4199-BFB8-904E6947B3F2}" type="datetime1">
              <a:rPr lang="en-US" smtClean="0"/>
              <a:t>12/25/2023</a:t>
            </a:fld>
            <a:endParaRPr lang="en-US"/>
          </a:p>
        </p:txBody>
      </p:sp>
      <p:sp>
        <p:nvSpPr>
          <p:cNvPr id="5" name="Footer Placeholder 4">
            <a:extLst>
              <a:ext uri="{FF2B5EF4-FFF2-40B4-BE49-F238E27FC236}">
                <a16:creationId xmlns:a16="http://schemas.microsoft.com/office/drawing/2014/main" id="{1419046C-188D-5E36-894A-DF823C899A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C55D0D-37C0-6FCD-BC03-73CA6102D6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9640AB-744A-448F-84CA-B6FCA1419A7B}" type="slidenum">
              <a:rPr lang="en-US" smtClean="0"/>
              <a:t>‹#›</a:t>
            </a:fld>
            <a:endParaRPr lang="en-US"/>
          </a:p>
        </p:txBody>
      </p:sp>
    </p:spTree>
    <p:extLst>
      <p:ext uri="{BB962C8B-B14F-4D97-AF65-F5344CB8AC3E}">
        <p14:creationId xmlns:p14="http://schemas.microsoft.com/office/powerpoint/2010/main" val="656504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0428C-7A38-C799-4B24-A7C79CBCB29E}"/>
              </a:ext>
            </a:extLst>
          </p:cNvPr>
          <p:cNvSpPr>
            <a:spLocks noGrp="1"/>
          </p:cNvSpPr>
          <p:nvPr>
            <p:ph type="ctrTitle"/>
          </p:nvPr>
        </p:nvSpPr>
        <p:spPr>
          <a:xfrm>
            <a:off x="1524000" y="754602"/>
            <a:ext cx="9144000" cy="1539120"/>
          </a:xfrm>
        </p:spPr>
        <p:txBody>
          <a:bodyPr/>
          <a:lstStyle/>
          <a:p>
            <a:r>
              <a:rPr lang="vi-VN" b="1" dirty="0">
                <a:solidFill>
                  <a:schemeClr val="accent5">
                    <a:lumMod val="75000"/>
                  </a:schemeClr>
                </a:solidFill>
              </a:rPr>
              <a:t>Đồ án</a:t>
            </a:r>
            <a:br>
              <a:rPr lang="vi-VN" b="1" dirty="0">
                <a:solidFill>
                  <a:schemeClr val="accent5">
                    <a:lumMod val="75000"/>
                  </a:schemeClr>
                </a:solidFill>
              </a:rPr>
            </a:br>
            <a:r>
              <a:rPr lang="vi-VN" sz="3200" b="1" dirty="0">
                <a:solidFill>
                  <a:schemeClr val="accent5">
                    <a:lumMod val="75000"/>
                  </a:schemeClr>
                </a:solidFill>
              </a:rPr>
              <a:t>CS231.O12.KHCL - Nhập môn thị giác máy tính</a:t>
            </a:r>
            <a:endParaRPr lang="en-US" b="1" dirty="0">
              <a:solidFill>
                <a:schemeClr val="accent5">
                  <a:lumMod val="75000"/>
                </a:schemeClr>
              </a:solidFill>
            </a:endParaRPr>
          </a:p>
        </p:txBody>
      </p:sp>
      <p:sp>
        <p:nvSpPr>
          <p:cNvPr id="3" name="Subtitle 2">
            <a:extLst>
              <a:ext uri="{FF2B5EF4-FFF2-40B4-BE49-F238E27FC236}">
                <a16:creationId xmlns:a16="http://schemas.microsoft.com/office/drawing/2014/main" id="{081FF15E-FBB5-E74E-5558-C6147C3A9F38}"/>
              </a:ext>
            </a:extLst>
          </p:cNvPr>
          <p:cNvSpPr>
            <a:spLocks noGrp="1"/>
          </p:cNvSpPr>
          <p:nvPr>
            <p:ph type="subTitle" idx="1"/>
          </p:nvPr>
        </p:nvSpPr>
        <p:spPr>
          <a:xfrm>
            <a:off x="1090474" y="4564279"/>
            <a:ext cx="10011052" cy="1804463"/>
          </a:xfrm>
        </p:spPr>
        <p:txBody>
          <a:bodyPr/>
          <a:lstStyle/>
          <a:p>
            <a:r>
              <a:rPr lang="vi-VN" dirty="0">
                <a:latin typeface="Times New Roman" panose="02020603050405020304" pitchFamily="18" charset="0"/>
                <a:cs typeface="Times New Roman" panose="02020603050405020304" pitchFamily="18" charset="0"/>
              </a:rPr>
              <a:t>Bài toán: Nhận diện tuổi và giới tính của một người từ một bức hình cho trước.</a:t>
            </a:r>
          </a:p>
        </p:txBody>
      </p:sp>
      <p:sp>
        <p:nvSpPr>
          <p:cNvPr id="4" name="TextBox 3">
            <a:extLst>
              <a:ext uri="{FF2B5EF4-FFF2-40B4-BE49-F238E27FC236}">
                <a16:creationId xmlns:a16="http://schemas.microsoft.com/office/drawing/2014/main" id="{FADEBCE4-7977-EDA3-CE7C-BAC744525BF2}"/>
              </a:ext>
            </a:extLst>
          </p:cNvPr>
          <p:cNvSpPr txBox="1"/>
          <p:nvPr/>
        </p:nvSpPr>
        <p:spPr>
          <a:xfrm>
            <a:off x="2041864" y="2963000"/>
            <a:ext cx="8256233" cy="646331"/>
          </a:xfrm>
          <a:prstGeom prst="rect">
            <a:avLst/>
          </a:prstGeom>
          <a:noFill/>
        </p:spPr>
        <p:txBody>
          <a:bodyPr wrap="square" rtlCol="0">
            <a:spAutoFit/>
          </a:bodyPr>
          <a:lstStyle/>
          <a:p>
            <a:pPr algn="ctr"/>
            <a:r>
              <a:rPr lang="vi-VN" dirty="0">
                <a:latin typeface="Times New Roman" panose="02020603050405020304" pitchFamily="18" charset="0"/>
                <a:cs typeface="Times New Roman" panose="02020603050405020304" pitchFamily="18" charset="0"/>
              </a:rPr>
              <a:t>Sinh viên thực hiện: Trần Thanh Hà – 21521749</a:t>
            </a:r>
          </a:p>
          <a:p>
            <a:pPr algn="ctr"/>
            <a:r>
              <a:rPr lang="vi-VN" dirty="0">
                <a:latin typeface="Times New Roman" panose="02020603050405020304" pitchFamily="18" charset="0"/>
                <a:cs typeface="Times New Roman" panose="02020603050405020304" pitchFamily="18" charset="0"/>
              </a:rPr>
              <a:t>Giảng viên: Mai Tiến Dũng</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E0AD740-B594-C843-7B5B-B27EEB82E010}"/>
              </a:ext>
            </a:extLst>
          </p:cNvPr>
          <p:cNvSpPr>
            <a:spLocks noGrp="1"/>
          </p:cNvSpPr>
          <p:nvPr>
            <p:ph type="sldNum" sz="quarter" idx="12"/>
          </p:nvPr>
        </p:nvSpPr>
        <p:spPr/>
        <p:txBody>
          <a:bodyPr/>
          <a:lstStyle/>
          <a:p>
            <a:fld id="{A59640AB-744A-448F-84CA-B6FCA1419A7B}" type="slidenum">
              <a:rPr lang="en-US" smtClean="0"/>
              <a:t>1</a:t>
            </a:fld>
            <a:endParaRPr lang="en-US"/>
          </a:p>
        </p:txBody>
      </p:sp>
    </p:spTree>
    <p:extLst>
      <p:ext uri="{BB962C8B-B14F-4D97-AF65-F5344CB8AC3E}">
        <p14:creationId xmlns:p14="http://schemas.microsoft.com/office/powerpoint/2010/main" val="141731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EBD7E-42CB-9929-F654-139E384B9167}"/>
              </a:ext>
            </a:extLst>
          </p:cNvPr>
          <p:cNvSpPr>
            <a:spLocks noGrp="1"/>
          </p:cNvSpPr>
          <p:nvPr>
            <p:ph type="title"/>
          </p:nvPr>
        </p:nvSpPr>
        <p:spPr/>
        <p:txBody>
          <a:bodyPr/>
          <a:lstStyle/>
          <a:p>
            <a:r>
              <a:rPr lang="vi-VN" b="1" dirty="0">
                <a:solidFill>
                  <a:schemeClr val="accent5">
                    <a:lumMod val="75000"/>
                  </a:schemeClr>
                </a:solidFill>
              </a:rPr>
              <a:t>Thực nghiệm</a:t>
            </a:r>
            <a:endParaRPr lang="en-US" b="1" dirty="0">
              <a:solidFill>
                <a:schemeClr val="accent5">
                  <a:lumMod val="75000"/>
                </a:schemeClr>
              </a:solidFill>
            </a:endParaRPr>
          </a:p>
        </p:txBody>
      </p:sp>
      <p:sp>
        <p:nvSpPr>
          <p:cNvPr id="3" name="Content Placeholder 2">
            <a:extLst>
              <a:ext uri="{FF2B5EF4-FFF2-40B4-BE49-F238E27FC236}">
                <a16:creationId xmlns:a16="http://schemas.microsoft.com/office/drawing/2014/main" id="{E0252A10-E386-2893-BF39-C80300954979}"/>
              </a:ext>
            </a:extLst>
          </p:cNvPr>
          <p:cNvSpPr>
            <a:spLocks noGrp="1"/>
          </p:cNvSpPr>
          <p:nvPr>
            <p:ph idx="1"/>
          </p:nvPr>
        </p:nvSpPr>
        <p:spPr>
          <a:xfrm>
            <a:off x="838200" y="1825625"/>
            <a:ext cx="4213194" cy="4351338"/>
          </a:xfrm>
        </p:spPr>
        <p:txBody>
          <a:bodyPr/>
          <a:lstStyle/>
          <a:p>
            <a:r>
              <a:rPr lang="vi-VN" dirty="0">
                <a:latin typeface="Times New Roman" panose="02020603050405020304" pitchFamily="18" charset="0"/>
                <a:cs typeface="Times New Roman" panose="02020603050405020304" pitchFamily="18" charset="0"/>
              </a:rPr>
              <a:t>Sử dụng lớp activation là sigmoid cho giới tính.</a:t>
            </a:r>
          </a:p>
          <a:p>
            <a:r>
              <a:rPr lang="vi-VN" dirty="0">
                <a:latin typeface="Times New Roman" panose="02020603050405020304" pitchFamily="18" charset="0"/>
                <a:cs typeface="Times New Roman" panose="02020603050405020304" pitchFamily="18" charset="0"/>
              </a:rPr>
              <a:t>Sử dụng lớp activation là ReLU cho tuổi.</a:t>
            </a:r>
          </a:p>
          <a:p>
            <a:r>
              <a:rPr lang="vi-VN">
                <a:latin typeface="Times New Roman" panose="02020603050405020304" pitchFamily="18" charset="0"/>
                <a:cs typeface="Times New Roman" panose="02020603050405020304" pitchFamily="18" charset="0"/>
              </a:rPr>
              <a:t>Đo chính xác bằng accuracy với optimizer là adam.</a:t>
            </a:r>
            <a:endParaRPr lang="vi-V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405FB62-E72D-E27F-19C1-9C660EF4BE52}"/>
              </a:ext>
            </a:extLst>
          </p:cNvPr>
          <p:cNvPicPr>
            <a:picLocks noChangeAspect="1"/>
          </p:cNvPicPr>
          <p:nvPr/>
        </p:nvPicPr>
        <p:blipFill>
          <a:blip r:embed="rId2"/>
          <a:stretch>
            <a:fillRect/>
          </a:stretch>
        </p:blipFill>
        <p:spPr>
          <a:xfrm>
            <a:off x="6948243" y="1247470"/>
            <a:ext cx="4172532" cy="4363059"/>
          </a:xfrm>
          <a:prstGeom prst="rect">
            <a:avLst/>
          </a:prstGeom>
        </p:spPr>
      </p:pic>
      <p:sp>
        <p:nvSpPr>
          <p:cNvPr id="4" name="Slide Number Placeholder 3">
            <a:extLst>
              <a:ext uri="{FF2B5EF4-FFF2-40B4-BE49-F238E27FC236}">
                <a16:creationId xmlns:a16="http://schemas.microsoft.com/office/drawing/2014/main" id="{264F07DD-FB8C-8EDD-FB5B-7BF77357BFC1}"/>
              </a:ext>
            </a:extLst>
          </p:cNvPr>
          <p:cNvSpPr>
            <a:spLocks noGrp="1"/>
          </p:cNvSpPr>
          <p:nvPr>
            <p:ph type="sldNum" sz="quarter" idx="12"/>
          </p:nvPr>
        </p:nvSpPr>
        <p:spPr/>
        <p:txBody>
          <a:bodyPr/>
          <a:lstStyle/>
          <a:p>
            <a:fld id="{A59640AB-744A-448F-84CA-B6FCA1419A7B}" type="slidenum">
              <a:rPr lang="en-US" smtClean="0"/>
              <a:t>10</a:t>
            </a:fld>
            <a:endParaRPr lang="en-US"/>
          </a:p>
        </p:txBody>
      </p:sp>
    </p:spTree>
    <p:extLst>
      <p:ext uri="{BB962C8B-B14F-4D97-AF65-F5344CB8AC3E}">
        <p14:creationId xmlns:p14="http://schemas.microsoft.com/office/powerpoint/2010/main" val="417807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B4EF5-7BE4-79A0-191C-41487A4BFC1C}"/>
              </a:ext>
            </a:extLst>
          </p:cNvPr>
          <p:cNvSpPr>
            <a:spLocks noGrp="1"/>
          </p:cNvSpPr>
          <p:nvPr>
            <p:ph type="title"/>
          </p:nvPr>
        </p:nvSpPr>
        <p:spPr/>
        <p:txBody>
          <a:bodyPr/>
          <a:lstStyle/>
          <a:p>
            <a:r>
              <a:rPr lang="vi-VN" b="1" dirty="0">
                <a:solidFill>
                  <a:schemeClr val="accent5">
                    <a:lumMod val="75000"/>
                  </a:schemeClr>
                </a:solidFill>
              </a:rPr>
              <a:t>Kết quả</a:t>
            </a:r>
            <a:endParaRPr lang="en-US" dirty="0"/>
          </a:p>
        </p:txBody>
      </p:sp>
      <p:pic>
        <p:nvPicPr>
          <p:cNvPr id="1028" name="Picture 4">
            <a:extLst>
              <a:ext uri="{FF2B5EF4-FFF2-40B4-BE49-F238E27FC236}">
                <a16:creationId xmlns:a16="http://schemas.microsoft.com/office/drawing/2014/main" id="{BE1351F6-329A-1AEA-2F76-D87C54204A9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21970"/>
            <a:ext cx="5084074" cy="39776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5C481783-DF72-6011-0AE6-1B05B36F38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6988" y="1821970"/>
            <a:ext cx="5172075" cy="414337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0EB94DDF-2B6D-3782-9FEB-DBB4E5C0FD49}"/>
              </a:ext>
            </a:extLst>
          </p:cNvPr>
          <p:cNvSpPr>
            <a:spLocks noGrp="1"/>
          </p:cNvSpPr>
          <p:nvPr>
            <p:ph type="sldNum" sz="quarter" idx="12"/>
          </p:nvPr>
        </p:nvSpPr>
        <p:spPr/>
        <p:txBody>
          <a:bodyPr/>
          <a:lstStyle/>
          <a:p>
            <a:fld id="{A59640AB-744A-448F-84CA-B6FCA1419A7B}" type="slidenum">
              <a:rPr lang="en-US" smtClean="0"/>
              <a:t>11</a:t>
            </a:fld>
            <a:endParaRPr lang="en-US"/>
          </a:p>
        </p:txBody>
      </p:sp>
    </p:spTree>
    <p:extLst>
      <p:ext uri="{BB962C8B-B14F-4D97-AF65-F5344CB8AC3E}">
        <p14:creationId xmlns:p14="http://schemas.microsoft.com/office/powerpoint/2010/main" val="198337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634D6-E105-1E09-53F4-C91A90F0FA31}"/>
              </a:ext>
            </a:extLst>
          </p:cNvPr>
          <p:cNvSpPr>
            <a:spLocks noGrp="1"/>
          </p:cNvSpPr>
          <p:nvPr>
            <p:ph type="title"/>
          </p:nvPr>
        </p:nvSpPr>
        <p:spPr/>
        <p:txBody>
          <a:bodyPr/>
          <a:lstStyle/>
          <a:p>
            <a:r>
              <a:rPr lang="vi-VN" b="1" dirty="0">
                <a:solidFill>
                  <a:schemeClr val="accent5">
                    <a:lumMod val="75000"/>
                  </a:schemeClr>
                </a:solidFill>
              </a:rPr>
              <a:t>Kết quả</a:t>
            </a:r>
            <a:endParaRPr lang="en-US" dirty="0"/>
          </a:p>
        </p:txBody>
      </p:sp>
      <p:pic>
        <p:nvPicPr>
          <p:cNvPr id="5" name="Content Placeholder 4">
            <a:extLst>
              <a:ext uri="{FF2B5EF4-FFF2-40B4-BE49-F238E27FC236}">
                <a16:creationId xmlns:a16="http://schemas.microsoft.com/office/drawing/2014/main" id="{0922A778-CEEF-4883-2326-1880F89378E4}"/>
              </a:ext>
            </a:extLst>
          </p:cNvPr>
          <p:cNvPicPr>
            <a:picLocks noGrp="1" noChangeAspect="1"/>
          </p:cNvPicPr>
          <p:nvPr>
            <p:ph idx="1"/>
          </p:nvPr>
        </p:nvPicPr>
        <p:blipFill>
          <a:blip r:embed="rId2"/>
          <a:stretch>
            <a:fillRect/>
          </a:stretch>
        </p:blipFill>
        <p:spPr>
          <a:xfrm>
            <a:off x="631235" y="1971675"/>
            <a:ext cx="3228773" cy="3562350"/>
          </a:xfrm>
        </p:spPr>
      </p:pic>
      <p:pic>
        <p:nvPicPr>
          <p:cNvPr id="7" name="Picture 6">
            <a:extLst>
              <a:ext uri="{FF2B5EF4-FFF2-40B4-BE49-F238E27FC236}">
                <a16:creationId xmlns:a16="http://schemas.microsoft.com/office/drawing/2014/main" id="{5C4AB61A-9A17-7C31-4224-63B510DFABBC}"/>
              </a:ext>
            </a:extLst>
          </p:cNvPr>
          <p:cNvPicPr>
            <a:picLocks noChangeAspect="1"/>
          </p:cNvPicPr>
          <p:nvPr/>
        </p:nvPicPr>
        <p:blipFill>
          <a:blip r:embed="rId3"/>
          <a:stretch>
            <a:fillRect/>
          </a:stretch>
        </p:blipFill>
        <p:spPr>
          <a:xfrm>
            <a:off x="4587133" y="1971675"/>
            <a:ext cx="3320300" cy="3662666"/>
          </a:xfrm>
          <a:prstGeom prst="rect">
            <a:avLst/>
          </a:prstGeom>
        </p:spPr>
      </p:pic>
      <p:pic>
        <p:nvPicPr>
          <p:cNvPr id="9" name="Picture 8">
            <a:extLst>
              <a:ext uri="{FF2B5EF4-FFF2-40B4-BE49-F238E27FC236}">
                <a16:creationId xmlns:a16="http://schemas.microsoft.com/office/drawing/2014/main" id="{F0B63299-B2C1-FCF1-91B9-3272951BF0D1}"/>
              </a:ext>
            </a:extLst>
          </p:cNvPr>
          <p:cNvPicPr>
            <a:picLocks noChangeAspect="1"/>
          </p:cNvPicPr>
          <p:nvPr/>
        </p:nvPicPr>
        <p:blipFill>
          <a:blip r:embed="rId4"/>
          <a:stretch>
            <a:fillRect/>
          </a:stretch>
        </p:blipFill>
        <p:spPr>
          <a:xfrm>
            <a:off x="8593226" y="1971675"/>
            <a:ext cx="3452960" cy="3740150"/>
          </a:xfrm>
          <a:prstGeom prst="rect">
            <a:avLst/>
          </a:prstGeom>
        </p:spPr>
      </p:pic>
      <p:sp>
        <p:nvSpPr>
          <p:cNvPr id="3" name="Slide Number Placeholder 2">
            <a:extLst>
              <a:ext uri="{FF2B5EF4-FFF2-40B4-BE49-F238E27FC236}">
                <a16:creationId xmlns:a16="http://schemas.microsoft.com/office/drawing/2014/main" id="{AD2247F9-FFE1-6277-ABAE-E0C3085C4B6E}"/>
              </a:ext>
            </a:extLst>
          </p:cNvPr>
          <p:cNvSpPr>
            <a:spLocks noGrp="1"/>
          </p:cNvSpPr>
          <p:nvPr>
            <p:ph type="sldNum" sz="quarter" idx="12"/>
          </p:nvPr>
        </p:nvSpPr>
        <p:spPr/>
        <p:txBody>
          <a:bodyPr/>
          <a:lstStyle/>
          <a:p>
            <a:fld id="{A59640AB-744A-448F-84CA-B6FCA1419A7B}" type="slidenum">
              <a:rPr lang="en-US" smtClean="0"/>
              <a:t>12</a:t>
            </a:fld>
            <a:endParaRPr lang="en-US"/>
          </a:p>
        </p:txBody>
      </p:sp>
    </p:spTree>
    <p:extLst>
      <p:ext uri="{BB962C8B-B14F-4D97-AF65-F5344CB8AC3E}">
        <p14:creationId xmlns:p14="http://schemas.microsoft.com/office/powerpoint/2010/main" val="2522782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86C0F-F761-99C0-539D-92D9F5E86A7E}"/>
              </a:ext>
            </a:extLst>
          </p:cNvPr>
          <p:cNvSpPr>
            <a:spLocks noGrp="1"/>
          </p:cNvSpPr>
          <p:nvPr>
            <p:ph type="title"/>
          </p:nvPr>
        </p:nvSpPr>
        <p:spPr/>
        <p:txBody>
          <a:bodyPr/>
          <a:lstStyle/>
          <a:p>
            <a:r>
              <a:rPr lang="vi-VN" b="1" dirty="0">
                <a:solidFill>
                  <a:schemeClr val="accent5">
                    <a:lumMod val="75000"/>
                  </a:schemeClr>
                </a:solidFill>
              </a:rPr>
              <a:t>Ý tưởng</a:t>
            </a:r>
            <a:endParaRPr lang="en-US" b="1" dirty="0">
              <a:solidFill>
                <a:schemeClr val="accent5">
                  <a:lumMod val="75000"/>
                </a:schemeClr>
              </a:solidFill>
            </a:endParaRPr>
          </a:p>
        </p:txBody>
      </p:sp>
      <p:sp>
        <p:nvSpPr>
          <p:cNvPr id="3" name="Content Placeholder 2">
            <a:extLst>
              <a:ext uri="{FF2B5EF4-FFF2-40B4-BE49-F238E27FC236}">
                <a16:creationId xmlns:a16="http://schemas.microsoft.com/office/drawing/2014/main" id="{F88B6427-4F68-63CE-D4C3-646F3923070A}"/>
              </a:ext>
            </a:extLst>
          </p:cNvPr>
          <p:cNvSpPr>
            <a:spLocks noGrp="1"/>
          </p:cNvSpPr>
          <p:nvPr>
            <p:ph idx="1"/>
          </p:nvPr>
        </p:nvSpPr>
        <p:spPr/>
        <p:txBody>
          <a:bodyPr/>
          <a:lstStyle/>
          <a:p>
            <a:pPr marL="0" indent="0">
              <a:buNone/>
            </a:pPr>
            <a:r>
              <a:rPr lang="vi-VN" dirty="0">
                <a:latin typeface="Times New Roman" panose="02020603050405020304" pitchFamily="18" charset="0"/>
                <a:cs typeface="Times New Roman" panose="02020603050405020304" pitchFamily="18" charset="0"/>
              </a:rPr>
              <a:t>Xuất phát từ nhu cầu đưa ra những sản phẩm phù hợp với thị hiếu của những khách hàng của những doanh nghiệp bán lẻ. </a:t>
            </a:r>
          </a:p>
          <a:p>
            <a:pPr marL="0" indent="0">
              <a:buNone/>
            </a:pPr>
            <a:r>
              <a:rPr lang="vi-VN" dirty="0">
                <a:latin typeface="Times New Roman" panose="02020603050405020304" pitchFamily="18" charset="0"/>
                <a:cs typeface="Times New Roman" panose="02020603050405020304" pitchFamily="18" charset="0"/>
              </a:rPr>
              <a:t>=&gt; Dựa vào tuổi và giới tính có thể đưa ra những sản phẩm phù hợp hơn. </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E6A9F1E-3A9D-CAE2-D5B9-310BEF620958}"/>
              </a:ext>
            </a:extLst>
          </p:cNvPr>
          <p:cNvSpPr>
            <a:spLocks noGrp="1"/>
          </p:cNvSpPr>
          <p:nvPr>
            <p:ph type="sldNum" sz="quarter" idx="12"/>
          </p:nvPr>
        </p:nvSpPr>
        <p:spPr/>
        <p:txBody>
          <a:bodyPr/>
          <a:lstStyle/>
          <a:p>
            <a:fld id="{A59640AB-744A-448F-84CA-B6FCA1419A7B}" type="slidenum">
              <a:rPr lang="en-US" smtClean="0"/>
              <a:t>2</a:t>
            </a:fld>
            <a:endParaRPr lang="en-US"/>
          </a:p>
        </p:txBody>
      </p:sp>
    </p:spTree>
    <p:extLst>
      <p:ext uri="{BB962C8B-B14F-4D97-AF65-F5344CB8AC3E}">
        <p14:creationId xmlns:p14="http://schemas.microsoft.com/office/powerpoint/2010/main" val="2608984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21774-9D97-18F8-F130-B8AB4ACD53C8}"/>
              </a:ext>
            </a:extLst>
          </p:cNvPr>
          <p:cNvSpPr>
            <a:spLocks noGrp="1"/>
          </p:cNvSpPr>
          <p:nvPr>
            <p:ph type="title"/>
          </p:nvPr>
        </p:nvSpPr>
        <p:spPr/>
        <p:txBody>
          <a:bodyPr/>
          <a:lstStyle/>
          <a:p>
            <a:r>
              <a:rPr lang="vi-VN" b="1" dirty="0">
                <a:solidFill>
                  <a:schemeClr val="accent5">
                    <a:lumMod val="75000"/>
                  </a:schemeClr>
                </a:solidFill>
              </a:rPr>
              <a:t>Bài toán</a:t>
            </a:r>
            <a:endParaRPr lang="en-US" b="1" dirty="0">
              <a:solidFill>
                <a:schemeClr val="accent5">
                  <a:lumMod val="75000"/>
                </a:schemeClr>
              </a:solidFill>
            </a:endParaRPr>
          </a:p>
        </p:txBody>
      </p:sp>
      <p:sp>
        <p:nvSpPr>
          <p:cNvPr id="3" name="Content Placeholder 2">
            <a:extLst>
              <a:ext uri="{FF2B5EF4-FFF2-40B4-BE49-F238E27FC236}">
                <a16:creationId xmlns:a16="http://schemas.microsoft.com/office/drawing/2014/main" id="{21ACA6B3-8002-335A-DDEE-211F21B6647F}"/>
              </a:ext>
            </a:extLst>
          </p:cNvPr>
          <p:cNvSpPr>
            <a:spLocks noGrp="1"/>
          </p:cNvSpPr>
          <p:nvPr>
            <p:ph sz="half" idx="1"/>
          </p:nvPr>
        </p:nvSpPr>
        <p:spPr/>
        <p:txBody>
          <a:bodyPr>
            <a:normAutofit/>
          </a:bodyPr>
          <a:lstStyle/>
          <a:p>
            <a:r>
              <a:rPr lang="vi-VN" dirty="0">
                <a:latin typeface="Times New Roman" panose="02020603050405020304" pitchFamily="18" charset="0"/>
                <a:cs typeface="Times New Roman" panose="02020603050405020304" pitchFamily="18" charset="0"/>
              </a:rPr>
              <a:t>Input:</a:t>
            </a:r>
          </a:p>
          <a:p>
            <a:pPr marL="0" indent="0">
              <a:buNone/>
            </a:pPr>
            <a:r>
              <a:rPr lang="vi-VN" dirty="0">
                <a:latin typeface="Times New Roman" panose="02020603050405020304" pitchFamily="18" charset="0"/>
                <a:cs typeface="Times New Roman" panose="02020603050405020304" pitchFamily="18" charset="0"/>
              </a:rPr>
              <a:t>Một tấm ảnh gồm 1 khuôn mặt chụp chính diện.</a:t>
            </a:r>
            <a:endParaRPr lang="en-US"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B96D0FDB-102E-A87A-7D9F-81BD2B69C9ED}"/>
              </a:ext>
            </a:extLst>
          </p:cNvPr>
          <p:cNvSpPr>
            <a:spLocks noGrp="1"/>
          </p:cNvSpPr>
          <p:nvPr>
            <p:ph sz="half" idx="2"/>
          </p:nvPr>
        </p:nvSpPr>
        <p:spPr/>
        <p:txBody>
          <a:bodyPr>
            <a:normAutofit/>
          </a:bodyPr>
          <a:lstStyle/>
          <a:p>
            <a:r>
              <a:rPr lang="vi-VN" dirty="0">
                <a:latin typeface="Times New Roman" panose="02020603050405020304" pitchFamily="18" charset="0"/>
                <a:cs typeface="Times New Roman" panose="02020603050405020304" pitchFamily="18" charset="0"/>
              </a:rPr>
              <a:t>Output:</a:t>
            </a:r>
          </a:p>
          <a:p>
            <a:pPr marL="0" indent="0">
              <a:buNone/>
            </a:pPr>
            <a:r>
              <a:rPr lang="vi-VN" dirty="0">
                <a:latin typeface="Times New Roman" panose="02020603050405020304" pitchFamily="18" charset="0"/>
                <a:cs typeface="Times New Roman" panose="02020603050405020304" pitchFamily="18" charset="0"/>
              </a:rPr>
              <a:t>Giới tính và tuổi.</a:t>
            </a:r>
          </a:p>
        </p:txBody>
      </p:sp>
      <p:pic>
        <p:nvPicPr>
          <p:cNvPr id="6" name="Picture 5">
            <a:extLst>
              <a:ext uri="{FF2B5EF4-FFF2-40B4-BE49-F238E27FC236}">
                <a16:creationId xmlns:a16="http://schemas.microsoft.com/office/drawing/2014/main" id="{9EF66D04-6C23-8E27-5F33-7AF2DDF144E4}"/>
              </a:ext>
            </a:extLst>
          </p:cNvPr>
          <p:cNvPicPr>
            <a:picLocks noChangeAspect="1"/>
          </p:cNvPicPr>
          <p:nvPr/>
        </p:nvPicPr>
        <p:blipFill>
          <a:blip r:embed="rId2"/>
          <a:stretch>
            <a:fillRect/>
          </a:stretch>
        </p:blipFill>
        <p:spPr>
          <a:xfrm>
            <a:off x="1709126" y="3357169"/>
            <a:ext cx="2924583" cy="2819794"/>
          </a:xfrm>
          <a:prstGeom prst="rect">
            <a:avLst/>
          </a:prstGeom>
        </p:spPr>
      </p:pic>
      <p:pic>
        <p:nvPicPr>
          <p:cNvPr id="8" name="Picture 7">
            <a:extLst>
              <a:ext uri="{FF2B5EF4-FFF2-40B4-BE49-F238E27FC236}">
                <a16:creationId xmlns:a16="http://schemas.microsoft.com/office/drawing/2014/main" id="{1F923ABE-D264-8755-A843-EA03CD92E6DF}"/>
              </a:ext>
            </a:extLst>
          </p:cNvPr>
          <p:cNvPicPr>
            <a:picLocks noChangeAspect="1"/>
          </p:cNvPicPr>
          <p:nvPr/>
        </p:nvPicPr>
        <p:blipFill>
          <a:blip r:embed="rId3"/>
          <a:stretch>
            <a:fillRect/>
          </a:stretch>
        </p:blipFill>
        <p:spPr>
          <a:xfrm>
            <a:off x="6271925" y="3271815"/>
            <a:ext cx="2133898" cy="314369"/>
          </a:xfrm>
          <a:prstGeom prst="rect">
            <a:avLst/>
          </a:prstGeom>
        </p:spPr>
      </p:pic>
      <p:sp>
        <p:nvSpPr>
          <p:cNvPr id="5" name="Slide Number Placeholder 4">
            <a:extLst>
              <a:ext uri="{FF2B5EF4-FFF2-40B4-BE49-F238E27FC236}">
                <a16:creationId xmlns:a16="http://schemas.microsoft.com/office/drawing/2014/main" id="{2C81A268-6BB3-7120-2E87-40A36A35DBB9}"/>
              </a:ext>
            </a:extLst>
          </p:cNvPr>
          <p:cNvSpPr>
            <a:spLocks noGrp="1"/>
          </p:cNvSpPr>
          <p:nvPr>
            <p:ph type="sldNum" sz="quarter" idx="12"/>
          </p:nvPr>
        </p:nvSpPr>
        <p:spPr/>
        <p:txBody>
          <a:bodyPr/>
          <a:lstStyle/>
          <a:p>
            <a:fld id="{A59640AB-744A-448F-84CA-B6FCA1419A7B}" type="slidenum">
              <a:rPr lang="en-US" smtClean="0"/>
              <a:t>3</a:t>
            </a:fld>
            <a:endParaRPr lang="en-US"/>
          </a:p>
        </p:txBody>
      </p:sp>
    </p:spTree>
    <p:extLst>
      <p:ext uri="{BB962C8B-B14F-4D97-AF65-F5344CB8AC3E}">
        <p14:creationId xmlns:p14="http://schemas.microsoft.com/office/powerpoint/2010/main" val="1840183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DAC24-CDCD-E1FB-7B17-E6223D1F919E}"/>
              </a:ext>
            </a:extLst>
          </p:cNvPr>
          <p:cNvSpPr>
            <a:spLocks noGrp="1"/>
          </p:cNvSpPr>
          <p:nvPr>
            <p:ph type="title"/>
          </p:nvPr>
        </p:nvSpPr>
        <p:spPr/>
        <p:txBody>
          <a:bodyPr/>
          <a:lstStyle/>
          <a:p>
            <a:r>
              <a:rPr lang="vi-VN" b="1" dirty="0">
                <a:solidFill>
                  <a:schemeClr val="accent5">
                    <a:lumMod val="75000"/>
                  </a:schemeClr>
                </a:solidFill>
              </a:rPr>
              <a:t>Nguồn tham khảo</a:t>
            </a:r>
            <a:endParaRPr lang="en-US" b="1" dirty="0">
              <a:solidFill>
                <a:schemeClr val="accent5">
                  <a:lumMod val="75000"/>
                </a:schemeClr>
              </a:solidFill>
            </a:endParaRPr>
          </a:p>
        </p:txBody>
      </p:sp>
      <p:sp>
        <p:nvSpPr>
          <p:cNvPr id="3" name="Content Placeholder 2">
            <a:extLst>
              <a:ext uri="{FF2B5EF4-FFF2-40B4-BE49-F238E27FC236}">
                <a16:creationId xmlns:a16="http://schemas.microsoft.com/office/drawing/2014/main" id="{CB4D6027-EF7B-3690-D658-4D616892D188}"/>
              </a:ext>
            </a:extLst>
          </p:cNvPr>
          <p:cNvSpPr>
            <a:spLocks noGrp="1"/>
          </p:cNvSpPr>
          <p:nvPr>
            <p:ph idx="1"/>
          </p:nvPr>
        </p:nvSpPr>
        <p:spPr>
          <a:xfrm>
            <a:off x="838200" y="1825625"/>
            <a:ext cx="10515600" cy="1325563"/>
          </a:xfrm>
        </p:spPr>
        <p:txBody>
          <a:bodyPr/>
          <a:lstStyle/>
          <a:p>
            <a:pPr marL="0" indent="0">
              <a:buNone/>
            </a:pPr>
            <a:r>
              <a:rPr lang="vi-VN" dirty="0">
                <a:latin typeface="Times New Roman" panose="02020603050405020304" pitchFamily="18" charset="0"/>
                <a:cs typeface="Times New Roman" panose="02020603050405020304" pitchFamily="18" charset="0"/>
              </a:rPr>
              <a:t>Bài báo: Gender Recognition Through Face Using Deep Learning.</a:t>
            </a:r>
          </a:p>
          <a:p>
            <a:pPr marL="0" indent="0">
              <a:buNone/>
            </a:pPr>
            <a:r>
              <a:rPr lang="vi-VN" dirty="0">
                <a:latin typeface="Times New Roman" panose="02020603050405020304" pitchFamily="18" charset="0"/>
                <a:cs typeface="Times New Roman" panose="02020603050405020304" pitchFamily="18" charset="0"/>
              </a:rPr>
              <a:t>Tại hội nghị ICCIDS 2018.</a:t>
            </a:r>
          </a:p>
          <a:p>
            <a:pPr marL="0" indent="0">
              <a:buNone/>
            </a:pPr>
            <a:endParaRPr lang="vi-VN" dirty="0">
              <a:latin typeface="Times New Roman" panose="02020603050405020304" pitchFamily="18" charset="0"/>
              <a:cs typeface="Times New Roman" panose="02020603050405020304" pitchFamily="18" charset="0"/>
            </a:endParaRPr>
          </a:p>
          <a:p>
            <a:pPr marL="0" indent="0">
              <a:buNone/>
            </a:pPr>
            <a:endParaRPr lang="vi-V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B78A21A-D346-6438-504A-4B00F2B4FC13}"/>
              </a:ext>
            </a:extLst>
          </p:cNvPr>
          <p:cNvSpPr txBox="1"/>
          <p:nvPr/>
        </p:nvSpPr>
        <p:spPr>
          <a:xfrm>
            <a:off x="897384" y="4919008"/>
            <a:ext cx="9894903" cy="1938992"/>
          </a:xfrm>
          <a:prstGeom prst="rect">
            <a:avLst/>
          </a:prstGeom>
          <a:noFill/>
        </p:spPr>
        <p:txBody>
          <a:bodyPr wrap="square" rtlCol="0">
            <a:spAutoFit/>
          </a:bodyPr>
          <a:lstStyle/>
          <a:p>
            <a:r>
              <a:rPr lang="vi-VN" sz="1200" dirty="0">
                <a:latin typeface="Times New Roman" panose="02020603050405020304" pitchFamily="18" charset="0"/>
                <a:cs typeface="Times New Roman" panose="02020603050405020304" pitchFamily="18" charset="0"/>
              </a:rPr>
              <a:t>Cite: </a:t>
            </a:r>
          </a:p>
          <a:p>
            <a:r>
              <a:rPr lang="en-US" sz="1200" dirty="0">
                <a:latin typeface="Times New Roman" panose="02020603050405020304" pitchFamily="18" charset="0"/>
                <a:cs typeface="Times New Roman" panose="02020603050405020304" pitchFamily="18" charset="0"/>
              </a:rPr>
              <a:t>Amit </a:t>
            </a:r>
            <a:r>
              <a:rPr lang="en-US" sz="1200" dirty="0" err="1">
                <a:latin typeface="Times New Roman" panose="02020603050405020304" pitchFamily="18" charset="0"/>
                <a:cs typeface="Times New Roman" panose="02020603050405020304" pitchFamily="18" charset="0"/>
              </a:rPr>
              <a:t>Dhomne</a:t>
            </a:r>
            <a:r>
              <a:rPr lang="en-US" sz="1200" dirty="0">
                <a:latin typeface="Times New Roman" panose="02020603050405020304" pitchFamily="18" charset="0"/>
                <a:cs typeface="Times New Roman" panose="02020603050405020304" pitchFamily="18" charset="0"/>
              </a:rPr>
              <a:t>, Ranjit Kumar, Vijay </a:t>
            </a:r>
            <a:r>
              <a:rPr lang="en-US" sz="1200" dirty="0" err="1">
                <a:latin typeface="Times New Roman" panose="02020603050405020304" pitchFamily="18" charset="0"/>
                <a:cs typeface="Times New Roman" panose="02020603050405020304" pitchFamily="18" charset="0"/>
              </a:rPr>
              <a:t>Bhan</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Gender Recognition Through Face Using Deep Learning,</a:t>
            </a:r>
          </a:p>
          <a:p>
            <a:r>
              <a:rPr lang="en-US" sz="1200" dirty="0">
                <a:latin typeface="Times New Roman" panose="02020603050405020304" pitchFamily="18" charset="0"/>
                <a:cs typeface="Times New Roman" panose="02020603050405020304" pitchFamily="18" charset="0"/>
              </a:rPr>
              <a:t>Procedia Computer Science,</a:t>
            </a:r>
          </a:p>
          <a:p>
            <a:r>
              <a:rPr lang="en-US" sz="1200" dirty="0">
                <a:latin typeface="Times New Roman" panose="02020603050405020304" pitchFamily="18" charset="0"/>
                <a:cs typeface="Times New Roman" panose="02020603050405020304" pitchFamily="18" charset="0"/>
              </a:rPr>
              <a:t>Volume 132,</a:t>
            </a:r>
          </a:p>
          <a:p>
            <a:r>
              <a:rPr lang="en-US" sz="1200" dirty="0">
                <a:latin typeface="Times New Roman" panose="02020603050405020304" pitchFamily="18" charset="0"/>
                <a:cs typeface="Times New Roman" panose="02020603050405020304" pitchFamily="18" charset="0"/>
              </a:rPr>
              <a:t>2018,</a:t>
            </a:r>
          </a:p>
          <a:p>
            <a:r>
              <a:rPr lang="en-US" sz="1200" dirty="0">
                <a:latin typeface="Times New Roman" panose="02020603050405020304" pitchFamily="18" charset="0"/>
                <a:cs typeface="Times New Roman" panose="02020603050405020304" pitchFamily="18" charset="0"/>
              </a:rPr>
              <a:t>Pages 2-10,</a:t>
            </a:r>
          </a:p>
          <a:p>
            <a:r>
              <a:rPr lang="en-US" sz="1200" dirty="0">
                <a:latin typeface="Times New Roman" panose="02020603050405020304" pitchFamily="18" charset="0"/>
                <a:cs typeface="Times New Roman" panose="02020603050405020304" pitchFamily="18" charset="0"/>
              </a:rPr>
              <a:t>ISSN 1877-0509,</a:t>
            </a:r>
          </a:p>
          <a:p>
            <a:r>
              <a:rPr lang="en-US" sz="1200" dirty="0">
                <a:latin typeface="Times New Roman" panose="02020603050405020304" pitchFamily="18" charset="0"/>
                <a:cs typeface="Times New Roman" panose="02020603050405020304" pitchFamily="18" charset="0"/>
              </a:rPr>
              <a:t>https://doi.org/10.1016/j.procs.2018.05.053.</a:t>
            </a:r>
          </a:p>
          <a:p>
            <a:endParaRPr lang="en-US" sz="12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E5F7322-5ADF-72E7-A062-3E2DCC9B492C}"/>
              </a:ext>
            </a:extLst>
          </p:cNvPr>
          <p:cNvSpPr>
            <a:spLocks noGrp="1"/>
          </p:cNvSpPr>
          <p:nvPr>
            <p:ph type="sldNum" sz="quarter" idx="12"/>
          </p:nvPr>
        </p:nvSpPr>
        <p:spPr/>
        <p:txBody>
          <a:bodyPr/>
          <a:lstStyle/>
          <a:p>
            <a:fld id="{A59640AB-744A-448F-84CA-B6FCA1419A7B}" type="slidenum">
              <a:rPr lang="en-US" smtClean="0"/>
              <a:t>4</a:t>
            </a:fld>
            <a:endParaRPr lang="en-US"/>
          </a:p>
        </p:txBody>
      </p:sp>
    </p:spTree>
    <p:extLst>
      <p:ext uri="{BB962C8B-B14F-4D97-AF65-F5344CB8AC3E}">
        <p14:creationId xmlns:p14="http://schemas.microsoft.com/office/powerpoint/2010/main" val="1381711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CB183-82EA-9FA4-FE32-5F139409D6E5}"/>
              </a:ext>
            </a:extLst>
          </p:cNvPr>
          <p:cNvSpPr>
            <a:spLocks noGrp="1"/>
          </p:cNvSpPr>
          <p:nvPr>
            <p:ph type="title"/>
          </p:nvPr>
        </p:nvSpPr>
        <p:spPr/>
        <p:txBody>
          <a:bodyPr/>
          <a:lstStyle/>
          <a:p>
            <a:r>
              <a:rPr lang="vi-VN" b="1" dirty="0">
                <a:solidFill>
                  <a:schemeClr val="accent5">
                    <a:lumMod val="75000"/>
                  </a:schemeClr>
                </a:solidFill>
              </a:rPr>
              <a:t>Phương pháp</a:t>
            </a:r>
            <a:endParaRPr lang="en-US" b="1" dirty="0">
              <a:solidFill>
                <a:schemeClr val="accent5">
                  <a:lumMod val="75000"/>
                </a:schemeClr>
              </a:solidFill>
            </a:endParaRPr>
          </a:p>
        </p:txBody>
      </p:sp>
      <p:sp>
        <p:nvSpPr>
          <p:cNvPr id="3" name="Content Placeholder 2">
            <a:extLst>
              <a:ext uri="{FF2B5EF4-FFF2-40B4-BE49-F238E27FC236}">
                <a16:creationId xmlns:a16="http://schemas.microsoft.com/office/drawing/2014/main" id="{B74FD6CA-1696-2F15-6B0D-3464DF7719A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a:t>
            </a:r>
            <a:r>
              <a:rPr lang="vi-VN" dirty="0">
                <a:latin typeface="Times New Roman" panose="02020603050405020304" pitchFamily="18" charset="0"/>
                <a:cs typeface="Times New Roman" panose="02020603050405020304" pitchFamily="18" charset="0"/>
              </a:rPr>
              <a:t>ử dụng mô hình VGG</a:t>
            </a:r>
            <a:r>
              <a:rPr lang="en-US" dirty="0">
                <a:latin typeface="Times New Roman" panose="02020603050405020304" pitchFamily="18" charset="0"/>
                <a:cs typeface="Times New Roman" panose="02020603050405020304" pitchFamily="18" charset="0"/>
              </a:rPr>
              <a:t>Net </a:t>
            </a:r>
            <a:r>
              <a:rPr lang="vi-VN" dirty="0">
                <a:latin typeface="Times New Roman" panose="02020603050405020304" pitchFamily="18" charset="0"/>
                <a:cs typeface="Times New Roman" panose="02020603050405020304" pitchFamily="18" charset="0"/>
              </a:rPr>
              <a:t>đạt được kết quả cao.</a:t>
            </a:r>
          </a:p>
        </p:txBody>
      </p:sp>
      <p:pic>
        <p:nvPicPr>
          <p:cNvPr id="5" name="Picture 4">
            <a:extLst>
              <a:ext uri="{FF2B5EF4-FFF2-40B4-BE49-F238E27FC236}">
                <a16:creationId xmlns:a16="http://schemas.microsoft.com/office/drawing/2014/main" id="{F442D6CD-0D73-080C-3D62-3428F4248AD4}"/>
              </a:ext>
            </a:extLst>
          </p:cNvPr>
          <p:cNvPicPr>
            <a:picLocks noChangeAspect="1"/>
          </p:cNvPicPr>
          <p:nvPr/>
        </p:nvPicPr>
        <p:blipFill>
          <a:blip r:embed="rId2"/>
          <a:stretch>
            <a:fillRect/>
          </a:stretch>
        </p:blipFill>
        <p:spPr>
          <a:xfrm>
            <a:off x="2657197" y="2585773"/>
            <a:ext cx="6611273" cy="3124636"/>
          </a:xfrm>
          <a:prstGeom prst="rect">
            <a:avLst/>
          </a:prstGeom>
        </p:spPr>
      </p:pic>
      <p:sp>
        <p:nvSpPr>
          <p:cNvPr id="4" name="TextBox 3">
            <a:extLst>
              <a:ext uri="{FF2B5EF4-FFF2-40B4-BE49-F238E27FC236}">
                <a16:creationId xmlns:a16="http://schemas.microsoft.com/office/drawing/2014/main" id="{766B6A26-CFD8-C312-CD9C-2FBC1A15612C}"/>
              </a:ext>
            </a:extLst>
          </p:cNvPr>
          <p:cNvSpPr txBox="1"/>
          <p:nvPr/>
        </p:nvSpPr>
        <p:spPr>
          <a:xfrm>
            <a:off x="4782103" y="5694721"/>
            <a:ext cx="2361459" cy="369332"/>
          </a:xfrm>
          <a:prstGeom prst="rect">
            <a:avLst/>
          </a:prstGeom>
          <a:noFill/>
        </p:spPr>
        <p:txBody>
          <a:bodyPr wrap="square" rtlCol="0">
            <a:spAutoFit/>
          </a:bodyPr>
          <a:lstStyle/>
          <a:p>
            <a:r>
              <a:rPr lang="vi-VN" i="1" dirty="0">
                <a:latin typeface="+mj-lt"/>
              </a:rPr>
              <a:t>Mô phỏng VGG-16</a:t>
            </a:r>
            <a:endParaRPr lang="en-US" i="1" dirty="0">
              <a:latin typeface="+mj-lt"/>
            </a:endParaRPr>
          </a:p>
        </p:txBody>
      </p:sp>
      <p:sp>
        <p:nvSpPr>
          <p:cNvPr id="6" name="Slide Number Placeholder 5">
            <a:extLst>
              <a:ext uri="{FF2B5EF4-FFF2-40B4-BE49-F238E27FC236}">
                <a16:creationId xmlns:a16="http://schemas.microsoft.com/office/drawing/2014/main" id="{01793C5E-9FD9-FBD8-C05B-C7B9AC7C27C6}"/>
              </a:ext>
            </a:extLst>
          </p:cNvPr>
          <p:cNvSpPr>
            <a:spLocks noGrp="1"/>
          </p:cNvSpPr>
          <p:nvPr>
            <p:ph type="sldNum" sz="quarter" idx="12"/>
          </p:nvPr>
        </p:nvSpPr>
        <p:spPr/>
        <p:txBody>
          <a:bodyPr/>
          <a:lstStyle/>
          <a:p>
            <a:fld id="{A59640AB-744A-448F-84CA-B6FCA1419A7B}" type="slidenum">
              <a:rPr lang="en-US" smtClean="0"/>
              <a:t>5</a:t>
            </a:fld>
            <a:endParaRPr lang="en-US"/>
          </a:p>
        </p:txBody>
      </p:sp>
    </p:spTree>
    <p:extLst>
      <p:ext uri="{BB962C8B-B14F-4D97-AF65-F5344CB8AC3E}">
        <p14:creationId xmlns:p14="http://schemas.microsoft.com/office/powerpoint/2010/main" val="192264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8BA8E-099E-4640-525E-686D7F680D2A}"/>
              </a:ext>
            </a:extLst>
          </p:cNvPr>
          <p:cNvSpPr>
            <a:spLocks noGrp="1"/>
          </p:cNvSpPr>
          <p:nvPr>
            <p:ph type="title"/>
          </p:nvPr>
        </p:nvSpPr>
        <p:spPr/>
        <p:txBody>
          <a:bodyPr/>
          <a:lstStyle/>
          <a:p>
            <a:r>
              <a:rPr lang="vi-VN" b="1" dirty="0">
                <a:solidFill>
                  <a:schemeClr val="accent5">
                    <a:lumMod val="75000"/>
                  </a:schemeClr>
                </a:solidFill>
              </a:rPr>
              <a:t>Phương pháp</a:t>
            </a:r>
            <a:endParaRPr lang="en-US" b="1" dirty="0">
              <a:solidFill>
                <a:schemeClr val="accent5">
                  <a:lumMod val="75000"/>
                </a:schemeClr>
              </a:solidFill>
            </a:endParaRPr>
          </a:p>
        </p:txBody>
      </p:sp>
      <p:sp>
        <p:nvSpPr>
          <p:cNvPr id="3" name="Content Placeholder 2">
            <a:extLst>
              <a:ext uri="{FF2B5EF4-FFF2-40B4-BE49-F238E27FC236}">
                <a16:creationId xmlns:a16="http://schemas.microsoft.com/office/drawing/2014/main" id="{C1BACC61-1443-4B2D-5410-0E60680D5F74}"/>
              </a:ext>
            </a:extLst>
          </p:cNvPr>
          <p:cNvSpPr>
            <a:spLocks noGrp="1"/>
          </p:cNvSpPr>
          <p:nvPr>
            <p:ph idx="1"/>
          </p:nvPr>
        </p:nvSpPr>
        <p:spPr/>
        <p:txBody>
          <a:bodyPr>
            <a:normAutofit/>
          </a:bodyPr>
          <a:lstStyle/>
          <a:p>
            <a:r>
              <a:rPr lang="vi-VN" sz="2000" dirty="0">
                <a:latin typeface="Times New Roman" panose="02020603050405020304" pitchFamily="18" charset="0"/>
                <a:cs typeface="Times New Roman" panose="02020603050405020304" pitchFamily="18" charset="0"/>
              </a:rPr>
              <a:t>Trong quá trình huấn luyện mạng nơ-ron, đặc biệt là mạng VGG</a:t>
            </a:r>
            <a:r>
              <a:rPr lang="en-US" sz="2000" dirty="0">
                <a:latin typeface="Times New Roman" panose="02020603050405020304" pitchFamily="18" charset="0"/>
                <a:cs typeface="Times New Roman" panose="02020603050405020304" pitchFamily="18" charset="0"/>
              </a:rPr>
              <a:t>Net</a:t>
            </a:r>
            <a:r>
              <a:rPr lang="vi-VN" sz="2000" dirty="0">
                <a:latin typeface="Times New Roman" panose="02020603050405020304" pitchFamily="18" charset="0"/>
                <a:cs typeface="Times New Roman" panose="02020603050405020304" pitchFamily="18" charset="0"/>
              </a:rPr>
              <a:t>, việc chọn lọc đặc trưng được sử dụng để cho phép mạng học các trọng số chịu trách nhiệm trích xuất đặc trưng.</a:t>
            </a:r>
          </a:p>
          <a:p>
            <a:pPr marL="0" indent="0">
              <a:buNone/>
            </a:pPr>
            <a:endParaRPr lang="vi-VN"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Mạng D-CNN có khả năng trích xuất nhiều đặc điểm khác nhau từ một hình ảnh đầu vào chưa qua xử lý, đồng thời yêu cầu rất ít hoặc không cần tiền xử lý.</a:t>
            </a:r>
          </a:p>
          <a:p>
            <a:pPr marL="0" indent="0">
              <a:buNone/>
            </a:pPr>
            <a:endParaRPr lang="vi-VN"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Lợi ích chính của việc sử dụng D-CNN là chúng giúp dễ dàng hơn cho các lớp mạng (đầu vào, ẩn và đầu ra) trong việc học các tham số, trọng số và giảm thiểu tổn thất thông qua thuật toán Backpropagation.</a:t>
            </a:r>
          </a:p>
          <a:p>
            <a:endParaRPr lang="vi-VN"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Thêm vào đó mạng D-CNN cho thấy những kết quả xuất sắc trong nhiều ứng dụng như: human tracking system (HTS), surveillance system, traffic signal recognition (TSR) ...</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4D15B38-7F51-35B2-79FA-FBCCF6391B5F}"/>
              </a:ext>
            </a:extLst>
          </p:cNvPr>
          <p:cNvSpPr>
            <a:spLocks noGrp="1"/>
          </p:cNvSpPr>
          <p:nvPr>
            <p:ph type="sldNum" sz="quarter" idx="12"/>
          </p:nvPr>
        </p:nvSpPr>
        <p:spPr/>
        <p:txBody>
          <a:bodyPr/>
          <a:lstStyle/>
          <a:p>
            <a:fld id="{A59640AB-744A-448F-84CA-B6FCA1419A7B}" type="slidenum">
              <a:rPr lang="en-US" smtClean="0"/>
              <a:t>6</a:t>
            </a:fld>
            <a:endParaRPr lang="en-US"/>
          </a:p>
        </p:txBody>
      </p:sp>
    </p:spTree>
    <p:extLst>
      <p:ext uri="{BB962C8B-B14F-4D97-AF65-F5344CB8AC3E}">
        <p14:creationId xmlns:p14="http://schemas.microsoft.com/office/powerpoint/2010/main" val="331144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DA364-BEA6-4A9D-1EB5-4491BF490BB8}"/>
              </a:ext>
            </a:extLst>
          </p:cNvPr>
          <p:cNvSpPr>
            <a:spLocks noGrp="1"/>
          </p:cNvSpPr>
          <p:nvPr>
            <p:ph type="title"/>
          </p:nvPr>
        </p:nvSpPr>
        <p:spPr/>
        <p:txBody>
          <a:bodyPr/>
          <a:lstStyle/>
          <a:p>
            <a:r>
              <a:rPr lang="vi-VN" b="1" dirty="0">
                <a:solidFill>
                  <a:schemeClr val="accent5">
                    <a:lumMod val="75000"/>
                  </a:schemeClr>
                </a:solidFill>
              </a:rPr>
              <a:t>Phương pháp</a:t>
            </a:r>
            <a:endParaRPr lang="en-US" b="1" dirty="0">
              <a:solidFill>
                <a:schemeClr val="accent5">
                  <a:lumMod val="75000"/>
                </a:schemeClr>
              </a:solidFill>
            </a:endParaRPr>
          </a:p>
        </p:txBody>
      </p:sp>
      <p:pic>
        <p:nvPicPr>
          <p:cNvPr id="5" name="Picture 4">
            <a:extLst>
              <a:ext uri="{FF2B5EF4-FFF2-40B4-BE49-F238E27FC236}">
                <a16:creationId xmlns:a16="http://schemas.microsoft.com/office/drawing/2014/main" id="{1C86FFA9-5A71-267B-F8D8-7D9026502D1C}"/>
              </a:ext>
            </a:extLst>
          </p:cNvPr>
          <p:cNvPicPr>
            <a:picLocks noChangeAspect="1"/>
          </p:cNvPicPr>
          <p:nvPr/>
        </p:nvPicPr>
        <p:blipFill>
          <a:blip r:embed="rId2"/>
          <a:stretch>
            <a:fillRect/>
          </a:stretch>
        </p:blipFill>
        <p:spPr>
          <a:xfrm>
            <a:off x="2737746" y="2262024"/>
            <a:ext cx="6592220" cy="2333951"/>
          </a:xfrm>
          <a:prstGeom prst="rect">
            <a:avLst/>
          </a:prstGeom>
        </p:spPr>
      </p:pic>
      <p:sp>
        <p:nvSpPr>
          <p:cNvPr id="6" name="TextBox 5">
            <a:extLst>
              <a:ext uri="{FF2B5EF4-FFF2-40B4-BE49-F238E27FC236}">
                <a16:creationId xmlns:a16="http://schemas.microsoft.com/office/drawing/2014/main" id="{F11EC1ED-DDB4-2176-BE2D-267D7C0C43DD}"/>
              </a:ext>
            </a:extLst>
          </p:cNvPr>
          <p:cNvSpPr txBox="1"/>
          <p:nvPr/>
        </p:nvSpPr>
        <p:spPr>
          <a:xfrm>
            <a:off x="4403324" y="4797980"/>
            <a:ext cx="3385352" cy="369332"/>
          </a:xfrm>
          <a:prstGeom prst="rect">
            <a:avLst/>
          </a:prstGeom>
          <a:noFill/>
        </p:spPr>
        <p:txBody>
          <a:bodyPr wrap="square" rtlCol="0">
            <a:spAutoFit/>
          </a:bodyPr>
          <a:lstStyle/>
          <a:p>
            <a:r>
              <a:rPr lang="vi-VN" i="1" dirty="0">
                <a:latin typeface="+mj-lt"/>
              </a:rPr>
              <a:t>Các cách tiếp cận mạng CNN</a:t>
            </a:r>
            <a:endParaRPr lang="en-US" i="1" dirty="0">
              <a:latin typeface="+mj-lt"/>
            </a:endParaRPr>
          </a:p>
        </p:txBody>
      </p:sp>
      <p:sp>
        <p:nvSpPr>
          <p:cNvPr id="3" name="Slide Number Placeholder 2">
            <a:extLst>
              <a:ext uri="{FF2B5EF4-FFF2-40B4-BE49-F238E27FC236}">
                <a16:creationId xmlns:a16="http://schemas.microsoft.com/office/drawing/2014/main" id="{0F6FF38E-1829-BCB7-3432-DFD70DA303AF}"/>
              </a:ext>
            </a:extLst>
          </p:cNvPr>
          <p:cNvSpPr>
            <a:spLocks noGrp="1"/>
          </p:cNvSpPr>
          <p:nvPr>
            <p:ph type="sldNum" sz="quarter" idx="12"/>
          </p:nvPr>
        </p:nvSpPr>
        <p:spPr/>
        <p:txBody>
          <a:bodyPr/>
          <a:lstStyle/>
          <a:p>
            <a:fld id="{A59640AB-744A-448F-84CA-B6FCA1419A7B}" type="slidenum">
              <a:rPr lang="en-US" smtClean="0"/>
              <a:t>7</a:t>
            </a:fld>
            <a:endParaRPr lang="en-US"/>
          </a:p>
        </p:txBody>
      </p:sp>
    </p:spTree>
    <p:extLst>
      <p:ext uri="{BB962C8B-B14F-4D97-AF65-F5344CB8AC3E}">
        <p14:creationId xmlns:p14="http://schemas.microsoft.com/office/powerpoint/2010/main" val="276026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D4A0-05FA-3044-34AE-AF324D2E5DB6}"/>
              </a:ext>
            </a:extLst>
          </p:cNvPr>
          <p:cNvSpPr>
            <a:spLocks noGrp="1"/>
          </p:cNvSpPr>
          <p:nvPr>
            <p:ph type="title"/>
          </p:nvPr>
        </p:nvSpPr>
        <p:spPr/>
        <p:txBody>
          <a:bodyPr/>
          <a:lstStyle/>
          <a:p>
            <a:r>
              <a:rPr lang="vi-VN" b="1" dirty="0">
                <a:solidFill>
                  <a:schemeClr val="accent5">
                    <a:lumMod val="75000"/>
                  </a:schemeClr>
                </a:solidFill>
              </a:rPr>
              <a:t>Thực nghiệm</a:t>
            </a:r>
            <a:endParaRPr lang="en-US" b="1" dirty="0">
              <a:solidFill>
                <a:schemeClr val="accent5">
                  <a:lumMod val="75000"/>
                </a:schemeClr>
              </a:solidFill>
            </a:endParaRPr>
          </a:p>
        </p:txBody>
      </p:sp>
      <p:sp>
        <p:nvSpPr>
          <p:cNvPr id="3" name="Content Placeholder 2">
            <a:extLst>
              <a:ext uri="{FF2B5EF4-FFF2-40B4-BE49-F238E27FC236}">
                <a16:creationId xmlns:a16="http://schemas.microsoft.com/office/drawing/2014/main" id="{F62ACC77-56D9-E892-2F1B-D89E0824760F}"/>
              </a:ext>
            </a:extLst>
          </p:cNvPr>
          <p:cNvSpPr>
            <a:spLocks noGrp="1"/>
          </p:cNvSpPr>
          <p:nvPr>
            <p:ph idx="1"/>
          </p:nvPr>
        </p:nvSpPr>
        <p:spPr/>
        <p:txBody>
          <a:bodyPr/>
          <a:lstStyle/>
          <a:p>
            <a:r>
              <a:rPr lang="vi-VN" dirty="0">
                <a:latin typeface="Times New Roman" panose="02020603050405020304" pitchFamily="18" charset="0"/>
                <a:cs typeface="Times New Roman" panose="02020603050405020304" pitchFamily="18" charset="0"/>
              </a:rPr>
              <a:t>Bộ dữ liệu sử dụng là UTKFace.</a:t>
            </a:r>
          </a:p>
          <a:p>
            <a:r>
              <a:rPr lang="vi-VN" dirty="0">
                <a:latin typeface="Times New Roman" panose="02020603050405020304" pitchFamily="18" charset="0"/>
                <a:cs typeface="Times New Roman" panose="02020603050405020304" pitchFamily="18" charset="0"/>
              </a:rPr>
              <a:t>Bao gồm 20,000 tấm ảnh kèm chú thích cho 3 đặc trưng tuổi, giới tính và chủng tộc (ở đây bỏ qua chủng tộc).</a:t>
            </a:r>
          </a:p>
          <a:p>
            <a:r>
              <a:rPr lang="vi-VN" dirty="0">
                <a:latin typeface="Times New Roman" panose="02020603050405020304" pitchFamily="18" charset="0"/>
                <a:cs typeface="Times New Roman" panose="02020603050405020304" pitchFamily="18" charset="0"/>
              </a:rPr>
              <a:t>Các tấm ảnh chỉ bao gồm 1 khuôn mặt duy nhất.</a:t>
            </a:r>
          </a:p>
          <a:p>
            <a:r>
              <a:rPr lang="vi-VN" dirty="0">
                <a:latin typeface="Times New Roman" panose="02020603050405020304" pitchFamily="18" charset="0"/>
                <a:cs typeface="Times New Roman" panose="02020603050405020304" pitchFamily="18" charset="0"/>
              </a:rPr>
              <a:t>Thực hiện chia dữ liệu thành train, dev, test theo tỉ lệ 7:2:1.</a:t>
            </a:r>
          </a:p>
        </p:txBody>
      </p:sp>
      <p:sp>
        <p:nvSpPr>
          <p:cNvPr id="4" name="Slide Number Placeholder 3">
            <a:extLst>
              <a:ext uri="{FF2B5EF4-FFF2-40B4-BE49-F238E27FC236}">
                <a16:creationId xmlns:a16="http://schemas.microsoft.com/office/drawing/2014/main" id="{C79AA238-5F86-D4D4-7A26-EE434599467B}"/>
              </a:ext>
            </a:extLst>
          </p:cNvPr>
          <p:cNvSpPr>
            <a:spLocks noGrp="1"/>
          </p:cNvSpPr>
          <p:nvPr>
            <p:ph type="sldNum" sz="quarter" idx="12"/>
          </p:nvPr>
        </p:nvSpPr>
        <p:spPr/>
        <p:txBody>
          <a:bodyPr/>
          <a:lstStyle/>
          <a:p>
            <a:fld id="{A59640AB-744A-448F-84CA-B6FCA1419A7B}" type="slidenum">
              <a:rPr lang="en-US" smtClean="0"/>
              <a:t>8</a:t>
            </a:fld>
            <a:endParaRPr lang="en-US"/>
          </a:p>
        </p:txBody>
      </p:sp>
    </p:spTree>
    <p:extLst>
      <p:ext uri="{BB962C8B-B14F-4D97-AF65-F5344CB8AC3E}">
        <p14:creationId xmlns:p14="http://schemas.microsoft.com/office/powerpoint/2010/main" val="1463026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EBD7E-42CB-9929-F654-139E384B9167}"/>
              </a:ext>
            </a:extLst>
          </p:cNvPr>
          <p:cNvSpPr>
            <a:spLocks noGrp="1"/>
          </p:cNvSpPr>
          <p:nvPr>
            <p:ph type="title"/>
          </p:nvPr>
        </p:nvSpPr>
        <p:spPr/>
        <p:txBody>
          <a:bodyPr/>
          <a:lstStyle/>
          <a:p>
            <a:r>
              <a:rPr lang="vi-VN" b="1" dirty="0">
                <a:solidFill>
                  <a:schemeClr val="accent5">
                    <a:lumMod val="75000"/>
                  </a:schemeClr>
                </a:solidFill>
              </a:rPr>
              <a:t>Thực nghiệm</a:t>
            </a:r>
            <a:endParaRPr lang="en-US" b="1" dirty="0">
              <a:solidFill>
                <a:schemeClr val="accent5">
                  <a:lumMod val="75000"/>
                </a:schemeClr>
              </a:solidFill>
            </a:endParaRPr>
          </a:p>
        </p:txBody>
      </p:sp>
      <p:sp>
        <p:nvSpPr>
          <p:cNvPr id="3" name="Content Placeholder 2">
            <a:extLst>
              <a:ext uri="{FF2B5EF4-FFF2-40B4-BE49-F238E27FC236}">
                <a16:creationId xmlns:a16="http://schemas.microsoft.com/office/drawing/2014/main" id="{E0252A10-E386-2893-BF39-C80300954979}"/>
              </a:ext>
            </a:extLst>
          </p:cNvPr>
          <p:cNvSpPr>
            <a:spLocks noGrp="1"/>
          </p:cNvSpPr>
          <p:nvPr>
            <p:ph idx="1"/>
          </p:nvPr>
        </p:nvSpPr>
        <p:spPr>
          <a:xfrm>
            <a:off x="838200" y="1825625"/>
            <a:ext cx="4213194" cy="4351338"/>
          </a:xfrm>
        </p:spPr>
        <p:txBody>
          <a:bodyPr/>
          <a:lstStyle/>
          <a:p>
            <a:r>
              <a:rPr lang="vi-VN" dirty="0">
                <a:latin typeface="Times New Roman" panose="02020603050405020304" pitchFamily="18" charset="0"/>
                <a:cs typeface="Times New Roman" panose="02020603050405020304" pitchFamily="18" charset="0"/>
              </a:rPr>
              <a:t>Điểm khác biệt so với bài báo là sử dụng mạng VGG</a:t>
            </a:r>
            <a:r>
              <a:rPr lang="en-US" dirty="0">
                <a:latin typeface="Times New Roman" panose="02020603050405020304" pitchFamily="18" charset="0"/>
                <a:cs typeface="Times New Roman" panose="02020603050405020304" pitchFamily="18" charset="0"/>
              </a:rPr>
              <a:t>Net</a:t>
            </a:r>
            <a:r>
              <a:rPr lang="vi-VN" dirty="0">
                <a:latin typeface="Times New Roman" panose="02020603050405020304" pitchFamily="18" charset="0"/>
                <a:cs typeface="Times New Roman" panose="02020603050405020304" pitchFamily="18" charset="0"/>
              </a:rPr>
              <a:t> cho phân loại giới tính</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và tuổi.</a:t>
            </a:r>
          </a:p>
          <a:p>
            <a:r>
              <a:rPr lang="vi-VN" dirty="0">
                <a:latin typeface="Times New Roman" panose="02020603050405020304" pitchFamily="18" charset="0"/>
                <a:cs typeface="Times New Roman" panose="02020603050405020304" pitchFamily="18" charset="0"/>
              </a:rPr>
              <a:t>Thực hiện thêm vào fully connected layer để có thể dự đoán ra thêm đặc trưng tuổi.</a:t>
            </a:r>
          </a:p>
        </p:txBody>
      </p:sp>
      <p:pic>
        <p:nvPicPr>
          <p:cNvPr id="5" name="Picture 4">
            <a:extLst>
              <a:ext uri="{FF2B5EF4-FFF2-40B4-BE49-F238E27FC236}">
                <a16:creationId xmlns:a16="http://schemas.microsoft.com/office/drawing/2014/main" id="{D405FB62-E72D-E27F-19C1-9C660EF4BE52}"/>
              </a:ext>
            </a:extLst>
          </p:cNvPr>
          <p:cNvPicPr>
            <a:picLocks noChangeAspect="1"/>
          </p:cNvPicPr>
          <p:nvPr/>
        </p:nvPicPr>
        <p:blipFill>
          <a:blip r:embed="rId2"/>
          <a:stretch>
            <a:fillRect/>
          </a:stretch>
        </p:blipFill>
        <p:spPr>
          <a:xfrm>
            <a:off x="6948243" y="1247470"/>
            <a:ext cx="4172532" cy="4363059"/>
          </a:xfrm>
          <a:prstGeom prst="rect">
            <a:avLst/>
          </a:prstGeom>
        </p:spPr>
      </p:pic>
      <p:sp>
        <p:nvSpPr>
          <p:cNvPr id="4" name="Slide Number Placeholder 3">
            <a:extLst>
              <a:ext uri="{FF2B5EF4-FFF2-40B4-BE49-F238E27FC236}">
                <a16:creationId xmlns:a16="http://schemas.microsoft.com/office/drawing/2014/main" id="{264F07DD-FB8C-8EDD-FB5B-7BF77357BFC1}"/>
              </a:ext>
            </a:extLst>
          </p:cNvPr>
          <p:cNvSpPr>
            <a:spLocks noGrp="1"/>
          </p:cNvSpPr>
          <p:nvPr>
            <p:ph type="sldNum" sz="quarter" idx="12"/>
          </p:nvPr>
        </p:nvSpPr>
        <p:spPr/>
        <p:txBody>
          <a:bodyPr/>
          <a:lstStyle/>
          <a:p>
            <a:fld id="{A59640AB-744A-448F-84CA-B6FCA1419A7B}" type="slidenum">
              <a:rPr lang="en-US" smtClean="0"/>
              <a:t>9</a:t>
            </a:fld>
            <a:endParaRPr lang="en-US"/>
          </a:p>
        </p:txBody>
      </p:sp>
    </p:spTree>
    <p:extLst>
      <p:ext uri="{BB962C8B-B14F-4D97-AF65-F5344CB8AC3E}">
        <p14:creationId xmlns:p14="http://schemas.microsoft.com/office/powerpoint/2010/main" val="2048131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523</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Đồ án CS231.O12.KHCL - Nhập môn thị giác máy tính</vt:lpstr>
      <vt:lpstr>Ý tưởng</vt:lpstr>
      <vt:lpstr>Bài toán</vt:lpstr>
      <vt:lpstr>Nguồn tham khảo</vt:lpstr>
      <vt:lpstr>Phương pháp</vt:lpstr>
      <vt:lpstr>Phương pháp</vt:lpstr>
      <vt:lpstr>Phương pháp</vt:lpstr>
      <vt:lpstr>Thực nghiệm</vt:lpstr>
      <vt:lpstr>Thực nghiệm</vt:lpstr>
      <vt:lpstr>Thực nghiệm</vt:lpstr>
      <vt:lpstr>Kết quả</vt:lpstr>
      <vt:lpstr>Kết quả</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CS231.O12.KHCL - Nhập môn thị giác máy tính</dc:title>
  <dc:creator>Trần Thanh Hà</dc:creator>
  <cp:lastModifiedBy>Trần Thanh Hà</cp:lastModifiedBy>
  <cp:revision>11</cp:revision>
  <dcterms:created xsi:type="dcterms:W3CDTF">2023-12-08T11:59:30Z</dcterms:created>
  <dcterms:modified xsi:type="dcterms:W3CDTF">2023-12-25T00:24:35Z</dcterms:modified>
</cp:coreProperties>
</file>