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63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B236E-7DC7-4649-B9B7-F5BA32D90A7F}" type="datetimeFigureOut">
              <a:rPr lang="en-US" smtClean="0"/>
              <a:t>07/06/17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C4628-97B8-6547-8378-C313B4E2D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9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21 </a:t>
            </a:r>
            <a:r>
              <a:rPr lang="en-US" dirty="0" err="1" smtClean="0"/>
              <a:t>april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C4628-97B8-6547-8378-C313B4E2D9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1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07/06/17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07/06/17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07/06/17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07/06/17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07/06/17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07/06/17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bo/LoRaWAN_TTN_Enschede" TargetMode="External"/><Relationship Id="rId4" Type="http://schemas.openxmlformats.org/officeDocument/2006/relationships/hyperlink" Target="https://account.thethingsnetwork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tnenschede.slack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err="1" smtClean="0"/>
              <a:t>Bouw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basis </a:t>
            </a:r>
            <a:r>
              <a:rPr lang="en-US" dirty="0" err="1" smtClean="0"/>
              <a:t>LoRa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deel</a:t>
            </a:r>
            <a:r>
              <a:rPr lang="en-US" dirty="0" smtClean="0"/>
              <a:t> 1 van 3)</a:t>
            </a:r>
          </a:p>
          <a:p>
            <a:r>
              <a:rPr lang="en-US" dirty="0" smtClean="0"/>
              <a:t>23 </a:t>
            </a:r>
            <a:r>
              <a:rPr lang="en-US" dirty="0" err="1" smtClean="0"/>
              <a:t>mei</a:t>
            </a:r>
            <a:r>
              <a:rPr lang="en-US" dirty="0" smtClean="0"/>
              <a:t> 2017</a:t>
            </a:r>
          </a:p>
          <a:p>
            <a:endParaRPr lang="en-US" dirty="0"/>
          </a:p>
        </p:txBody>
      </p:sp>
      <p:pic>
        <p:nvPicPr>
          <p:cNvPr id="5" name="Picture 4" descr="ttn-enschede-logo-V3-blau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8" y="4652818"/>
            <a:ext cx="2120684" cy="265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1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Welkom</a:t>
            </a:r>
            <a:endParaRPr lang="en-US" dirty="0"/>
          </a:p>
        </p:txBody>
      </p:sp>
      <p:pic>
        <p:nvPicPr>
          <p:cNvPr id="6" name="Content Placeholder 5" descr="IMG_4910.JPG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4" r="8344"/>
          <a:stretch>
            <a:fillRect/>
          </a:stretch>
        </p:blipFill>
        <p:spPr>
          <a:xfrm rot="10800000">
            <a:off x="5033095" y="2679700"/>
            <a:ext cx="3822700" cy="3446463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 l="-3623" r="-3623"/>
          <a:stretch>
            <a:fillRect/>
          </a:stretch>
        </p:blipFill>
        <p:spPr>
          <a:xfrm>
            <a:off x="184150" y="2679700"/>
            <a:ext cx="4630738" cy="3446463"/>
          </a:xfrm>
        </p:spPr>
      </p:pic>
      <p:sp>
        <p:nvSpPr>
          <p:cNvPr id="10" name="Down Arrow 9"/>
          <p:cNvSpPr/>
          <p:nvPr/>
        </p:nvSpPr>
        <p:spPr>
          <a:xfrm rot="2001390">
            <a:off x="5642132" y="3117271"/>
            <a:ext cx="912091" cy="98136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1285" y="6234607"/>
            <a:ext cx="286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Bron</a:t>
            </a:r>
            <a:r>
              <a:rPr lang="en-US" dirty="0" smtClean="0"/>
              <a:t>: http://</a:t>
            </a:r>
            <a:r>
              <a:rPr lang="en-US" dirty="0" err="1" smtClean="0"/>
              <a:t>ttnmapper.org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0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14805" b="-14805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is </a:t>
            </a:r>
            <a:r>
              <a:rPr lang="en-US" dirty="0" err="1" smtClean="0"/>
              <a:t>LoRa</a:t>
            </a:r>
            <a:r>
              <a:rPr lang="en-US" dirty="0" smtClean="0"/>
              <a:t> (WAN)?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2279773" y="3695960"/>
            <a:ext cx="120959" cy="11660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689009" y="3695960"/>
            <a:ext cx="120959" cy="116609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14805" b="-14805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is </a:t>
            </a:r>
            <a:r>
              <a:rPr lang="en-US" dirty="0" err="1" smtClean="0"/>
              <a:t>LoRa</a:t>
            </a:r>
            <a:r>
              <a:rPr lang="en-US" dirty="0" smtClean="0"/>
              <a:t> (WAN)?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48976" y="4271819"/>
            <a:ext cx="3549843" cy="623454"/>
          </a:xfrm>
          <a:prstGeom prst="rect">
            <a:avLst/>
          </a:prstGeom>
          <a:solidFill>
            <a:schemeClr val="bg2">
              <a:alpha val="29000"/>
            </a:schemeClr>
          </a:solidFill>
          <a:ln>
            <a:solidFill>
              <a:schemeClr val="accent1">
                <a:shade val="75000"/>
                <a:lumMod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14805" b="-14805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is </a:t>
            </a:r>
            <a:r>
              <a:rPr lang="en-US" dirty="0" err="1" smtClean="0"/>
              <a:t>LoRa</a:t>
            </a:r>
            <a:r>
              <a:rPr lang="en-US" dirty="0" smtClean="0"/>
              <a:t> (WAN)?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14341" y="3659913"/>
            <a:ext cx="7533024" cy="623454"/>
          </a:xfrm>
          <a:prstGeom prst="rect">
            <a:avLst/>
          </a:prstGeom>
          <a:solidFill>
            <a:schemeClr val="bg2">
              <a:alpha val="29000"/>
            </a:schemeClr>
          </a:solidFill>
          <a:ln>
            <a:solidFill>
              <a:schemeClr val="accent1">
                <a:shade val="75000"/>
                <a:lumMod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9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Doel</a:t>
            </a:r>
            <a:r>
              <a:rPr lang="en-US" dirty="0" smtClean="0"/>
              <a:t> van </a:t>
            </a:r>
            <a:r>
              <a:rPr lang="en-US" dirty="0" err="1" smtClean="0"/>
              <a:t>vandaag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Kennis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 met </a:t>
            </a:r>
            <a:r>
              <a:rPr lang="en-US" dirty="0" err="1" smtClean="0"/>
              <a:t>LoRa</a:t>
            </a:r>
            <a:r>
              <a:rPr lang="en-US" dirty="0" smtClean="0"/>
              <a:t>(WAN)</a:t>
            </a:r>
            <a:r>
              <a:rPr lang="en-US" dirty="0"/>
              <a:t> </a:t>
            </a:r>
            <a:r>
              <a:rPr lang="en-US" dirty="0" smtClean="0"/>
              <a:t>door het </a:t>
            </a:r>
            <a:r>
              <a:rPr lang="en-US" dirty="0" err="1" smtClean="0"/>
              <a:t>bouwen</a:t>
            </a:r>
            <a:r>
              <a:rPr lang="en-US" dirty="0" smtClean="0"/>
              <a:t> </a:t>
            </a:r>
            <a:r>
              <a:rPr lang="en-US" dirty="0"/>
              <a:t>van </a:t>
            </a:r>
            <a:r>
              <a:rPr lang="en-US" dirty="0" err="1"/>
              <a:t>een</a:t>
            </a:r>
            <a:r>
              <a:rPr lang="en-US" dirty="0"/>
              <a:t> basis </a:t>
            </a:r>
            <a:r>
              <a:rPr lang="en-US" dirty="0" err="1"/>
              <a:t>LoRa</a:t>
            </a:r>
            <a:r>
              <a:rPr lang="en-US" dirty="0"/>
              <a:t> </a:t>
            </a:r>
            <a:r>
              <a:rPr lang="en-US" dirty="0" smtClean="0"/>
              <a:t>node.</a:t>
            </a:r>
          </a:p>
          <a:p>
            <a:pPr lvl="1"/>
            <a:endParaRPr lang="en-US" dirty="0"/>
          </a:p>
          <a:p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gaan</a:t>
            </a:r>
            <a:r>
              <a:rPr lang="en-US" dirty="0" smtClean="0"/>
              <a:t> we (</a:t>
            </a:r>
            <a:r>
              <a:rPr lang="en-US" dirty="0" err="1" smtClean="0"/>
              <a:t>nog</a:t>
            </a:r>
            <a:r>
              <a:rPr lang="en-US" dirty="0" smtClean="0"/>
              <a:t>)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doen</a:t>
            </a:r>
            <a:r>
              <a:rPr lang="en-US" dirty="0" smtClean="0"/>
              <a:t> </a:t>
            </a:r>
            <a:r>
              <a:rPr lang="en-US" dirty="0" err="1" smtClean="0"/>
              <a:t>vandaag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bouwen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maakt</a:t>
            </a:r>
            <a:r>
              <a:rPr lang="en-US" dirty="0" smtClean="0"/>
              <a:t> van de node.</a:t>
            </a:r>
          </a:p>
          <a:p>
            <a:pPr lvl="1"/>
            <a:r>
              <a:rPr lang="en-US" dirty="0" err="1" smtClean="0"/>
              <a:t>Brainstormen</a:t>
            </a:r>
            <a:r>
              <a:rPr lang="en-US" dirty="0" smtClean="0"/>
              <a:t> over </a:t>
            </a:r>
            <a:r>
              <a:rPr lang="en-US" dirty="0" err="1" smtClean="0"/>
              <a:t>LoRa</a:t>
            </a:r>
            <a:r>
              <a:rPr lang="en-US" dirty="0" smtClean="0"/>
              <a:t> </a:t>
            </a:r>
            <a:r>
              <a:rPr lang="en-US" dirty="0" err="1" smtClean="0"/>
              <a:t>applicaties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gaan</a:t>
            </a:r>
            <a:r>
              <a:rPr lang="en-US" dirty="0" smtClean="0"/>
              <a:t> we </a:t>
            </a:r>
            <a:r>
              <a:rPr lang="en-US" dirty="0" err="1" smtClean="0"/>
              <a:t>doen</a:t>
            </a:r>
            <a:r>
              <a:rPr lang="en-US" dirty="0" smtClean="0"/>
              <a:t> </a:t>
            </a:r>
            <a:r>
              <a:rPr lang="en-US" dirty="0" err="1" smtClean="0"/>
              <a:t>vandaag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5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Slack: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ttnenschede.slack.com</a:t>
            </a:r>
            <a:endParaRPr lang="en-US" smtClean="0"/>
          </a:p>
          <a:p>
            <a:pPr lvl="1"/>
            <a:endParaRPr lang="en-US" dirty="0" smtClean="0"/>
          </a:p>
          <a:p>
            <a:r>
              <a:rPr lang="en-US" dirty="0" smtClean="0"/>
              <a:t>Resources:</a:t>
            </a:r>
          </a:p>
          <a:p>
            <a:pPr lvl="1"/>
            <a:r>
              <a:rPr lang="en-US" dirty="0">
                <a:hlinkClick r:id="rId3"/>
              </a:rPr>
              <a:t>https://github.com/corbo/</a:t>
            </a:r>
            <a:r>
              <a:rPr lang="en-US" dirty="0" smtClean="0">
                <a:hlinkClick r:id="rId3"/>
              </a:rPr>
              <a:t>LoRaWAN_TTN_Enschede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account.thethingsnetwork.org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360</TotalTime>
  <Words>122</Words>
  <Application>Microsoft Macintosh PowerPoint</Application>
  <PresentationFormat>On-screen Show (4:3)</PresentationFormat>
  <Paragraphs>24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Bouw een basis LoRa node</vt:lpstr>
      <vt:lpstr>Welkom</vt:lpstr>
      <vt:lpstr>Wat is LoRa (WAN)?</vt:lpstr>
      <vt:lpstr>Wat is LoRa (WAN)?</vt:lpstr>
      <vt:lpstr>Wat is LoRa (WAN)?</vt:lpstr>
      <vt:lpstr>Wat gaan we doen vandaag?</vt:lpstr>
      <vt:lpstr>Resources</vt:lpstr>
    </vt:vector>
  </TitlesOfParts>
  <Company>Saxion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Bouw een basis LoRa node</dc:title>
  <dc:creator>Timothy Sealy</dc:creator>
  <cp:lastModifiedBy>Timothy Sealy</cp:lastModifiedBy>
  <cp:revision>11</cp:revision>
  <dcterms:created xsi:type="dcterms:W3CDTF">2017-05-23T15:09:37Z</dcterms:created>
  <dcterms:modified xsi:type="dcterms:W3CDTF">2017-06-07T18:35:41Z</dcterms:modified>
</cp:coreProperties>
</file>