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4"/>
  </p:sldMasterIdLst>
  <p:notesMasterIdLst>
    <p:notesMasterId r:id="rId73"/>
  </p:notesMasterIdLst>
  <p:handoutMasterIdLst>
    <p:handoutMasterId r:id="rId74"/>
  </p:handoutMasterIdLst>
  <p:sldIdLst>
    <p:sldId id="302" r:id="rId5"/>
    <p:sldId id="275" r:id="rId6"/>
    <p:sldId id="330" r:id="rId7"/>
    <p:sldId id="331" r:id="rId8"/>
    <p:sldId id="280" r:id="rId9"/>
    <p:sldId id="352" r:id="rId10"/>
    <p:sldId id="305" r:id="rId11"/>
    <p:sldId id="282" r:id="rId12"/>
    <p:sldId id="283" r:id="rId13"/>
    <p:sldId id="285" r:id="rId14"/>
    <p:sldId id="333" r:id="rId15"/>
    <p:sldId id="336" r:id="rId16"/>
    <p:sldId id="306" r:id="rId17"/>
    <p:sldId id="332" r:id="rId18"/>
    <p:sldId id="286" r:id="rId19"/>
    <p:sldId id="287" r:id="rId20"/>
    <p:sldId id="288" r:id="rId21"/>
    <p:sldId id="290" r:id="rId22"/>
    <p:sldId id="356" r:id="rId23"/>
    <p:sldId id="292" r:id="rId24"/>
    <p:sldId id="307" r:id="rId25"/>
    <p:sldId id="293" r:id="rId26"/>
    <p:sldId id="310" r:id="rId27"/>
    <p:sldId id="311" r:id="rId28"/>
    <p:sldId id="312" r:id="rId29"/>
    <p:sldId id="313" r:id="rId30"/>
    <p:sldId id="314" r:id="rId31"/>
    <p:sldId id="315" r:id="rId32"/>
    <p:sldId id="316" r:id="rId33"/>
    <p:sldId id="317" r:id="rId34"/>
    <p:sldId id="371" r:id="rId35"/>
    <p:sldId id="362" r:id="rId36"/>
    <p:sldId id="363" r:id="rId37"/>
    <p:sldId id="364" r:id="rId38"/>
    <p:sldId id="322" r:id="rId39"/>
    <p:sldId id="323" r:id="rId40"/>
    <p:sldId id="366" r:id="rId41"/>
    <p:sldId id="337" r:id="rId42"/>
    <p:sldId id="367" r:id="rId43"/>
    <p:sldId id="365" r:id="rId44"/>
    <p:sldId id="325" r:id="rId45"/>
    <p:sldId id="338" r:id="rId46"/>
    <p:sldId id="359" r:id="rId47"/>
    <p:sldId id="360" r:id="rId48"/>
    <p:sldId id="361" r:id="rId49"/>
    <p:sldId id="368" r:id="rId50"/>
    <p:sldId id="326" r:id="rId51"/>
    <p:sldId id="327" r:id="rId52"/>
    <p:sldId id="328" r:id="rId53"/>
    <p:sldId id="370" r:id="rId54"/>
    <p:sldId id="372" r:id="rId55"/>
    <p:sldId id="373" r:id="rId56"/>
    <p:sldId id="334" r:id="rId57"/>
    <p:sldId id="339" r:id="rId58"/>
    <p:sldId id="351" r:id="rId59"/>
    <p:sldId id="350" r:id="rId60"/>
    <p:sldId id="349" r:id="rId61"/>
    <p:sldId id="340" r:id="rId62"/>
    <p:sldId id="341" r:id="rId63"/>
    <p:sldId id="353" r:id="rId64"/>
    <p:sldId id="342" r:id="rId65"/>
    <p:sldId id="354" r:id="rId66"/>
    <p:sldId id="343" r:id="rId67"/>
    <p:sldId id="344" r:id="rId68"/>
    <p:sldId id="345" r:id="rId69"/>
    <p:sldId id="346" r:id="rId70"/>
    <p:sldId id="347" r:id="rId71"/>
    <p:sldId id="355" r:id="rId72"/>
  </p:sldIdLst>
  <p:sldSz cx="9144000" cy="6858000" type="screen4x3"/>
  <p:notesSz cx="6858000" cy="9144000"/>
  <p:defaultTextStyle>
    <a:defPPr>
      <a:defRPr lang="en-AU"/>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2" autoAdjust="0"/>
    <p:restoredTop sz="90584" autoAdjust="0"/>
  </p:normalViewPr>
  <p:slideViewPr>
    <p:cSldViewPr showGuides="1">
      <p:cViewPr varScale="1">
        <p:scale>
          <a:sx n="100" d="100"/>
          <a:sy n="100" d="100"/>
        </p:scale>
        <p:origin x="1896" y="8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8E70B7A4-745E-41FB-AC7A-CF7169F8F6D9}"/>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AU"/>
          </a:p>
        </p:txBody>
      </p:sp>
      <p:sp>
        <p:nvSpPr>
          <p:cNvPr id="84995" name="Rectangle 3">
            <a:extLst>
              <a:ext uri="{FF2B5EF4-FFF2-40B4-BE49-F238E27FC236}">
                <a16:creationId xmlns:a16="http://schemas.microsoft.com/office/drawing/2014/main" id="{6D282456-9EA6-48D7-89C5-F90DD23771EE}"/>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AU"/>
          </a:p>
        </p:txBody>
      </p:sp>
      <p:sp>
        <p:nvSpPr>
          <p:cNvPr id="84996" name="Rectangle 4">
            <a:extLst>
              <a:ext uri="{FF2B5EF4-FFF2-40B4-BE49-F238E27FC236}">
                <a16:creationId xmlns:a16="http://schemas.microsoft.com/office/drawing/2014/main" id="{AC837923-A93D-4872-BD50-E6CC9F8E276C}"/>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AU"/>
          </a:p>
        </p:txBody>
      </p:sp>
      <p:sp>
        <p:nvSpPr>
          <p:cNvPr id="84997" name="Rectangle 5">
            <a:extLst>
              <a:ext uri="{FF2B5EF4-FFF2-40B4-BE49-F238E27FC236}">
                <a16:creationId xmlns:a16="http://schemas.microsoft.com/office/drawing/2014/main" id="{A2AAAC4B-AE1A-4609-9B96-7959CFA4CA68}"/>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fld id="{3F273CC1-A2D2-41EB-8519-2CFA8CA9AAC8}" type="slidenum">
              <a:rPr lang="en-AU" altLang="en-US"/>
              <a:pPr/>
              <a:t>‹#›</a:t>
            </a:fld>
            <a:endParaRPr lang="en-AU"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BB604204-3761-4E39-A0EB-E0494DC2098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AU"/>
          </a:p>
        </p:txBody>
      </p:sp>
      <p:sp>
        <p:nvSpPr>
          <p:cNvPr id="22531" name="Rectangle 3">
            <a:extLst>
              <a:ext uri="{FF2B5EF4-FFF2-40B4-BE49-F238E27FC236}">
                <a16:creationId xmlns:a16="http://schemas.microsoft.com/office/drawing/2014/main" id="{9794F108-B2AD-4A9E-A64F-DB43A23AAB8A}"/>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AU"/>
          </a:p>
        </p:txBody>
      </p:sp>
      <p:sp>
        <p:nvSpPr>
          <p:cNvPr id="3076" name="Rectangle 4">
            <a:extLst>
              <a:ext uri="{FF2B5EF4-FFF2-40B4-BE49-F238E27FC236}">
                <a16:creationId xmlns:a16="http://schemas.microsoft.com/office/drawing/2014/main" id="{C1DD5FA2-898D-4A58-80A6-DF5E90260250}"/>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a:extLst>
              <a:ext uri="{FF2B5EF4-FFF2-40B4-BE49-F238E27FC236}">
                <a16:creationId xmlns:a16="http://schemas.microsoft.com/office/drawing/2014/main" id="{024A00EA-61EC-4E95-8F82-0E779864B22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a:extLst>
              <a:ext uri="{FF2B5EF4-FFF2-40B4-BE49-F238E27FC236}">
                <a16:creationId xmlns:a16="http://schemas.microsoft.com/office/drawing/2014/main" id="{EC1B9F1A-F05E-4C2C-B6F2-BCB4566F4F4C}"/>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AU"/>
          </a:p>
        </p:txBody>
      </p:sp>
      <p:sp>
        <p:nvSpPr>
          <p:cNvPr id="22535" name="Rectangle 7">
            <a:extLst>
              <a:ext uri="{FF2B5EF4-FFF2-40B4-BE49-F238E27FC236}">
                <a16:creationId xmlns:a16="http://schemas.microsoft.com/office/drawing/2014/main" id="{500CA43E-ADF3-4969-8DA6-F258F7E20D0E}"/>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fld id="{5F3437B7-CC44-4F26-889B-E5101CB12E29}" type="slidenum">
              <a:rPr lang="en-AU" altLang="en-US"/>
              <a:pPr/>
              <a:t>‹#›</a:t>
            </a:fld>
            <a:endParaRPr lang="en-A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2AB5FED7-F846-4356-A408-129C9C405E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5A51CBC1-A2F3-491B-A4FE-771B2002A56B}" type="slidenum">
              <a:rPr lang="en-AU" altLang="en-US" b="0"/>
              <a:pPr/>
              <a:t>1</a:t>
            </a:fld>
            <a:endParaRPr lang="en-AU" altLang="en-US" b="0"/>
          </a:p>
        </p:txBody>
      </p:sp>
      <p:sp>
        <p:nvSpPr>
          <p:cNvPr id="6147" name="Rectangle 2">
            <a:extLst>
              <a:ext uri="{FF2B5EF4-FFF2-40B4-BE49-F238E27FC236}">
                <a16:creationId xmlns:a16="http://schemas.microsoft.com/office/drawing/2014/main" id="{D108E5B3-BC02-4ABB-B54A-19707ABCB1AA}"/>
              </a:ext>
            </a:extLst>
          </p:cNvPr>
          <p:cNvSpPr>
            <a:spLocks noChangeArrowheads="1" noTextEdit="1"/>
          </p:cNvSpPr>
          <p:nvPr>
            <p:ph type="sldImg"/>
          </p:nvPr>
        </p:nvSpPr>
        <p:spPr>
          <a:solidFill>
            <a:srgbClr val="FFFFFF"/>
          </a:solidFill>
          <a:ln/>
        </p:spPr>
      </p:sp>
      <p:sp>
        <p:nvSpPr>
          <p:cNvPr id="6148" name="Rectangle 3">
            <a:extLst>
              <a:ext uri="{FF2B5EF4-FFF2-40B4-BE49-F238E27FC236}">
                <a16:creationId xmlns:a16="http://schemas.microsoft.com/office/drawing/2014/main" id="{0FD310E7-8753-4FEC-AD54-F1B57E0019E5}"/>
              </a:ext>
            </a:extLst>
          </p:cNvPr>
          <p:cNvSpPr>
            <a:spLocks noChangeArrowheads="1"/>
          </p:cNvSpPr>
          <p:nvPr>
            <p:ph type="body" idx="1"/>
          </p:nvPr>
        </p:nvSpPr>
        <p:spPr>
          <a:solidFill>
            <a:srgbClr val="FFFFFF"/>
          </a:solidFill>
          <a:ln>
            <a:solidFill>
              <a:srgbClr val="000000"/>
            </a:solidFill>
          </a:ln>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2A589A64-D871-44FE-A34C-A27BA85ACF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7C9169C7-4C9B-4E00-B3DE-626A7266FC25}" type="slidenum">
              <a:rPr lang="en-AU" altLang="en-US" b="0"/>
              <a:pPr/>
              <a:t>14</a:t>
            </a:fld>
            <a:endParaRPr lang="en-AU" altLang="en-US" b="0"/>
          </a:p>
        </p:txBody>
      </p:sp>
      <p:sp>
        <p:nvSpPr>
          <p:cNvPr id="28675" name="Rectangle 2">
            <a:extLst>
              <a:ext uri="{FF2B5EF4-FFF2-40B4-BE49-F238E27FC236}">
                <a16:creationId xmlns:a16="http://schemas.microsoft.com/office/drawing/2014/main" id="{0C0A0646-E852-4C05-B889-52A874F1DCFB}"/>
              </a:ext>
            </a:extLst>
          </p:cNvPr>
          <p:cNvSpPr>
            <a:spLocks noRot="1" noChangeArrowheads="1" noTextEdit="1"/>
          </p:cNvSpPr>
          <p:nvPr>
            <p:ph type="sldImg"/>
          </p:nvPr>
        </p:nvSpPr>
        <p:spPr>
          <a:ln/>
        </p:spPr>
      </p:sp>
      <p:sp>
        <p:nvSpPr>
          <p:cNvPr id="28676" name="Rectangle 3">
            <a:extLst>
              <a:ext uri="{FF2B5EF4-FFF2-40B4-BE49-F238E27FC236}">
                <a16:creationId xmlns:a16="http://schemas.microsoft.com/office/drawing/2014/main" id="{AEA5C230-4D4D-49E2-8F61-7F786CF9F1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ED5247E2-CCEC-4BD8-9712-BD77459737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4B4E64FD-AC63-4994-B954-A6DE01482EC8}" type="slidenum">
              <a:rPr lang="en-AU" altLang="en-US" b="0"/>
              <a:pPr/>
              <a:t>15</a:t>
            </a:fld>
            <a:endParaRPr lang="en-AU" altLang="en-US" b="0"/>
          </a:p>
        </p:txBody>
      </p:sp>
      <p:sp>
        <p:nvSpPr>
          <p:cNvPr id="30723" name="Rectangle 2">
            <a:extLst>
              <a:ext uri="{FF2B5EF4-FFF2-40B4-BE49-F238E27FC236}">
                <a16:creationId xmlns:a16="http://schemas.microsoft.com/office/drawing/2014/main" id="{949A9406-6997-4565-94E8-367A05DC6EC1}"/>
              </a:ext>
            </a:extLst>
          </p:cNvPr>
          <p:cNvSpPr>
            <a:spLocks noRot="1" noChangeArrowheads="1" noTextEdit="1"/>
          </p:cNvSpPr>
          <p:nvPr>
            <p:ph type="sldImg"/>
          </p:nvPr>
        </p:nvSpPr>
        <p:spPr>
          <a:ln/>
        </p:spPr>
      </p:sp>
      <p:sp>
        <p:nvSpPr>
          <p:cNvPr id="30724" name="Rectangle 3">
            <a:extLst>
              <a:ext uri="{FF2B5EF4-FFF2-40B4-BE49-F238E27FC236}">
                <a16:creationId xmlns:a16="http://schemas.microsoft.com/office/drawing/2014/main" id="{14290B89-6D10-44BC-BCBD-ADFAC2D45B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1C0BB524-3ADA-4B34-A2DB-459B8F677B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1F01F859-316A-4C56-BED8-FC0B2970F1FF}" type="slidenum">
              <a:rPr lang="en-AU" altLang="en-US" b="0"/>
              <a:pPr/>
              <a:t>16</a:t>
            </a:fld>
            <a:endParaRPr lang="en-AU" altLang="en-US" b="0"/>
          </a:p>
        </p:txBody>
      </p:sp>
      <p:sp>
        <p:nvSpPr>
          <p:cNvPr id="32771" name="Rectangle 2">
            <a:extLst>
              <a:ext uri="{FF2B5EF4-FFF2-40B4-BE49-F238E27FC236}">
                <a16:creationId xmlns:a16="http://schemas.microsoft.com/office/drawing/2014/main" id="{F2E8B0EC-D8C0-4D6C-AF9A-F36FC9ADD346}"/>
              </a:ext>
            </a:extLst>
          </p:cNvPr>
          <p:cNvSpPr>
            <a:spLocks noRot="1" noChangeArrowheads="1" noTextEdit="1"/>
          </p:cNvSpPr>
          <p:nvPr>
            <p:ph type="sldImg"/>
          </p:nvPr>
        </p:nvSpPr>
        <p:spPr>
          <a:ln/>
        </p:spPr>
      </p:sp>
      <p:sp>
        <p:nvSpPr>
          <p:cNvPr id="32772" name="Rectangle 3">
            <a:extLst>
              <a:ext uri="{FF2B5EF4-FFF2-40B4-BE49-F238E27FC236}">
                <a16:creationId xmlns:a16="http://schemas.microsoft.com/office/drawing/2014/main" id="{0DFE0D19-FABA-4ADD-B576-CAAF286F16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7B5648C6-8D72-4ADB-AD93-52429FFE2E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276DCFF6-5474-434B-B142-A32D37CC18A1}" type="slidenum">
              <a:rPr lang="en-AU" altLang="en-US" b="0"/>
              <a:pPr/>
              <a:t>17</a:t>
            </a:fld>
            <a:endParaRPr lang="en-AU" altLang="en-US" b="0"/>
          </a:p>
        </p:txBody>
      </p:sp>
      <p:sp>
        <p:nvSpPr>
          <p:cNvPr id="34819" name="Rectangle 2">
            <a:extLst>
              <a:ext uri="{FF2B5EF4-FFF2-40B4-BE49-F238E27FC236}">
                <a16:creationId xmlns:a16="http://schemas.microsoft.com/office/drawing/2014/main" id="{F208C5E4-45C3-492D-A06D-32FC798AB8BB}"/>
              </a:ext>
            </a:extLst>
          </p:cNvPr>
          <p:cNvSpPr>
            <a:spLocks noRot="1" noChangeArrowheads="1" noTextEdit="1"/>
          </p:cNvSpPr>
          <p:nvPr>
            <p:ph type="sldImg"/>
          </p:nvPr>
        </p:nvSpPr>
        <p:spPr>
          <a:ln/>
        </p:spPr>
      </p:sp>
      <p:sp>
        <p:nvSpPr>
          <p:cNvPr id="34820" name="Rectangle 3">
            <a:extLst>
              <a:ext uri="{FF2B5EF4-FFF2-40B4-BE49-F238E27FC236}">
                <a16:creationId xmlns:a16="http://schemas.microsoft.com/office/drawing/2014/main" id="{78EF8E5B-979E-46BC-A87C-A7C0B96D3D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D6646782-5D9A-403B-965A-AF7AFF09D3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AF3D82CB-22B8-487D-A4A1-37F3748FD891}" type="slidenum">
              <a:rPr lang="en-AU" altLang="en-US" b="0"/>
              <a:pPr/>
              <a:t>18</a:t>
            </a:fld>
            <a:endParaRPr lang="en-AU" altLang="en-US" b="0"/>
          </a:p>
        </p:txBody>
      </p:sp>
      <p:sp>
        <p:nvSpPr>
          <p:cNvPr id="36867" name="Rectangle 2">
            <a:extLst>
              <a:ext uri="{FF2B5EF4-FFF2-40B4-BE49-F238E27FC236}">
                <a16:creationId xmlns:a16="http://schemas.microsoft.com/office/drawing/2014/main" id="{5BF3C49B-094F-4925-9F2C-163CD586D1EB}"/>
              </a:ext>
            </a:extLst>
          </p:cNvPr>
          <p:cNvSpPr>
            <a:spLocks noRot="1" noChangeArrowheads="1" noTextEdit="1"/>
          </p:cNvSpPr>
          <p:nvPr>
            <p:ph type="sldImg"/>
          </p:nvPr>
        </p:nvSpPr>
        <p:spPr>
          <a:ln/>
        </p:spPr>
      </p:sp>
      <p:sp>
        <p:nvSpPr>
          <p:cNvPr id="36868" name="Rectangle 3">
            <a:extLst>
              <a:ext uri="{FF2B5EF4-FFF2-40B4-BE49-F238E27FC236}">
                <a16:creationId xmlns:a16="http://schemas.microsoft.com/office/drawing/2014/main" id="{0FF23243-D563-4BD0-BBB8-1C31D140D2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FBB18990-2F1D-484E-B33A-A999D89FA9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E47A486-FF2A-49AE-AF6A-F2C6DBFE153B}" type="slidenum">
              <a:rPr lang="en-AU" altLang="en-US" b="0"/>
              <a:pPr/>
              <a:t>19</a:t>
            </a:fld>
            <a:endParaRPr lang="en-AU" altLang="en-US" b="0"/>
          </a:p>
        </p:txBody>
      </p:sp>
      <p:sp>
        <p:nvSpPr>
          <p:cNvPr id="38915" name="Rectangle 2">
            <a:extLst>
              <a:ext uri="{FF2B5EF4-FFF2-40B4-BE49-F238E27FC236}">
                <a16:creationId xmlns:a16="http://schemas.microsoft.com/office/drawing/2014/main" id="{90997A57-9595-4F2F-8B3E-0C19FC284360}"/>
              </a:ext>
            </a:extLst>
          </p:cNvPr>
          <p:cNvSpPr>
            <a:spLocks noRot="1" noChangeArrowheads="1" noTextEdit="1"/>
          </p:cNvSpPr>
          <p:nvPr>
            <p:ph type="sldImg"/>
          </p:nvPr>
        </p:nvSpPr>
        <p:spPr>
          <a:ln/>
        </p:spPr>
      </p:sp>
      <p:sp>
        <p:nvSpPr>
          <p:cNvPr id="38916" name="Rectangle 3">
            <a:extLst>
              <a:ext uri="{FF2B5EF4-FFF2-40B4-BE49-F238E27FC236}">
                <a16:creationId xmlns:a16="http://schemas.microsoft.com/office/drawing/2014/main" id="{3C97AAB6-C615-450D-8734-691A05AD94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a:t>
            </a:r>
            <a:endParaRPr lang="en-AU"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46037136-AADF-4FD8-AF38-0B2DD008A9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250AEAA-1A6F-439E-934F-36DCE94E4FBD}" type="slidenum">
              <a:rPr lang="en-AU" altLang="en-US" b="0"/>
              <a:pPr/>
              <a:t>20</a:t>
            </a:fld>
            <a:endParaRPr lang="en-AU" altLang="en-US" b="0"/>
          </a:p>
        </p:txBody>
      </p:sp>
      <p:sp>
        <p:nvSpPr>
          <p:cNvPr id="40963" name="Rectangle 2">
            <a:extLst>
              <a:ext uri="{FF2B5EF4-FFF2-40B4-BE49-F238E27FC236}">
                <a16:creationId xmlns:a16="http://schemas.microsoft.com/office/drawing/2014/main" id="{3408135D-28BD-43C5-A2FF-A76FB470849A}"/>
              </a:ext>
            </a:extLst>
          </p:cNvPr>
          <p:cNvSpPr>
            <a:spLocks noRot="1" noChangeArrowheads="1" noTextEdit="1"/>
          </p:cNvSpPr>
          <p:nvPr>
            <p:ph type="sldImg"/>
          </p:nvPr>
        </p:nvSpPr>
        <p:spPr>
          <a:ln/>
        </p:spPr>
      </p:sp>
      <p:sp>
        <p:nvSpPr>
          <p:cNvPr id="40964" name="Rectangle 3">
            <a:extLst>
              <a:ext uri="{FF2B5EF4-FFF2-40B4-BE49-F238E27FC236}">
                <a16:creationId xmlns:a16="http://schemas.microsoft.com/office/drawing/2014/main" id="{9D7A4AE1-FFB9-4865-8852-8674FFB5E7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F58561AD-3784-4205-AF1E-BC651E235E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B084472F-009C-4F07-B4AB-963FB4808E55}" type="slidenum">
              <a:rPr lang="en-AU" altLang="en-US" b="0"/>
              <a:pPr/>
              <a:t>21</a:t>
            </a:fld>
            <a:endParaRPr lang="en-AU" altLang="en-US" b="0"/>
          </a:p>
        </p:txBody>
      </p:sp>
      <p:sp>
        <p:nvSpPr>
          <p:cNvPr id="43011" name="Rectangle 2">
            <a:extLst>
              <a:ext uri="{FF2B5EF4-FFF2-40B4-BE49-F238E27FC236}">
                <a16:creationId xmlns:a16="http://schemas.microsoft.com/office/drawing/2014/main" id="{5BADBA7E-CD96-489E-B8C4-6030017C0E84}"/>
              </a:ext>
            </a:extLst>
          </p:cNvPr>
          <p:cNvSpPr>
            <a:spLocks noRot="1" noChangeArrowheads="1" noTextEdit="1"/>
          </p:cNvSpPr>
          <p:nvPr>
            <p:ph type="sldImg"/>
          </p:nvPr>
        </p:nvSpPr>
        <p:spPr>
          <a:ln/>
        </p:spPr>
      </p:sp>
      <p:sp>
        <p:nvSpPr>
          <p:cNvPr id="43012" name="Rectangle 3">
            <a:extLst>
              <a:ext uri="{FF2B5EF4-FFF2-40B4-BE49-F238E27FC236}">
                <a16:creationId xmlns:a16="http://schemas.microsoft.com/office/drawing/2014/main" id="{47E5CCD4-53C4-465E-AB37-813325E986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34F33E0A-2973-40C4-B2ED-9D16BABBD9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9DF833F-5088-4DEF-93EA-CC70C4034312}" type="slidenum">
              <a:rPr lang="en-AU" altLang="en-US" b="0"/>
              <a:pPr/>
              <a:t>22</a:t>
            </a:fld>
            <a:endParaRPr lang="en-AU" altLang="en-US" b="0"/>
          </a:p>
        </p:txBody>
      </p:sp>
      <p:sp>
        <p:nvSpPr>
          <p:cNvPr id="45059" name="Rectangle 2">
            <a:extLst>
              <a:ext uri="{FF2B5EF4-FFF2-40B4-BE49-F238E27FC236}">
                <a16:creationId xmlns:a16="http://schemas.microsoft.com/office/drawing/2014/main" id="{2CF8C50B-D84C-4B63-B9F9-DEC505459CFC}"/>
              </a:ext>
            </a:extLst>
          </p:cNvPr>
          <p:cNvSpPr>
            <a:spLocks noRot="1" noChangeArrowheads="1" noTextEdit="1"/>
          </p:cNvSpPr>
          <p:nvPr>
            <p:ph type="sldImg"/>
          </p:nvPr>
        </p:nvSpPr>
        <p:spPr>
          <a:ln/>
        </p:spPr>
      </p:sp>
      <p:sp>
        <p:nvSpPr>
          <p:cNvPr id="45060" name="Rectangle 3">
            <a:extLst>
              <a:ext uri="{FF2B5EF4-FFF2-40B4-BE49-F238E27FC236}">
                <a16:creationId xmlns:a16="http://schemas.microsoft.com/office/drawing/2014/main" id="{FE1E487D-97A2-47B0-91B9-7B86FFEF81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1807C7DA-08B7-4D7B-8B7B-CEEC0DBB6C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37333B2-20E8-4C8F-852F-762552D28F92}" type="slidenum">
              <a:rPr lang="en-AU" altLang="en-US" b="0"/>
              <a:pPr/>
              <a:t>23</a:t>
            </a:fld>
            <a:endParaRPr lang="en-AU" altLang="en-US" b="0"/>
          </a:p>
        </p:txBody>
      </p:sp>
      <p:sp>
        <p:nvSpPr>
          <p:cNvPr id="47107" name="Rectangle 2">
            <a:extLst>
              <a:ext uri="{FF2B5EF4-FFF2-40B4-BE49-F238E27FC236}">
                <a16:creationId xmlns:a16="http://schemas.microsoft.com/office/drawing/2014/main" id="{CC6D9548-EEEB-4EE1-8D72-5FB87F3B8140}"/>
              </a:ext>
            </a:extLst>
          </p:cNvPr>
          <p:cNvSpPr>
            <a:spLocks noRot="1" noChangeArrowheads="1" noTextEdit="1"/>
          </p:cNvSpPr>
          <p:nvPr>
            <p:ph type="sldImg"/>
          </p:nvPr>
        </p:nvSpPr>
        <p:spPr>
          <a:ln/>
        </p:spPr>
      </p:sp>
      <p:sp>
        <p:nvSpPr>
          <p:cNvPr id="47108" name="Rectangle 3">
            <a:extLst>
              <a:ext uri="{FF2B5EF4-FFF2-40B4-BE49-F238E27FC236}">
                <a16:creationId xmlns:a16="http://schemas.microsoft.com/office/drawing/2014/main" id="{19E87288-04C6-4FE4-9BCA-CCE7AD5237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10589A4A-55D1-4EC6-B28C-35400723D4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CBC2B968-18D4-498B-AC11-227535B1F78F}" type="slidenum">
              <a:rPr lang="en-AU" altLang="en-US" b="0"/>
              <a:pPr/>
              <a:t>2</a:t>
            </a:fld>
            <a:endParaRPr lang="en-AU" altLang="en-US" b="0"/>
          </a:p>
        </p:txBody>
      </p:sp>
      <p:sp>
        <p:nvSpPr>
          <p:cNvPr id="8195" name="Rectangle 2">
            <a:extLst>
              <a:ext uri="{FF2B5EF4-FFF2-40B4-BE49-F238E27FC236}">
                <a16:creationId xmlns:a16="http://schemas.microsoft.com/office/drawing/2014/main" id="{1283A1DA-45B0-4B78-B942-662C7DE62A5B}"/>
              </a:ext>
            </a:extLst>
          </p:cNvPr>
          <p:cNvSpPr>
            <a:spLocks noRot="1" noChangeArrowheads="1" noTextEdit="1"/>
          </p:cNvSpPr>
          <p:nvPr>
            <p:ph type="sldImg"/>
          </p:nvPr>
        </p:nvSpPr>
        <p:spPr>
          <a:ln/>
        </p:spPr>
      </p:sp>
      <p:sp>
        <p:nvSpPr>
          <p:cNvPr id="8196" name="Rectangle 3">
            <a:extLst>
              <a:ext uri="{FF2B5EF4-FFF2-40B4-BE49-F238E27FC236}">
                <a16:creationId xmlns:a16="http://schemas.microsoft.com/office/drawing/2014/main" id="{9DB229F3-4FA7-4700-A9C7-5264FD1402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Roman"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42443661-74DF-4596-8C8F-20072A360D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1FBAB7B4-2DC5-4A56-B7A5-09E1A4FF12BF}" type="slidenum">
              <a:rPr lang="en-AU" altLang="en-US" b="0"/>
              <a:pPr/>
              <a:t>24</a:t>
            </a:fld>
            <a:endParaRPr lang="en-AU" altLang="en-US" b="0"/>
          </a:p>
        </p:txBody>
      </p:sp>
      <p:sp>
        <p:nvSpPr>
          <p:cNvPr id="49155" name="Rectangle 2">
            <a:extLst>
              <a:ext uri="{FF2B5EF4-FFF2-40B4-BE49-F238E27FC236}">
                <a16:creationId xmlns:a16="http://schemas.microsoft.com/office/drawing/2014/main" id="{C947A8A1-2DDB-43E6-AF40-7E59812A80C7}"/>
              </a:ext>
            </a:extLst>
          </p:cNvPr>
          <p:cNvSpPr>
            <a:spLocks noRot="1" noChangeArrowheads="1" noTextEdit="1"/>
          </p:cNvSpPr>
          <p:nvPr>
            <p:ph type="sldImg"/>
          </p:nvPr>
        </p:nvSpPr>
        <p:spPr>
          <a:ln/>
        </p:spPr>
      </p:sp>
      <p:sp>
        <p:nvSpPr>
          <p:cNvPr id="49156" name="Rectangle 3">
            <a:extLst>
              <a:ext uri="{FF2B5EF4-FFF2-40B4-BE49-F238E27FC236}">
                <a16:creationId xmlns:a16="http://schemas.microsoft.com/office/drawing/2014/main" id="{8F7084CC-41E3-434E-8C66-99C526EB69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EC542E3B-9DE1-449B-8D4A-DAC7E53A98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24A2000E-09EC-4805-823C-3230C98652B0}" type="slidenum">
              <a:rPr lang="en-AU" altLang="en-US" b="0"/>
              <a:pPr/>
              <a:t>25</a:t>
            </a:fld>
            <a:endParaRPr lang="en-AU" altLang="en-US" b="0"/>
          </a:p>
        </p:txBody>
      </p:sp>
      <p:sp>
        <p:nvSpPr>
          <p:cNvPr id="51203" name="Rectangle 2">
            <a:extLst>
              <a:ext uri="{FF2B5EF4-FFF2-40B4-BE49-F238E27FC236}">
                <a16:creationId xmlns:a16="http://schemas.microsoft.com/office/drawing/2014/main" id="{3963FEE4-22CC-421C-A34D-FB94342CF489}"/>
              </a:ext>
            </a:extLst>
          </p:cNvPr>
          <p:cNvSpPr>
            <a:spLocks noRot="1" noChangeArrowheads="1" noTextEdit="1"/>
          </p:cNvSpPr>
          <p:nvPr>
            <p:ph type="sldImg"/>
          </p:nvPr>
        </p:nvSpPr>
        <p:spPr>
          <a:ln/>
        </p:spPr>
      </p:sp>
      <p:sp>
        <p:nvSpPr>
          <p:cNvPr id="51204" name="Rectangle 3">
            <a:extLst>
              <a:ext uri="{FF2B5EF4-FFF2-40B4-BE49-F238E27FC236}">
                <a16:creationId xmlns:a16="http://schemas.microsoft.com/office/drawing/2014/main" id="{595C10AD-6BE3-4872-918D-AF225A90BB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i="1">
              <a:solidFill>
                <a:srgbClr val="0000FF"/>
              </a:solidFill>
              <a:latin typeface="Times-Italic"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1D55B4FD-8B0B-4038-A322-93F959861F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304F2F2-9A33-4C09-9F9B-31763C73CA56}" type="slidenum">
              <a:rPr lang="en-AU" altLang="en-US" b="0"/>
              <a:pPr/>
              <a:t>26</a:t>
            </a:fld>
            <a:endParaRPr lang="en-AU" altLang="en-US" b="0"/>
          </a:p>
        </p:txBody>
      </p:sp>
      <p:sp>
        <p:nvSpPr>
          <p:cNvPr id="53251" name="Rectangle 2">
            <a:extLst>
              <a:ext uri="{FF2B5EF4-FFF2-40B4-BE49-F238E27FC236}">
                <a16:creationId xmlns:a16="http://schemas.microsoft.com/office/drawing/2014/main" id="{3361B026-CB57-41FA-9EFF-E723CE437F77}"/>
              </a:ext>
            </a:extLst>
          </p:cNvPr>
          <p:cNvSpPr>
            <a:spLocks noRot="1" noChangeArrowheads="1" noTextEdit="1"/>
          </p:cNvSpPr>
          <p:nvPr>
            <p:ph type="sldImg"/>
          </p:nvPr>
        </p:nvSpPr>
        <p:spPr>
          <a:ln/>
        </p:spPr>
      </p:sp>
      <p:sp>
        <p:nvSpPr>
          <p:cNvPr id="53252" name="Rectangle 3">
            <a:extLst>
              <a:ext uri="{FF2B5EF4-FFF2-40B4-BE49-F238E27FC236}">
                <a16:creationId xmlns:a16="http://schemas.microsoft.com/office/drawing/2014/main" id="{B32C6EF3-409E-4D67-9CC2-9EEC1024B0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Roman"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225C47D5-366C-4428-AFC2-3D708EB1BB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40E8285C-4C5A-4653-AF7B-9510C0A58685}" type="slidenum">
              <a:rPr lang="en-AU" altLang="en-US" b="0"/>
              <a:pPr/>
              <a:t>27</a:t>
            </a:fld>
            <a:endParaRPr lang="en-AU" altLang="en-US" b="0"/>
          </a:p>
        </p:txBody>
      </p:sp>
      <p:sp>
        <p:nvSpPr>
          <p:cNvPr id="55299" name="Rectangle 2">
            <a:extLst>
              <a:ext uri="{FF2B5EF4-FFF2-40B4-BE49-F238E27FC236}">
                <a16:creationId xmlns:a16="http://schemas.microsoft.com/office/drawing/2014/main" id="{F79BA0AB-BCA1-4C9D-8D88-3058EBD32422}"/>
              </a:ext>
            </a:extLst>
          </p:cNvPr>
          <p:cNvSpPr>
            <a:spLocks noRot="1" noChangeArrowheads="1" noTextEdit="1"/>
          </p:cNvSpPr>
          <p:nvPr>
            <p:ph type="sldImg"/>
          </p:nvPr>
        </p:nvSpPr>
        <p:spPr>
          <a:ln/>
        </p:spPr>
      </p:sp>
      <p:sp>
        <p:nvSpPr>
          <p:cNvPr id="55300" name="Rectangle 3">
            <a:extLst>
              <a:ext uri="{FF2B5EF4-FFF2-40B4-BE49-F238E27FC236}">
                <a16:creationId xmlns:a16="http://schemas.microsoft.com/office/drawing/2014/main" id="{FDE453D7-5DCA-44CF-8C89-20C5D5A379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F6F29E62-105B-43AA-A17D-23469402AC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3B7DB13D-766C-4BE3-8592-638226B8539E}" type="slidenum">
              <a:rPr lang="en-AU" altLang="en-US" b="0"/>
              <a:pPr/>
              <a:t>28</a:t>
            </a:fld>
            <a:endParaRPr lang="en-AU" altLang="en-US" b="0"/>
          </a:p>
        </p:txBody>
      </p:sp>
      <p:sp>
        <p:nvSpPr>
          <p:cNvPr id="57347" name="Rectangle 2">
            <a:extLst>
              <a:ext uri="{FF2B5EF4-FFF2-40B4-BE49-F238E27FC236}">
                <a16:creationId xmlns:a16="http://schemas.microsoft.com/office/drawing/2014/main" id="{6A520EFD-8D68-4B36-8822-7540DF1E1380}"/>
              </a:ext>
            </a:extLst>
          </p:cNvPr>
          <p:cNvSpPr>
            <a:spLocks noRot="1" noChangeArrowheads="1" noTextEdit="1"/>
          </p:cNvSpPr>
          <p:nvPr>
            <p:ph type="sldImg"/>
          </p:nvPr>
        </p:nvSpPr>
        <p:spPr>
          <a:ln/>
        </p:spPr>
      </p:sp>
      <p:sp>
        <p:nvSpPr>
          <p:cNvPr id="57348" name="Rectangle 3">
            <a:extLst>
              <a:ext uri="{FF2B5EF4-FFF2-40B4-BE49-F238E27FC236}">
                <a16:creationId xmlns:a16="http://schemas.microsoft.com/office/drawing/2014/main" id="{B39BB49C-CD27-43DA-87C1-7FFC9115B1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ACE039F2-731A-445A-894C-446C3BA6F3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C441F09-A194-40CB-A521-5593E7D64006}" type="slidenum">
              <a:rPr lang="en-AU" altLang="en-US" b="0"/>
              <a:pPr/>
              <a:t>29</a:t>
            </a:fld>
            <a:endParaRPr lang="en-AU" altLang="en-US" b="0"/>
          </a:p>
        </p:txBody>
      </p:sp>
      <p:sp>
        <p:nvSpPr>
          <p:cNvPr id="59395" name="Rectangle 2">
            <a:extLst>
              <a:ext uri="{FF2B5EF4-FFF2-40B4-BE49-F238E27FC236}">
                <a16:creationId xmlns:a16="http://schemas.microsoft.com/office/drawing/2014/main" id="{2E6C6021-CB26-4EFD-A02E-2BF1ED4673F3}"/>
              </a:ext>
            </a:extLst>
          </p:cNvPr>
          <p:cNvSpPr>
            <a:spLocks noRot="1" noChangeArrowheads="1" noTextEdit="1"/>
          </p:cNvSpPr>
          <p:nvPr>
            <p:ph type="sldImg"/>
          </p:nvPr>
        </p:nvSpPr>
        <p:spPr>
          <a:ln/>
        </p:spPr>
      </p:sp>
      <p:sp>
        <p:nvSpPr>
          <p:cNvPr id="59396" name="Rectangle 3">
            <a:extLst>
              <a:ext uri="{FF2B5EF4-FFF2-40B4-BE49-F238E27FC236}">
                <a16:creationId xmlns:a16="http://schemas.microsoft.com/office/drawing/2014/main" id="{F509849D-0EE8-45E2-B8D5-C3EB4ACE0C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11C61003-0053-4589-8D74-F86A075275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AC8B828E-2453-4C40-A0F7-1520245572F3}" type="slidenum">
              <a:rPr lang="en-AU" altLang="en-US" b="0"/>
              <a:pPr/>
              <a:t>30</a:t>
            </a:fld>
            <a:endParaRPr lang="en-AU" altLang="en-US" b="0"/>
          </a:p>
        </p:txBody>
      </p:sp>
      <p:sp>
        <p:nvSpPr>
          <p:cNvPr id="61443" name="Rectangle 2">
            <a:extLst>
              <a:ext uri="{FF2B5EF4-FFF2-40B4-BE49-F238E27FC236}">
                <a16:creationId xmlns:a16="http://schemas.microsoft.com/office/drawing/2014/main" id="{5781653F-FAC8-4186-9040-CCE08FFE7188}"/>
              </a:ext>
            </a:extLst>
          </p:cNvPr>
          <p:cNvSpPr>
            <a:spLocks noRot="1" noChangeArrowheads="1" noTextEdit="1"/>
          </p:cNvSpPr>
          <p:nvPr>
            <p:ph type="sldImg"/>
          </p:nvPr>
        </p:nvSpPr>
        <p:spPr>
          <a:ln/>
        </p:spPr>
      </p:sp>
      <p:sp>
        <p:nvSpPr>
          <p:cNvPr id="61444" name="Rectangle 3">
            <a:extLst>
              <a:ext uri="{FF2B5EF4-FFF2-40B4-BE49-F238E27FC236}">
                <a16:creationId xmlns:a16="http://schemas.microsoft.com/office/drawing/2014/main" id="{62BF5EF5-0CAD-419F-BD2B-70211D4B0B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solidFill>
                  <a:srgbClr val="810081"/>
                </a:solidFill>
                <a:latin typeface="Times-Roman" charset="0"/>
              </a:rPr>
              <a: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31">
            <a:extLst>
              <a:ext uri="{FF2B5EF4-FFF2-40B4-BE49-F238E27FC236}">
                <a16:creationId xmlns:a16="http://schemas.microsoft.com/office/drawing/2014/main" id="{6037C556-06EF-4BE6-8B5E-68342637E3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3CF4F921-5694-4F59-B0AA-5CECE03C8CA8}" type="slidenum">
              <a:rPr lang="en-AU" altLang="en-US" b="0"/>
              <a:pPr/>
              <a:t>32</a:t>
            </a:fld>
            <a:endParaRPr lang="en-AU" altLang="en-US" b="0"/>
          </a:p>
        </p:txBody>
      </p:sp>
      <p:sp>
        <p:nvSpPr>
          <p:cNvPr id="64515" name="Rectangle 2">
            <a:extLst>
              <a:ext uri="{FF2B5EF4-FFF2-40B4-BE49-F238E27FC236}">
                <a16:creationId xmlns:a16="http://schemas.microsoft.com/office/drawing/2014/main" id="{88052ED2-E860-4CAE-BCAB-DAD305B4DD8A}"/>
              </a:ext>
            </a:extLst>
          </p:cNvPr>
          <p:cNvSpPr>
            <a:spLocks noRot="1" noChangeArrowheads="1" noTextEdit="1"/>
          </p:cNvSpPr>
          <p:nvPr>
            <p:ph type="sldImg"/>
          </p:nvPr>
        </p:nvSpPr>
        <p:spPr>
          <a:ln/>
        </p:spPr>
      </p:sp>
      <p:sp>
        <p:nvSpPr>
          <p:cNvPr id="64516" name="Rectangle 3">
            <a:extLst>
              <a:ext uri="{FF2B5EF4-FFF2-40B4-BE49-F238E27FC236}">
                <a16:creationId xmlns:a16="http://schemas.microsoft.com/office/drawing/2014/main" id="{F1FD38A0-63BD-41BE-857B-E9EB476C85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Roman" charset="0"/>
              </a:rPr>
              <a:t>For many cryptographic functions it is necessary to select one or more very large prime numbers at random.</a:t>
            </a:r>
          </a:p>
          <a:p>
            <a:r>
              <a:rPr lang="en-US" altLang="en-US">
                <a:latin typeface="Times-Roman" charset="0"/>
              </a:rPr>
              <a:t>Thus we are faced with the task of determining whether a given large number is prime.</a:t>
            </a:r>
          </a:p>
          <a:p>
            <a:r>
              <a:rPr lang="en-AU" altLang="en-US"/>
              <a:t>Traditionally </a:t>
            </a:r>
            <a:r>
              <a:rPr lang="en-AU" altLang="en-US" b="1"/>
              <a:t>sieve</a:t>
            </a:r>
            <a:r>
              <a:rPr lang="en-AU" altLang="en-US"/>
              <a:t> for primes using </a:t>
            </a:r>
            <a:r>
              <a:rPr lang="en-AU" altLang="en-US" b="1"/>
              <a:t>trial division of all possible prime factors of some number, but this </a:t>
            </a:r>
            <a:r>
              <a:rPr lang="en-AU" altLang="en-US"/>
              <a:t>only works for small numbers.</a:t>
            </a:r>
          </a:p>
          <a:p>
            <a:r>
              <a:rPr lang="en-AU" altLang="en-US"/>
              <a:t>Alternatively can use repeated statistical primality tests based on properties of primes, and then for certainty, use a slower deterministic primality test, such as the AKS test.</a:t>
            </a:r>
          </a:p>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31">
            <a:extLst>
              <a:ext uri="{FF2B5EF4-FFF2-40B4-BE49-F238E27FC236}">
                <a16:creationId xmlns:a16="http://schemas.microsoft.com/office/drawing/2014/main" id="{DA142131-CDD9-4056-B406-6B6B89E780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2ECC0FAC-7719-41D4-A904-24CCE1354D62}" type="slidenum">
              <a:rPr lang="en-AU" altLang="en-US" b="0"/>
              <a:pPr/>
              <a:t>33</a:t>
            </a:fld>
            <a:endParaRPr lang="en-AU" altLang="en-US" b="0"/>
          </a:p>
        </p:txBody>
      </p:sp>
      <p:sp>
        <p:nvSpPr>
          <p:cNvPr id="66563" name="Rectangle 2">
            <a:extLst>
              <a:ext uri="{FF2B5EF4-FFF2-40B4-BE49-F238E27FC236}">
                <a16:creationId xmlns:a16="http://schemas.microsoft.com/office/drawing/2014/main" id="{D6DC1863-9499-4376-A1B7-9D09ED9DFE19}"/>
              </a:ext>
            </a:extLst>
          </p:cNvPr>
          <p:cNvSpPr>
            <a:spLocks noRot="1" noChangeArrowheads="1" noTextEdit="1"/>
          </p:cNvSpPr>
          <p:nvPr>
            <p:ph type="sldImg"/>
          </p:nvPr>
        </p:nvSpPr>
        <p:spPr>
          <a:ln/>
        </p:spPr>
      </p:sp>
      <p:sp>
        <p:nvSpPr>
          <p:cNvPr id="66564" name="Rectangle 3">
            <a:extLst>
              <a:ext uri="{FF2B5EF4-FFF2-40B4-BE49-F238E27FC236}">
                <a16:creationId xmlns:a16="http://schemas.microsoft.com/office/drawing/2014/main" id="{E9C449EA-EA44-46D3-AD80-323804BFFA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Roman" charset="0"/>
              </a:rPr>
              <a:t>The algorithm shown is due to Miller and Rabin is typically used to test a large number for primality. </a:t>
            </a:r>
            <a:r>
              <a:rPr lang="en-US" altLang="en-US">
                <a:solidFill>
                  <a:srgbClr val="810081"/>
                </a:solidFill>
                <a:latin typeface="Times-Roman" charset="0"/>
              </a:rPr>
              <a:t>See Stallings section 8.3 for its proof, which is based on Fermat’s theorem.</a:t>
            </a:r>
          </a:p>
          <a:p>
            <a:endParaRPr lang="en-US" altLang="en-US">
              <a:latin typeface="Times-Roman"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31">
            <a:extLst>
              <a:ext uri="{FF2B5EF4-FFF2-40B4-BE49-F238E27FC236}">
                <a16:creationId xmlns:a16="http://schemas.microsoft.com/office/drawing/2014/main" id="{D772C405-5A57-4364-BF55-6D73B60F00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4072BA4-E908-40BF-9B83-AB54DCE61B5A}" type="slidenum">
              <a:rPr lang="en-AU" altLang="en-US" b="0"/>
              <a:pPr/>
              <a:t>34</a:t>
            </a:fld>
            <a:endParaRPr lang="en-AU" altLang="en-US" b="0"/>
          </a:p>
        </p:txBody>
      </p:sp>
      <p:sp>
        <p:nvSpPr>
          <p:cNvPr id="68611" name="Rectangle 1026">
            <a:extLst>
              <a:ext uri="{FF2B5EF4-FFF2-40B4-BE49-F238E27FC236}">
                <a16:creationId xmlns:a16="http://schemas.microsoft.com/office/drawing/2014/main" id="{F5029E85-CAA7-4F4C-ADC9-78A688BAA641}"/>
              </a:ext>
            </a:extLst>
          </p:cNvPr>
          <p:cNvSpPr>
            <a:spLocks noRot="1" noChangeArrowheads="1" noTextEdit="1"/>
          </p:cNvSpPr>
          <p:nvPr>
            <p:ph type="sldImg"/>
          </p:nvPr>
        </p:nvSpPr>
        <p:spPr>
          <a:ln/>
        </p:spPr>
      </p:sp>
      <p:sp>
        <p:nvSpPr>
          <p:cNvPr id="68612" name="Rectangle 1027">
            <a:extLst>
              <a:ext uri="{FF2B5EF4-FFF2-40B4-BE49-F238E27FC236}">
                <a16:creationId xmlns:a16="http://schemas.microsoft.com/office/drawing/2014/main" id="{0F0D398F-D70C-4FCE-AD72-8F626EEBDF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If Miller-Rabin returns “composite” the number is definitely not prime, otherwise it is either a prime or a pseudo-prime. The chance it detects a pseudo-prime is &lt; </a:t>
            </a:r>
            <a:r>
              <a:rPr lang="en-US" altLang="en-US" baseline="30000"/>
              <a:t>1</a:t>
            </a:r>
            <a:r>
              <a:rPr lang="en-US" altLang="en-US"/>
              <a:t>/</a:t>
            </a:r>
            <a:r>
              <a:rPr lang="en-US" altLang="en-US" baseline="-25000"/>
              <a:t>4</a:t>
            </a:r>
            <a:r>
              <a:rPr lang="en-US" altLang="en-US"/>
              <a:t> </a:t>
            </a:r>
          </a:p>
          <a:p>
            <a:r>
              <a:rPr lang="en-US" altLang="en-US"/>
              <a:t>So if apply test repeatedly with different values of a, the probabiility that the number is a pseudo-prime can be made as small as desired, eg after 10 tests have chance of error &lt; 0.00001</a:t>
            </a:r>
          </a:p>
          <a:p>
            <a:r>
              <a:rPr lang="en-US" altLang="en-US"/>
              <a:t>If really need certainty, then would now expend effort to run a deterministic primality proof such as AKS.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1FA7975F-121A-4272-80ED-8A643A48D8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C0110B7B-CBBA-423F-9DBB-D2853BB184F0}" type="slidenum">
              <a:rPr lang="en-AU" altLang="en-US" b="0"/>
              <a:pPr/>
              <a:t>5</a:t>
            </a:fld>
            <a:endParaRPr lang="en-AU" altLang="en-US" b="0"/>
          </a:p>
        </p:txBody>
      </p:sp>
      <p:sp>
        <p:nvSpPr>
          <p:cNvPr id="12291" name="Rectangle 2">
            <a:extLst>
              <a:ext uri="{FF2B5EF4-FFF2-40B4-BE49-F238E27FC236}">
                <a16:creationId xmlns:a16="http://schemas.microsoft.com/office/drawing/2014/main" id="{D773CB1A-8364-4C98-9979-1C3D8F5BE677}"/>
              </a:ext>
            </a:extLst>
          </p:cNvPr>
          <p:cNvSpPr>
            <a:spLocks noRot="1" noChangeArrowheads="1" noTextEdit="1"/>
          </p:cNvSpPr>
          <p:nvPr>
            <p:ph type="sldImg"/>
          </p:nvPr>
        </p:nvSpPr>
        <p:spPr>
          <a:ln/>
        </p:spPr>
      </p:sp>
      <p:sp>
        <p:nvSpPr>
          <p:cNvPr id="12292" name="Rectangle 3">
            <a:extLst>
              <a:ext uri="{FF2B5EF4-FFF2-40B4-BE49-F238E27FC236}">
                <a16:creationId xmlns:a16="http://schemas.microsoft.com/office/drawing/2014/main" id="{460DDA08-B19D-4E4A-92CF-5B2BE5D4D3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Roman"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EAA564C8-7449-4F86-B694-E516AC4D14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A9958E51-DA66-4AD4-A9E0-C46BFA526CEE}" type="slidenum">
              <a:rPr lang="en-AU" altLang="en-US" b="0"/>
              <a:pPr/>
              <a:t>35</a:t>
            </a:fld>
            <a:endParaRPr lang="en-AU" altLang="en-US" b="0"/>
          </a:p>
        </p:txBody>
      </p:sp>
      <p:sp>
        <p:nvSpPr>
          <p:cNvPr id="70659" name="Rectangle 2">
            <a:extLst>
              <a:ext uri="{FF2B5EF4-FFF2-40B4-BE49-F238E27FC236}">
                <a16:creationId xmlns:a16="http://schemas.microsoft.com/office/drawing/2014/main" id="{290DBC4F-ED54-4546-B9E8-B055F50E3308}"/>
              </a:ext>
            </a:extLst>
          </p:cNvPr>
          <p:cNvSpPr>
            <a:spLocks noRot="1" noChangeArrowheads="1" noTextEdit="1"/>
          </p:cNvSpPr>
          <p:nvPr>
            <p:ph type="sldImg"/>
          </p:nvPr>
        </p:nvSpPr>
        <p:spPr>
          <a:ln/>
        </p:spPr>
      </p:sp>
      <p:sp>
        <p:nvSpPr>
          <p:cNvPr id="70660" name="Rectangle 3">
            <a:extLst>
              <a:ext uri="{FF2B5EF4-FFF2-40B4-BE49-F238E27FC236}">
                <a16:creationId xmlns:a16="http://schemas.microsoft.com/office/drawing/2014/main" id="{9F2459E9-1503-4E1A-8C46-D6532B2AC7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D375886F-0658-43FD-9C82-B17B803923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13396A2-DCEF-441F-AC3D-F56E52D8646C}" type="slidenum">
              <a:rPr lang="en-AU" altLang="en-US" b="0"/>
              <a:pPr/>
              <a:t>36</a:t>
            </a:fld>
            <a:endParaRPr lang="en-AU" altLang="en-US" b="0"/>
          </a:p>
        </p:txBody>
      </p:sp>
      <p:sp>
        <p:nvSpPr>
          <p:cNvPr id="72707" name="Rectangle 2">
            <a:extLst>
              <a:ext uri="{FF2B5EF4-FFF2-40B4-BE49-F238E27FC236}">
                <a16:creationId xmlns:a16="http://schemas.microsoft.com/office/drawing/2014/main" id="{F266A56C-CA2A-4DBE-9D4C-CF3ACFACD025}"/>
              </a:ext>
            </a:extLst>
          </p:cNvPr>
          <p:cNvSpPr>
            <a:spLocks noRot="1" noChangeArrowheads="1" noTextEdit="1"/>
          </p:cNvSpPr>
          <p:nvPr>
            <p:ph type="sldImg"/>
          </p:nvPr>
        </p:nvSpPr>
        <p:spPr>
          <a:ln/>
        </p:spPr>
      </p:sp>
      <p:sp>
        <p:nvSpPr>
          <p:cNvPr id="72708" name="Rectangle 3">
            <a:extLst>
              <a:ext uri="{FF2B5EF4-FFF2-40B4-BE49-F238E27FC236}">
                <a16:creationId xmlns:a16="http://schemas.microsoft.com/office/drawing/2014/main" id="{3B2FD702-C2EC-4E6B-8E60-9C99BE5D5E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C8965CAC-53A2-4DB2-9CA2-B1839A2244DC}"/>
              </a:ext>
            </a:extLst>
          </p:cNvPr>
          <p:cNvSpPr>
            <a:spLocks noGrp="1" noRot="1" noChangeAspect="1" noTextEdit="1"/>
          </p:cNvSpPr>
          <p:nvPr>
            <p:ph type="sldImg"/>
          </p:nvPr>
        </p:nvSpPr>
        <p:spPr>
          <a:ln/>
        </p:spPr>
      </p:sp>
      <p:sp>
        <p:nvSpPr>
          <p:cNvPr id="77827" name="Notes Placeholder 2">
            <a:extLst>
              <a:ext uri="{FF2B5EF4-FFF2-40B4-BE49-F238E27FC236}">
                <a16:creationId xmlns:a16="http://schemas.microsoft.com/office/drawing/2014/main" id="{2F219057-FE28-4252-9514-A70B648BA4E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7828" name="Slide Number Placeholder 3">
            <a:extLst>
              <a:ext uri="{FF2B5EF4-FFF2-40B4-BE49-F238E27FC236}">
                <a16:creationId xmlns:a16="http://schemas.microsoft.com/office/drawing/2014/main" id="{2B5BF5F3-F0AE-4927-8FEE-2EF9D25CD16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295F4129-1DC3-4CEC-B4E7-0A716A82D4BE}" type="slidenum">
              <a:rPr lang="en-AU" altLang="en-US" b="0"/>
              <a:pPr/>
              <a:t>40</a:t>
            </a:fld>
            <a:endParaRPr lang="en-AU" altLang="en-US" b="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757D6781-DA72-4CE9-86CF-019ECF1C23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1F0EC5BA-CF05-4297-99D3-ABDA4D6ACDC3}" type="slidenum">
              <a:rPr lang="en-AU" altLang="en-US" b="0"/>
              <a:pPr/>
              <a:t>43</a:t>
            </a:fld>
            <a:endParaRPr lang="en-AU" altLang="en-US" b="0"/>
          </a:p>
        </p:txBody>
      </p:sp>
      <p:sp>
        <p:nvSpPr>
          <p:cNvPr id="81923" name="Rectangle 2">
            <a:extLst>
              <a:ext uri="{FF2B5EF4-FFF2-40B4-BE49-F238E27FC236}">
                <a16:creationId xmlns:a16="http://schemas.microsoft.com/office/drawing/2014/main" id="{5A14B8E8-E284-484C-9C06-AB0E316A8F83}"/>
              </a:ext>
            </a:extLst>
          </p:cNvPr>
          <p:cNvSpPr>
            <a:spLocks noRot="1" noChangeArrowheads="1" noTextEdit="1"/>
          </p:cNvSpPr>
          <p:nvPr>
            <p:ph type="sldImg"/>
          </p:nvPr>
        </p:nvSpPr>
        <p:spPr>
          <a:ln/>
        </p:spPr>
      </p:sp>
      <p:sp>
        <p:nvSpPr>
          <p:cNvPr id="81924" name="Rectangle 3">
            <a:extLst>
              <a:ext uri="{FF2B5EF4-FFF2-40B4-BE49-F238E27FC236}">
                <a16:creationId xmlns:a16="http://schemas.microsoft.com/office/drawing/2014/main" id="{08AB5FF3-5D53-42D4-9243-F00D34AAF2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solidFill>
                <a:srgbClr val="810081"/>
              </a:solidFill>
              <a:latin typeface="Times-Roman"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AEB78D1A-A706-4A3B-BADD-7A89CD1C33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D052FB8-2739-45F3-AEAD-0E03C9974F08}" type="slidenum">
              <a:rPr lang="en-AU" altLang="en-US" b="0"/>
              <a:pPr/>
              <a:t>44</a:t>
            </a:fld>
            <a:endParaRPr lang="en-AU" altLang="en-US" b="0"/>
          </a:p>
        </p:txBody>
      </p:sp>
      <p:sp>
        <p:nvSpPr>
          <p:cNvPr id="83971" name="Rectangle 2">
            <a:extLst>
              <a:ext uri="{FF2B5EF4-FFF2-40B4-BE49-F238E27FC236}">
                <a16:creationId xmlns:a16="http://schemas.microsoft.com/office/drawing/2014/main" id="{E4E1DE6B-5C68-4462-9E97-81D0E5045F88}"/>
              </a:ext>
            </a:extLst>
          </p:cNvPr>
          <p:cNvSpPr>
            <a:spLocks noRot="1" noChangeArrowheads="1" noTextEdit="1"/>
          </p:cNvSpPr>
          <p:nvPr>
            <p:ph type="sldImg"/>
          </p:nvPr>
        </p:nvSpPr>
        <p:spPr>
          <a:ln/>
        </p:spPr>
      </p:sp>
      <p:sp>
        <p:nvSpPr>
          <p:cNvPr id="83972" name="Rectangle 3">
            <a:extLst>
              <a:ext uri="{FF2B5EF4-FFF2-40B4-BE49-F238E27FC236}">
                <a16:creationId xmlns:a16="http://schemas.microsoft.com/office/drawing/2014/main" id="{1970C4D9-2962-4DA9-941E-9931B533CB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53259808-05E4-468D-9C29-BB1338D04E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9CC6155D-48D7-4253-89BA-1F594B8274FB}" type="slidenum">
              <a:rPr lang="en-AU" altLang="en-US" b="0"/>
              <a:pPr/>
              <a:t>45</a:t>
            </a:fld>
            <a:endParaRPr lang="en-AU" altLang="en-US" b="0"/>
          </a:p>
        </p:txBody>
      </p:sp>
      <p:sp>
        <p:nvSpPr>
          <p:cNvPr id="86019" name="Rectangle 2">
            <a:extLst>
              <a:ext uri="{FF2B5EF4-FFF2-40B4-BE49-F238E27FC236}">
                <a16:creationId xmlns:a16="http://schemas.microsoft.com/office/drawing/2014/main" id="{5F5028E1-EB39-4913-87EA-F54D79723525}"/>
              </a:ext>
            </a:extLst>
          </p:cNvPr>
          <p:cNvSpPr>
            <a:spLocks noRot="1" noChangeArrowheads="1" noTextEdit="1"/>
          </p:cNvSpPr>
          <p:nvPr>
            <p:ph type="sldImg"/>
          </p:nvPr>
        </p:nvSpPr>
        <p:spPr>
          <a:ln/>
        </p:spPr>
      </p:sp>
      <p:sp>
        <p:nvSpPr>
          <p:cNvPr id="86020" name="Rectangle 3">
            <a:extLst>
              <a:ext uri="{FF2B5EF4-FFF2-40B4-BE49-F238E27FC236}">
                <a16:creationId xmlns:a16="http://schemas.microsoft.com/office/drawing/2014/main" id="{8E76710B-624B-40AF-8987-754BE7B4E3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solidFill>
                <a:srgbClr val="810081"/>
              </a:solidFill>
              <a:latin typeface="Times-Roman"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F76B31EA-2B06-4EC5-918A-3EF825302C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B3594911-43C4-4EE8-A415-1F68073B3612}" type="slidenum">
              <a:rPr lang="en-AU" altLang="en-US" b="0"/>
              <a:pPr/>
              <a:t>47</a:t>
            </a:fld>
            <a:endParaRPr lang="en-AU" altLang="en-US" b="0"/>
          </a:p>
        </p:txBody>
      </p:sp>
      <p:sp>
        <p:nvSpPr>
          <p:cNvPr id="89091" name="Rectangle 2">
            <a:extLst>
              <a:ext uri="{FF2B5EF4-FFF2-40B4-BE49-F238E27FC236}">
                <a16:creationId xmlns:a16="http://schemas.microsoft.com/office/drawing/2014/main" id="{66C303F4-5D61-4E6D-991C-3DCC62632D71}"/>
              </a:ext>
            </a:extLst>
          </p:cNvPr>
          <p:cNvSpPr>
            <a:spLocks noRot="1" noChangeArrowheads="1" noTextEdit="1"/>
          </p:cNvSpPr>
          <p:nvPr>
            <p:ph type="sldImg"/>
          </p:nvPr>
        </p:nvSpPr>
        <p:spPr>
          <a:ln/>
        </p:spPr>
      </p:sp>
      <p:sp>
        <p:nvSpPr>
          <p:cNvPr id="89092" name="Rectangle 3">
            <a:extLst>
              <a:ext uri="{FF2B5EF4-FFF2-40B4-BE49-F238E27FC236}">
                <a16:creationId xmlns:a16="http://schemas.microsoft.com/office/drawing/2014/main" id="{0EB5132F-941B-4171-852A-F2E0B54D4E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9762214A-4378-4101-BD00-E298A6EBE2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22071B6F-E14A-47C2-B43C-F086BE7F40F8}" type="slidenum">
              <a:rPr lang="en-AU" altLang="en-US" b="0"/>
              <a:pPr/>
              <a:t>48</a:t>
            </a:fld>
            <a:endParaRPr lang="en-AU" altLang="en-US" b="0"/>
          </a:p>
        </p:txBody>
      </p:sp>
      <p:sp>
        <p:nvSpPr>
          <p:cNvPr id="91139" name="Rectangle 2">
            <a:extLst>
              <a:ext uri="{FF2B5EF4-FFF2-40B4-BE49-F238E27FC236}">
                <a16:creationId xmlns:a16="http://schemas.microsoft.com/office/drawing/2014/main" id="{21D17F4F-7910-42FC-B783-76CCA0E78FE4}"/>
              </a:ext>
            </a:extLst>
          </p:cNvPr>
          <p:cNvSpPr>
            <a:spLocks noRot="1" noChangeArrowheads="1" noTextEdit="1"/>
          </p:cNvSpPr>
          <p:nvPr>
            <p:ph type="sldImg"/>
          </p:nvPr>
        </p:nvSpPr>
        <p:spPr>
          <a:ln/>
        </p:spPr>
      </p:sp>
      <p:sp>
        <p:nvSpPr>
          <p:cNvPr id="91140" name="Rectangle 3">
            <a:extLst>
              <a:ext uri="{FF2B5EF4-FFF2-40B4-BE49-F238E27FC236}">
                <a16:creationId xmlns:a16="http://schemas.microsoft.com/office/drawing/2014/main" id="{3595A824-7469-49D7-AA59-9CB16DDB0A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76C75A9B-8D01-47E2-B1FE-E8E42472D8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94774256-4B2B-4694-86B3-1B7AC0233E4B}" type="slidenum">
              <a:rPr lang="en-AU" altLang="en-US" b="0"/>
              <a:pPr/>
              <a:t>49</a:t>
            </a:fld>
            <a:endParaRPr lang="en-AU" altLang="en-US" b="0"/>
          </a:p>
        </p:txBody>
      </p:sp>
      <p:sp>
        <p:nvSpPr>
          <p:cNvPr id="93187" name="Rectangle 2">
            <a:extLst>
              <a:ext uri="{FF2B5EF4-FFF2-40B4-BE49-F238E27FC236}">
                <a16:creationId xmlns:a16="http://schemas.microsoft.com/office/drawing/2014/main" id="{CA08877E-685B-4F05-8B37-883BA1DDF09D}"/>
              </a:ext>
            </a:extLst>
          </p:cNvPr>
          <p:cNvSpPr>
            <a:spLocks noRot="1" noChangeArrowheads="1" noTextEdit="1"/>
          </p:cNvSpPr>
          <p:nvPr>
            <p:ph type="sldImg"/>
          </p:nvPr>
        </p:nvSpPr>
        <p:spPr>
          <a:ln/>
        </p:spPr>
      </p:sp>
      <p:sp>
        <p:nvSpPr>
          <p:cNvPr id="93188" name="Rectangle 3">
            <a:extLst>
              <a:ext uri="{FF2B5EF4-FFF2-40B4-BE49-F238E27FC236}">
                <a16:creationId xmlns:a16="http://schemas.microsoft.com/office/drawing/2014/main" id="{FCE771EA-12DD-4007-91E6-0C8D08CD96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3EA2E7E1-03C2-48AE-AD64-163169757E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B5817778-F679-42D1-A42E-563026060C3A}" type="slidenum">
              <a:rPr lang="en-AU" altLang="en-US" b="0"/>
              <a:pPr/>
              <a:t>53</a:t>
            </a:fld>
            <a:endParaRPr lang="en-AU" altLang="en-US" b="0"/>
          </a:p>
        </p:txBody>
      </p:sp>
      <p:sp>
        <p:nvSpPr>
          <p:cNvPr id="98307" name="Rectangle 2">
            <a:extLst>
              <a:ext uri="{FF2B5EF4-FFF2-40B4-BE49-F238E27FC236}">
                <a16:creationId xmlns:a16="http://schemas.microsoft.com/office/drawing/2014/main" id="{E5736E6F-7C30-42A4-AD6B-7119F1123354}"/>
              </a:ext>
            </a:extLst>
          </p:cNvPr>
          <p:cNvSpPr>
            <a:spLocks noRot="1" noChangeArrowheads="1" noTextEdit="1"/>
          </p:cNvSpPr>
          <p:nvPr>
            <p:ph type="sldImg"/>
          </p:nvPr>
        </p:nvSpPr>
        <p:spPr>
          <a:ln/>
        </p:spPr>
      </p:sp>
      <p:sp>
        <p:nvSpPr>
          <p:cNvPr id="98308" name="Rectangle 3">
            <a:extLst>
              <a:ext uri="{FF2B5EF4-FFF2-40B4-BE49-F238E27FC236}">
                <a16:creationId xmlns:a16="http://schemas.microsoft.com/office/drawing/2014/main" id="{51BE87A0-8D18-4A56-9AD4-3E479A525D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1D2381F7-4254-4D94-99AE-91D13CD65E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74E46755-76D2-4376-98A2-1829B9BF2989}" type="slidenum">
              <a:rPr lang="en-AU" altLang="en-US" b="0"/>
              <a:pPr/>
              <a:t>7</a:t>
            </a:fld>
            <a:endParaRPr lang="en-AU" altLang="en-US" b="0"/>
          </a:p>
        </p:txBody>
      </p:sp>
      <p:sp>
        <p:nvSpPr>
          <p:cNvPr id="15363" name="Rectangle 2">
            <a:extLst>
              <a:ext uri="{FF2B5EF4-FFF2-40B4-BE49-F238E27FC236}">
                <a16:creationId xmlns:a16="http://schemas.microsoft.com/office/drawing/2014/main" id="{F21B57EE-8EFE-40E0-ABD0-02C87AF9A3BC}"/>
              </a:ext>
            </a:extLst>
          </p:cNvPr>
          <p:cNvSpPr>
            <a:spLocks noRot="1" noChangeArrowheads="1" noTextEdit="1"/>
          </p:cNvSpPr>
          <p:nvPr>
            <p:ph type="sldImg"/>
          </p:nvPr>
        </p:nvSpPr>
        <p:spPr>
          <a:ln/>
        </p:spPr>
      </p:sp>
      <p:sp>
        <p:nvSpPr>
          <p:cNvPr id="15364" name="Rectangle 3">
            <a:extLst>
              <a:ext uri="{FF2B5EF4-FFF2-40B4-BE49-F238E27FC236}">
                <a16:creationId xmlns:a16="http://schemas.microsoft.com/office/drawing/2014/main" id="{47DBE4E5-C69D-4B89-B030-CF7D4553A9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62CF3628-FE43-46FC-B88A-B624FB085E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2FB307C2-EC56-401A-BB46-C8D6429834E8}" type="slidenum">
              <a:rPr lang="en-AU" altLang="en-US" b="0"/>
              <a:pPr/>
              <a:t>8</a:t>
            </a:fld>
            <a:endParaRPr lang="en-AU" altLang="en-US" b="0"/>
          </a:p>
        </p:txBody>
      </p:sp>
      <p:sp>
        <p:nvSpPr>
          <p:cNvPr id="17411" name="Rectangle 2">
            <a:extLst>
              <a:ext uri="{FF2B5EF4-FFF2-40B4-BE49-F238E27FC236}">
                <a16:creationId xmlns:a16="http://schemas.microsoft.com/office/drawing/2014/main" id="{3CD18C52-64DF-4971-9DEE-E73BB4348DB1}"/>
              </a:ext>
            </a:extLst>
          </p:cNvPr>
          <p:cNvSpPr>
            <a:spLocks noRot="1" noChangeArrowheads="1" noTextEdit="1"/>
          </p:cNvSpPr>
          <p:nvPr>
            <p:ph type="sldImg"/>
          </p:nvPr>
        </p:nvSpPr>
        <p:spPr>
          <a:ln/>
        </p:spPr>
      </p:sp>
      <p:sp>
        <p:nvSpPr>
          <p:cNvPr id="17412" name="Rectangle 3">
            <a:extLst>
              <a:ext uri="{FF2B5EF4-FFF2-40B4-BE49-F238E27FC236}">
                <a16:creationId xmlns:a16="http://schemas.microsoft.com/office/drawing/2014/main" id="{035C041A-2925-4AC5-920F-C5C785A1BA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1C14DB32-B63A-4AB1-B65C-D5DBBEAF0A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9E378D3D-931B-4DEE-A41A-CF94830E571D}" type="slidenum">
              <a:rPr lang="en-AU" altLang="en-US" b="0"/>
              <a:pPr/>
              <a:t>9</a:t>
            </a:fld>
            <a:endParaRPr lang="en-AU" altLang="en-US" b="0"/>
          </a:p>
        </p:txBody>
      </p:sp>
      <p:sp>
        <p:nvSpPr>
          <p:cNvPr id="19459" name="Rectangle 2">
            <a:extLst>
              <a:ext uri="{FF2B5EF4-FFF2-40B4-BE49-F238E27FC236}">
                <a16:creationId xmlns:a16="http://schemas.microsoft.com/office/drawing/2014/main" id="{65217480-A3A3-49A1-981D-30ABA04593FF}"/>
              </a:ext>
            </a:extLst>
          </p:cNvPr>
          <p:cNvSpPr>
            <a:spLocks noRot="1" noChangeArrowheads="1" noTextEdit="1"/>
          </p:cNvSpPr>
          <p:nvPr>
            <p:ph type="sldImg"/>
          </p:nvPr>
        </p:nvSpPr>
        <p:spPr>
          <a:ln/>
        </p:spPr>
      </p:sp>
      <p:sp>
        <p:nvSpPr>
          <p:cNvPr id="19460" name="Rectangle 3">
            <a:extLst>
              <a:ext uri="{FF2B5EF4-FFF2-40B4-BE49-F238E27FC236}">
                <a16:creationId xmlns:a16="http://schemas.microsoft.com/office/drawing/2014/main" id="{07584EE2-6A44-440B-8761-FA2B991D35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04296680-1272-46E4-BFF4-98799734C1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C32649C-5CDC-4F80-A7CA-09489F10F8FF}" type="slidenum">
              <a:rPr lang="en-AU" altLang="en-US" b="0"/>
              <a:pPr/>
              <a:t>10</a:t>
            </a:fld>
            <a:endParaRPr lang="en-AU" altLang="en-US" b="0"/>
          </a:p>
        </p:txBody>
      </p:sp>
      <p:sp>
        <p:nvSpPr>
          <p:cNvPr id="21507" name="Rectangle 2">
            <a:extLst>
              <a:ext uri="{FF2B5EF4-FFF2-40B4-BE49-F238E27FC236}">
                <a16:creationId xmlns:a16="http://schemas.microsoft.com/office/drawing/2014/main" id="{CE232559-DD29-4C32-A3A1-6431C04687AB}"/>
              </a:ext>
            </a:extLst>
          </p:cNvPr>
          <p:cNvSpPr>
            <a:spLocks noRot="1" noChangeArrowheads="1" noTextEdit="1"/>
          </p:cNvSpPr>
          <p:nvPr>
            <p:ph type="sldImg"/>
          </p:nvPr>
        </p:nvSpPr>
        <p:spPr>
          <a:ln/>
        </p:spPr>
      </p:sp>
      <p:sp>
        <p:nvSpPr>
          <p:cNvPr id="21508" name="Rectangle 3">
            <a:extLst>
              <a:ext uri="{FF2B5EF4-FFF2-40B4-BE49-F238E27FC236}">
                <a16:creationId xmlns:a16="http://schemas.microsoft.com/office/drawing/2014/main" id="{36264F36-1B6E-4B38-A52C-2576F6C767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185E5034-6521-466B-BE11-F6945CE028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03F4D2B-75D4-4B72-874F-56BFEF2AED39}" type="slidenum">
              <a:rPr lang="en-AU" altLang="en-US" b="0"/>
              <a:pPr/>
              <a:t>11</a:t>
            </a:fld>
            <a:endParaRPr lang="en-AU" altLang="en-US" b="0"/>
          </a:p>
        </p:txBody>
      </p:sp>
      <p:sp>
        <p:nvSpPr>
          <p:cNvPr id="23555" name="Rectangle 2">
            <a:extLst>
              <a:ext uri="{FF2B5EF4-FFF2-40B4-BE49-F238E27FC236}">
                <a16:creationId xmlns:a16="http://schemas.microsoft.com/office/drawing/2014/main" id="{BBCC8DF0-8C8D-43F8-8C6A-21E3E10ECA5D}"/>
              </a:ext>
            </a:extLst>
          </p:cNvPr>
          <p:cNvSpPr>
            <a:spLocks noRot="1" noChangeArrowheads="1" noTextEdit="1"/>
          </p:cNvSpPr>
          <p:nvPr>
            <p:ph type="sldImg"/>
          </p:nvPr>
        </p:nvSpPr>
        <p:spPr>
          <a:ln/>
        </p:spPr>
      </p:sp>
      <p:sp>
        <p:nvSpPr>
          <p:cNvPr id="23556" name="Rectangle 3">
            <a:extLst>
              <a:ext uri="{FF2B5EF4-FFF2-40B4-BE49-F238E27FC236}">
                <a16:creationId xmlns:a16="http://schemas.microsoft.com/office/drawing/2014/main" id="{D32659AB-3014-4B8E-8BBE-14D514A7D5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65D73DA5-D3F1-40C0-8476-305EFF3CCD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9C28F005-CDFE-404A-BC7D-EB293C985F4F}" type="slidenum">
              <a:rPr lang="en-AU" altLang="en-US" b="0"/>
              <a:pPr/>
              <a:t>13</a:t>
            </a:fld>
            <a:endParaRPr lang="en-AU" altLang="en-US" b="0"/>
          </a:p>
        </p:txBody>
      </p:sp>
      <p:sp>
        <p:nvSpPr>
          <p:cNvPr id="26627" name="Rectangle 2">
            <a:extLst>
              <a:ext uri="{FF2B5EF4-FFF2-40B4-BE49-F238E27FC236}">
                <a16:creationId xmlns:a16="http://schemas.microsoft.com/office/drawing/2014/main" id="{7CF5D73D-9BF7-4F45-B875-D7F261683E82}"/>
              </a:ext>
            </a:extLst>
          </p:cNvPr>
          <p:cNvSpPr>
            <a:spLocks noRot="1" noChangeArrowheads="1" noTextEdit="1"/>
          </p:cNvSpPr>
          <p:nvPr>
            <p:ph type="sldImg"/>
          </p:nvPr>
        </p:nvSpPr>
        <p:spPr>
          <a:ln/>
        </p:spPr>
      </p:sp>
      <p:sp>
        <p:nvSpPr>
          <p:cNvPr id="26628" name="Rectangle 3">
            <a:extLst>
              <a:ext uri="{FF2B5EF4-FFF2-40B4-BE49-F238E27FC236}">
                <a16:creationId xmlns:a16="http://schemas.microsoft.com/office/drawing/2014/main" id="{A0181A3F-EB57-4D85-AFAF-B92EBF9658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796C0436-1A74-4984-9D38-EF6EF4B77BF6}"/>
              </a:ext>
            </a:extLst>
          </p:cNvPr>
          <p:cNvGrpSpPr>
            <a:grpSpLocks/>
          </p:cNvGrpSpPr>
          <p:nvPr/>
        </p:nvGrpSpPr>
        <p:grpSpPr bwMode="auto">
          <a:xfrm>
            <a:off x="1658938" y="1600200"/>
            <a:ext cx="6837362" cy="3200400"/>
            <a:chOff x="1045" y="1008"/>
            <a:chExt cx="4307" cy="2016"/>
          </a:xfrm>
        </p:grpSpPr>
        <p:sp>
          <p:nvSpPr>
            <p:cNvPr id="5" name="Oval 3">
              <a:extLst>
                <a:ext uri="{FF2B5EF4-FFF2-40B4-BE49-F238E27FC236}">
                  <a16:creationId xmlns:a16="http://schemas.microsoft.com/office/drawing/2014/main" id="{72BD6869-ADC6-420F-B8B0-3B159067A063}"/>
                </a:ext>
              </a:extLst>
            </p:cNvPr>
            <p:cNvSpPr>
              <a:spLocks noChangeArrowheads="1"/>
            </p:cNvSpPr>
            <p:nvPr/>
          </p:nvSpPr>
          <p:spPr bwMode="hidden">
            <a:xfrm flipH="1">
              <a:off x="4392" y="1008"/>
              <a:ext cx="960" cy="96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defRPr/>
              </a:pPr>
              <a:endParaRPr lang="en-US" altLang="en-US" sz="2400" b="0">
                <a:latin typeface="Times New Roman" panose="02020603050405020304" pitchFamily="18" charset="0"/>
              </a:endParaRPr>
            </a:p>
          </p:txBody>
        </p:sp>
        <p:sp>
          <p:nvSpPr>
            <p:cNvPr id="6" name="Oval 4">
              <a:extLst>
                <a:ext uri="{FF2B5EF4-FFF2-40B4-BE49-F238E27FC236}">
                  <a16:creationId xmlns:a16="http://schemas.microsoft.com/office/drawing/2014/main" id="{3F0B9DED-FEFC-48A4-A664-77A52FBEB10D}"/>
                </a:ext>
              </a:extLst>
            </p:cNvPr>
            <p:cNvSpPr>
              <a:spLocks noChangeArrowheads="1"/>
            </p:cNvSpPr>
            <p:nvPr/>
          </p:nvSpPr>
          <p:spPr bwMode="hidden">
            <a:xfrm flipH="1">
              <a:off x="3264" y="1008"/>
              <a:ext cx="960" cy="96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defRPr/>
              </a:pPr>
              <a:endParaRPr lang="en-US" altLang="en-US" sz="2400" b="0">
                <a:latin typeface="Times New Roman" panose="02020603050405020304" pitchFamily="18" charset="0"/>
              </a:endParaRPr>
            </a:p>
          </p:txBody>
        </p:sp>
        <p:sp>
          <p:nvSpPr>
            <p:cNvPr id="7" name="Oval 5">
              <a:extLst>
                <a:ext uri="{FF2B5EF4-FFF2-40B4-BE49-F238E27FC236}">
                  <a16:creationId xmlns:a16="http://schemas.microsoft.com/office/drawing/2014/main" id="{B61DF99B-4378-4C45-8B54-C834B66B0FA7}"/>
                </a:ext>
              </a:extLst>
            </p:cNvPr>
            <p:cNvSpPr>
              <a:spLocks noChangeArrowheads="1"/>
            </p:cNvSpPr>
            <p:nvPr/>
          </p:nvSpPr>
          <p:spPr bwMode="hidden">
            <a:xfrm flipH="1">
              <a:off x="2136" y="1008"/>
              <a:ext cx="960" cy="960"/>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defRPr/>
              </a:pPr>
              <a:endParaRPr lang="en-US" altLang="en-US" sz="2400" b="0">
                <a:latin typeface="Times New Roman" panose="02020603050405020304" pitchFamily="18" charset="0"/>
              </a:endParaRPr>
            </a:p>
          </p:txBody>
        </p:sp>
        <p:sp>
          <p:nvSpPr>
            <p:cNvPr id="8" name="Oval 6">
              <a:extLst>
                <a:ext uri="{FF2B5EF4-FFF2-40B4-BE49-F238E27FC236}">
                  <a16:creationId xmlns:a16="http://schemas.microsoft.com/office/drawing/2014/main" id="{09D86CDA-096A-49E2-83B4-873AFD35CF68}"/>
                </a:ext>
              </a:extLst>
            </p:cNvPr>
            <p:cNvSpPr>
              <a:spLocks noChangeArrowheads="1"/>
            </p:cNvSpPr>
            <p:nvPr/>
          </p:nvSpPr>
          <p:spPr bwMode="hidden">
            <a:xfrm flipH="1">
              <a:off x="2136" y="2064"/>
              <a:ext cx="960" cy="960"/>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defRPr/>
              </a:pPr>
              <a:endParaRPr lang="en-US" altLang="en-US" sz="2400" b="0">
                <a:latin typeface="Times New Roman" panose="02020603050405020304" pitchFamily="18" charset="0"/>
              </a:endParaRPr>
            </a:p>
          </p:txBody>
        </p:sp>
        <p:sp>
          <p:nvSpPr>
            <p:cNvPr id="9" name="Oval 7">
              <a:extLst>
                <a:ext uri="{FF2B5EF4-FFF2-40B4-BE49-F238E27FC236}">
                  <a16:creationId xmlns:a16="http://schemas.microsoft.com/office/drawing/2014/main" id="{A35C921A-588D-468A-B25E-FE49EB791838}"/>
                </a:ext>
              </a:extLst>
            </p:cNvPr>
            <p:cNvSpPr>
              <a:spLocks noChangeArrowheads="1"/>
            </p:cNvSpPr>
            <p:nvPr/>
          </p:nvSpPr>
          <p:spPr bwMode="hidden">
            <a:xfrm flipH="1">
              <a:off x="1045" y="2064"/>
              <a:ext cx="960" cy="96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defRPr/>
              </a:pPr>
              <a:endParaRPr lang="en-US" altLang="en-US" sz="2400" b="0">
                <a:latin typeface="Times New Roman" panose="02020603050405020304" pitchFamily="18" charset="0"/>
              </a:endParaRPr>
            </a:p>
          </p:txBody>
        </p:sp>
        <p:sp>
          <p:nvSpPr>
            <p:cNvPr id="10" name="Oval 8">
              <a:extLst>
                <a:ext uri="{FF2B5EF4-FFF2-40B4-BE49-F238E27FC236}">
                  <a16:creationId xmlns:a16="http://schemas.microsoft.com/office/drawing/2014/main" id="{F00A3A67-8D1C-4289-BDF9-D0A862F43686}"/>
                </a:ext>
              </a:extLst>
            </p:cNvPr>
            <p:cNvSpPr>
              <a:spLocks noChangeArrowheads="1"/>
            </p:cNvSpPr>
            <p:nvPr/>
          </p:nvSpPr>
          <p:spPr bwMode="hidden">
            <a:xfrm flipH="1">
              <a:off x="4392" y="2064"/>
              <a:ext cx="960" cy="960"/>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defRPr/>
              </a:pPr>
              <a:endParaRPr lang="en-US" altLang="en-US" sz="2400" b="0">
                <a:latin typeface="Times New Roman" panose="02020603050405020304" pitchFamily="18" charset="0"/>
              </a:endParaRPr>
            </a:p>
          </p:txBody>
        </p:sp>
      </p:grpSp>
      <p:sp>
        <p:nvSpPr>
          <p:cNvPr id="136204" name="Rectangle 12"/>
          <p:cNvSpPr>
            <a:spLocks noGrp="1" noChangeArrowheads="1"/>
          </p:cNvSpPr>
          <p:nvPr>
            <p:ph type="ctrTitle"/>
          </p:nvPr>
        </p:nvSpPr>
        <p:spPr>
          <a:xfrm>
            <a:off x="685800" y="1219200"/>
            <a:ext cx="7772400" cy="1933575"/>
          </a:xfrm>
        </p:spPr>
        <p:txBody>
          <a:bodyPr anchor="b"/>
          <a:lstStyle>
            <a:lvl1pPr algn="r">
              <a:defRPr sz="4400"/>
            </a:lvl1pPr>
          </a:lstStyle>
          <a:p>
            <a:r>
              <a:rPr lang="en-US"/>
              <a:t>Click to edit Master title style</a:t>
            </a:r>
          </a:p>
        </p:txBody>
      </p:sp>
      <p:sp>
        <p:nvSpPr>
          <p:cNvPr id="136205" name="Rectangle 13"/>
          <p:cNvSpPr>
            <a:spLocks noGrp="1" noChangeArrowheads="1"/>
          </p:cNvSpPr>
          <p:nvPr>
            <p:ph type="subTitle" idx="1"/>
          </p:nvPr>
        </p:nvSpPr>
        <p:spPr>
          <a:xfrm>
            <a:off x="2057400" y="3505200"/>
            <a:ext cx="6400800" cy="1752600"/>
          </a:xfrm>
        </p:spPr>
        <p:txBody>
          <a:bodyPr/>
          <a:lstStyle>
            <a:lvl1pPr marL="0" indent="0" algn="r">
              <a:buFont typeface="Wingdings" pitchFamily="2" charset="2"/>
              <a:buNone/>
              <a:defRPr/>
            </a:lvl1pPr>
          </a:lstStyle>
          <a:p>
            <a:r>
              <a:rPr lang="en-US"/>
              <a:t>Click to edit Master subtitle style</a:t>
            </a:r>
          </a:p>
        </p:txBody>
      </p:sp>
      <p:sp>
        <p:nvSpPr>
          <p:cNvPr id="11" name="Rectangle 9">
            <a:extLst>
              <a:ext uri="{FF2B5EF4-FFF2-40B4-BE49-F238E27FC236}">
                <a16:creationId xmlns:a16="http://schemas.microsoft.com/office/drawing/2014/main" id="{85F75D91-418B-40A5-A852-E26DA0D6D78C}"/>
              </a:ext>
            </a:extLst>
          </p:cNvPr>
          <p:cNvSpPr>
            <a:spLocks noGrp="1" noChangeArrowheads="1"/>
          </p:cNvSpPr>
          <p:nvPr>
            <p:ph type="dt" sz="half" idx="10"/>
          </p:nvPr>
        </p:nvSpPr>
        <p:spPr/>
        <p:txBody>
          <a:bodyPr/>
          <a:lstStyle>
            <a:lvl1pPr>
              <a:defRPr/>
            </a:lvl1pPr>
          </a:lstStyle>
          <a:p>
            <a:pPr>
              <a:defRPr/>
            </a:pPr>
            <a:endParaRPr lang="en-US"/>
          </a:p>
        </p:txBody>
      </p:sp>
      <p:sp>
        <p:nvSpPr>
          <p:cNvPr id="12" name="Rectangle 10">
            <a:extLst>
              <a:ext uri="{FF2B5EF4-FFF2-40B4-BE49-F238E27FC236}">
                <a16:creationId xmlns:a16="http://schemas.microsoft.com/office/drawing/2014/main" id="{14F092F9-034C-4090-89BC-1A0F4DC63063}"/>
              </a:ext>
            </a:extLst>
          </p:cNvPr>
          <p:cNvSpPr>
            <a:spLocks noGrp="1" noChangeArrowheads="1"/>
          </p:cNvSpPr>
          <p:nvPr>
            <p:ph type="ftr" sz="quarter" idx="11"/>
          </p:nvPr>
        </p:nvSpPr>
        <p:spPr/>
        <p:txBody>
          <a:bodyPr/>
          <a:lstStyle>
            <a:lvl1pPr>
              <a:defRPr/>
            </a:lvl1pPr>
          </a:lstStyle>
          <a:p>
            <a:pPr>
              <a:defRPr/>
            </a:pPr>
            <a:endParaRPr lang="en-US"/>
          </a:p>
        </p:txBody>
      </p:sp>
      <p:sp>
        <p:nvSpPr>
          <p:cNvPr id="13" name="Rectangle 11">
            <a:extLst>
              <a:ext uri="{FF2B5EF4-FFF2-40B4-BE49-F238E27FC236}">
                <a16:creationId xmlns:a16="http://schemas.microsoft.com/office/drawing/2014/main" id="{C134445D-052B-4886-A136-07F87821A2B9}"/>
              </a:ext>
            </a:extLst>
          </p:cNvPr>
          <p:cNvSpPr>
            <a:spLocks noGrp="1" noChangeArrowheads="1"/>
          </p:cNvSpPr>
          <p:nvPr>
            <p:ph type="sldNum" sz="quarter" idx="12"/>
          </p:nvPr>
        </p:nvSpPr>
        <p:spPr/>
        <p:txBody>
          <a:bodyPr/>
          <a:lstStyle>
            <a:lvl1pPr>
              <a:defRPr/>
            </a:lvl1pPr>
          </a:lstStyle>
          <a:p>
            <a:fld id="{2F02C566-6BE0-4C98-A05B-CF14CE5FA47E}" type="slidenum">
              <a:rPr lang="en-US" altLang="en-US"/>
              <a:pPr/>
              <a:t>‹#›</a:t>
            </a:fld>
            <a:endParaRPr lang="en-US" altLang="en-US"/>
          </a:p>
        </p:txBody>
      </p:sp>
    </p:spTree>
    <p:extLst>
      <p:ext uri="{BB962C8B-B14F-4D97-AF65-F5344CB8AC3E}">
        <p14:creationId xmlns:p14="http://schemas.microsoft.com/office/powerpoint/2010/main" val="393421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a:extLst>
              <a:ext uri="{FF2B5EF4-FFF2-40B4-BE49-F238E27FC236}">
                <a16:creationId xmlns:a16="http://schemas.microsoft.com/office/drawing/2014/main" id="{187073A6-5256-4761-BB06-2A1AD0CC7B5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0">
            <a:extLst>
              <a:ext uri="{FF2B5EF4-FFF2-40B4-BE49-F238E27FC236}">
                <a16:creationId xmlns:a16="http://schemas.microsoft.com/office/drawing/2014/main" id="{42CDBC28-B2EE-410A-B775-C959C3FB14B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1">
            <a:extLst>
              <a:ext uri="{FF2B5EF4-FFF2-40B4-BE49-F238E27FC236}">
                <a16:creationId xmlns:a16="http://schemas.microsoft.com/office/drawing/2014/main" id="{163F7317-7F7E-4648-A65F-3BEC1136FCF6}"/>
              </a:ext>
            </a:extLst>
          </p:cNvPr>
          <p:cNvSpPr>
            <a:spLocks noGrp="1" noChangeArrowheads="1"/>
          </p:cNvSpPr>
          <p:nvPr>
            <p:ph type="sldNum" sz="quarter" idx="12"/>
          </p:nvPr>
        </p:nvSpPr>
        <p:spPr>
          <a:ln/>
        </p:spPr>
        <p:txBody>
          <a:bodyPr/>
          <a:lstStyle>
            <a:lvl1pPr>
              <a:defRPr/>
            </a:lvl1pPr>
          </a:lstStyle>
          <a:p>
            <a:fld id="{0ECD335E-751D-42DB-8CE9-11DB2A2C8074}" type="slidenum">
              <a:rPr lang="en-US" altLang="en-US"/>
              <a:pPr/>
              <a:t>‹#›</a:t>
            </a:fld>
            <a:endParaRPr lang="en-US" altLang="en-US"/>
          </a:p>
        </p:txBody>
      </p:sp>
    </p:spTree>
    <p:extLst>
      <p:ext uri="{BB962C8B-B14F-4D97-AF65-F5344CB8AC3E}">
        <p14:creationId xmlns:p14="http://schemas.microsoft.com/office/powerpoint/2010/main" val="2100818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62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62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a:extLst>
              <a:ext uri="{FF2B5EF4-FFF2-40B4-BE49-F238E27FC236}">
                <a16:creationId xmlns:a16="http://schemas.microsoft.com/office/drawing/2014/main" id="{F6AE415A-46A5-4CBC-8123-C9DA5252B6A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0">
            <a:extLst>
              <a:ext uri="{FF2B5EF4-FFF2-40B4-BE49-F238E27FC236}">
                <a16:creationId xmlns:a16="http://schemas.microsoft.com/office/drawing/2014/main" id="{FDAC443F-26A0-494E-975B-96B1DC6374A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1">
            <a:extLst>
              <a:ext uri="{FF2B5EF4-FFF2-40B4-BE49-F238E27FC236}">
                <a16:creationId xmlns:a16="http://schemas.microsoft.com/office/drawing/2014/main" id="{CAFE34CC-2872-41B8-A65D-C4D08C5CE95E}"/>
              </a:ext>
            </a:extLst>
          </p:cNvPr>
          <p:cNvSpPr>
            <a:spLocks noGrp="1" noChangeArrowheads="1"/>
          </p:cNvSpPr>
          <p:nvPr>
            <p:ph type="sldNum" sz="quarter" idx="12"/>
          </p:nvPr>
        </p:nvSpPr>
        <p:spPr>
          <a:ln/>
        </p:spPr>
        <p:txBody>
          <a:bodyPr/>
          <a:lstStyle>
            <a:lvl1pPr>
              <a:defRPr/>
            </a:lvl1pPr>
          </a:lstStyle>
          <a:p>
            <a:fld id="{172E75CD-27EE-4700-B395-D99C14C4D172}" type="slidenum">
              <a:rPr lang="en-US" altLang="en-US"/>
              <a:pPr/>
              <a:t>‹#›</a:t>
            </a:fld>
            <a:endParaRPr lang="en-US" altLang="en-US"/>
          </a:p>
        </p:txBody>
      </p:sp>
    </p:spTree>
    <p:extLst>
      <p:ext uri="{BB962C8B-B14F-4D97-AF65-F5344CB8AC3E}">
        <p14:creationId xmlns:p14="http://schemas.microsoft.com/office/powerpoint/2010/main" val="2903346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a:extLst>
              <a:ext uri="{FF2B5EF4-FFF2-40B4-BE49-F238E27FC236}">
                <a16:creationId xmlns:a16="http://schemas.microsoft.com/office/drawing/2014/main" id="{A8EED57B-EB96-4510-8BEB-3A32BC100F9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0">
            <a:extLst>
              <a:ext uri="{FF2B5EF4-FFF2-40B4-BE49-F238E27FC236}">
                <a16:creationId xmlns:a16="http://schemas.microsoft.com/office/drawing/2014/main" id="{7098954D-3AED-42AA-8BEA-46E433B5E9F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1">
            <a:extLst>
              <a:ext uri="{FF2B5EF4-FFF2-40B4-BE49-F238E27FC236}">
                <a16:creationId xmlns:a16="http://schemas.microsoft.com/office/drawing/2014/main" id="{D5159892-1056-4CA2-90FC-593E41BFFEEB}"/>
              </a:ext>
            </a:extLst>
          </p:cNvPr>
          <p:cNvSpPr>
            <a:spLocks noGrp="1" noChangeArrowheads="1"/>
          </p:cNvSpPr>
          <p:nvPr>
            <p:ph type="sldNum" sz="quarter" idx="12"/>
          </p:nvPr>
        </p:nvSpPr>
        <p:spPr>
          <a:ln/>
        </p:spPr>
        <p:txBody>
          <a:bodyPr/>
          <a:lstStyle>
            <a:lvl1pPr>
              <a:defRPr/>
            </a:lvl1pPr>
          </a:lstStyle>
          <a:p>
            <a:fld id="{CE45B7BC-867D-4526-817D-45CD67A073A8}" type="slidenum">
              <a:rPr lang="en-US" altLang="en-US"/>
              <a:pPr/>
              <a:t>‹#›</a:t>
            </a:fld>
            <a:endParaRPr lang="en-US" altLang="en-US"/>
          </a:p>
        </p:txBody>
      </p:sp>
    </p:spTree>
    <p:extLst>
      <p:ext uri="{BB962C8B-B14F-4D97-AF65-F5344CB8AC3E}">
        <p14:creationId xmlns:p14="http://schemas.microsoft.com/office/powerpoint/2010/main" val="2145708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a:extLst>
              <a:ext uri="{FF2B5EF4-FFF2-40B4-BE49-F238E27FC236}">
                <a16:creationId xmlns:a16="http://schemas.microsoft.com/office/drawing/2014/main" id="{DB742C64-9258-4A60-BE9D-3C2C1B59840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0">
            <a:extLst>
              <a:ext uri="{FF2B5EF4-FFF2-40B4-BE49-F238E27FC236}">
                <a16:creationId xmlns:a16="http://schemas.microsoft.com/office/drawing/2014/main" id="{C65E5C5E-F011-423A-9DBA-B9BEF427C52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1">
            <a:extLst>
              <a:ext uri="{FF2B5EF4-FFF2-40B4-BE49-F238E27FC236}">
                <a16:creationId xmlns:a16="http://schemas.microsoft.com/office/drawing/2014/main" id="{542225D2-5928-4659-AB6A-C48DE2E47BBF}"/>
              </a:ext>
            </a:extLst>
          </p:cNvPr>
          <p:cNvSpPr>
            <a:spLocks noGrp="1" noChangeArrowheads="1"/>
          </p:cNvSpPr>
          <p:nvPr>
            <p:ph type="sldNum" sz="quarter" idx="12"/>
          </p:nvPr>
        </p:nvSpPr>
        <p:spPr>
          <a:ln/>
        </p:spPr>
        <p:txBody>
          <a:bodyPr/>
          <a:lstStyle>
            <a:lvl1pPr>
              <a:defRPr/>
            </a:lvl1pPr>
          </a:lstStyle>
          <a:p>
            <a:fld id="{67B1CE32-4DC9-4F34-8100-6729F2D390A3}" type="slidenum">
              <a:rPr lang="en-US" altLang="en-US"/>
              <a:pPr/>
              <a:t>‹#›</a:t>
            </a:fld>
            <a:endParaRPr lang="en-US" altLang="en-US"/>
          </a:p>
        </p:txBody>
      </p:sp>
    </p:spTree>
    <p:extLst>
      <p:ext uri="{BB962C8B-B14F-4D97-AF65-F5344CB8AC3E}">
        <p14:creationId xmlns:p14="http://schemas.microsoft.com/office/powerpoint/2010/main" val="2487969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a:extLst>
              <a:ext uri="{FF2B5EF4-FFF2-40B4-BE49-F238E27FC236}">
                <a16:creationId xmlns:a16="http://schemas.microsoft.com/office/drawing/2014/main" id="{B8AFBE08-D5F7-4F34-BA30-30EF7D19CEA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0">
            <a:extLst>
              <a:ext uri="{FF2B5EF4-FFF2-40B4-BE49-F238E27FC236}">
                <a16:creationId xmlns:a16="http://schemas.microsoft.com/office/drawing/2014/main" id="{3A456747-3160-405B-8E11-73064168CF7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1">
            <a:extLst>
              <a:ext uri="{FF2B5EF4-FFF2-40B4-BE49-F238E27FC236}">
                <a16:creationId xmlns:a16="http://schemas.microsoft.com/office/drawing/2014/main" id="{4F8B16A9-F6C3-4F35-80FA-EF5983A18D11}"/>
              </a:ext>
            </a:extLst>
          </p:cNvPr>
          <p:cNvSpPr>
            <a:spLocks noGrp="1" noChangeArrowheads="1"/>
          </p:cNvSpPr>
          <p:nvPr>
            <p:ph type="sldNum" sz="quarter" idx="12"/>
          </p:nvPr>
        </p:nvSpPr>
        <p:spPr>
          <a:ln/>
        </p:spPr>
        <p:txBody>
          <a:bodyPr/>
          <a:lstStyle>
            <a:lvl1pPr>
              <a:defRPr/>
            </a:lvl1pPr>
          </a:lstStyle>
          <a:p>
            <a:fld id="{90B4A9CB-296C-474C-859A-89BBA7AD1F70}" type="slidenum">
              <a:rPr lang="en-US" altLang="en-US"/>
              <a:pPr/>
              <a:t>‹#›</a:t>
            </a:fld>
            <a:endParaRPr lang="en-US" altLang="en-US"/>
          </a:p>
        </p:txBody>
      </p:sp>
    </p:spTree>
    <p:extLst>
      <p:ext uri="{BB962C8B-B14F-4D97-AF65-F5344CB8AC3E}">
        <p14:creationId xmlns:p14="http://schemas.microsoft.com/office/powerpoint/2010/main" val="2971340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a:extLst>
              <a:ext uri="{FF2B5EF4-FFF2-40B4-BE49-F238E27FC236}">
                <a16:creationId xmlns:a16="http://schemas.microsoft.com/office/drawing/2014/main" id="{A6E5D02E-7523-41D1-BBC6-3EBDDA26D40B}"/>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10">
            <a:extLst>
              <a:ext uri="{FF2B5EF4-FFF2-40B4-BE49-F238E27FC236}">
                <a16:creationId xmlns:a16="http://schemas.microsoft.com/office/drawing/2014/main" id="{329AB412-3AB1-40A9-B326-49ECFB4CE6B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11">
            <a:extLst>
              <a:ext uri="{FF2B5EF4-FFF2-40B4-BE49-F238E27FC236}">
                <a16:creationId xmlns:a16="http://schemas.microsoft.com/office/drawing/2014/main" id="{643440E0-F04B-4693-97B1-A1657E396AE5}"/>
              </a:ext>
            </a:extLst>
          </p:cNvPr>
          <p:cNvSpPr>
            <a:spLocks noGrp="1" noChangeArrowheads="1"/>
          </p:cNvSpPr>
          <p:nvPr>
            <p:ph type="sldNum" sz="quarter" idx="12"/>
          </p:nvPr>
        </p:nvSpPr>
        <p:spPr>
          <a:ln/>
        </p:spPr>
        <p:txBody>
          <a:bodyPr/>
          <a:lstStyle>
            <a:lvl1pPr>
              <a:defRPr/>
            </a:lvl1pPr>
          </a:lstStyle>
          <a:p>
            <a:fld id="{8862C6BE-F38A-40E7-8372-E780DD85B472}" type="slidenum">
              <a:rPr lang="en-US" altLang="en-US"/>
              <a:pPr/>
              <a:t>‹#›</a:t>
            </a:fld>
            <a:endParaRPr lang="en-US" altLang="en-US"/>
          </a:p>
        </p:txBody>
      </p:sp>
    </p:spTree>
    <p:extLst>
      <p:ext uri="{BB962C8B-B14F-4D97-AF65-F5344CB8AC3E}">
        <p14:creationId xmlns:p14="http://schemas.microsoft.com/office/powerpoint/2010/main" val="3232490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a:extLst>
              <a:ext uri="{FF2B5EF4-FFF2-40B4-BE49-F238E27FC236}">
                <a16:creationId xmlns:a16="http://schemas.microsoft.com/office/drawing/2014/main" id="{52AFA155-CEA2-4DE9-B798-C29C79EA69EE}"/>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10">
            <a:extLst>
              <a:ext uri="{FF2B5EF4-FFF2-40B4-BE49-F238E27FC236}">
                <a16:creationId xmlns:a16="http://schemas.microsoft.com/office/drawing/2014/main" id="{DEDD13F1-42D3-4A7A-95B4-DB2F6E7648D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11">
            <a:extLst>
              <a:ext uri="{FF2B5EF4-FFF2-40B4-BE49-F238E27FC236}">
                <a16:creationId xmlns:a16="http://schemas.microsoft.com/office/drawing/2014/main" id="{08F3040E-3A02-43FE-A824-7B0E2A43264E}"/>
              </a:ext>
            </a:extLst>
          </p:cNvPr>
          <p:cNvSpPr>
            <a:spLocks noGrp="1" noChangeArrowheads="1"/>
          </p:cNvSpPr>
          <p:nvPr>
            <p:ph type="sldNum" sz="quarter" idx="12"/>
          </p:nvPr>
        </p:nvSpPr>
        <p:spPr>
          <a:ln/>
        </p:spPr>
        <p:txBody>
          <a:bodyPr/>
          <a:lstStyle>
            <a:lvl1pPr>
              <a:defRPr/>
            </a:lvl1pPr>
          </a:lstStyle>
          <a:p>
            <a:fld id="{93EA2D6B-4B58-4B1D-80A0-6C809B3A6B16}" type="slidenum">
              <a:rPr lang="en-US" altLang="en-US"/>
              <a:pPr/>
              <a:t>‹#›</a:t>
            </a:fld>
            <a:endParaRPr lang="en-US" altLang="en-US"/>
          </a:p>
        </p:txBody>
      </p:sp>
    </p:spTree>
    <p:extLst>
      <p:ext uri="{BB962C8B-B14F-4D97-AF65-F5344CB8AC3E}">
        <p14:creationId xmlns:p14="http://schemas.microsoft.com/office/powerpoint/2010/main" val="470011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4C2DEBD4-0B85-479E-8C57-3677FF1FE66A}"/>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10">
            <a:extLst>
              <a:ext uri="{FF2B5EF4-FFF2-40B4-BE49-F238E27FC236}">
                <a16:creationId xmlns:a16="http://schemas.microsoft.com/office/drawing/2014/main" id="{81F0963D-EFA4-4602-BB9B-C4EBFCFA3F1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11">
            <a:extLst>
              <a:ext uri="{FF2B5EF4-FFF2-40B4-BE49-F238E27FC236}">
                <a16:creationId xmlns:a16="http://schemas.microsoft.com/office/drawing/2014/main" id="{2805EC43-6680-497C-9BAE-73C3FDFD7CC0}"/>
              </a:ext>
            </a:extLst>
          </p:cNvPr>
          <p:cNvSpPr>
            <a:spLocks noGrp="1" noChangeArrowheads="1"/>
          </p:cNvSpPr>
          <p:nvPr>
            <p:ph type="sldNum" sz="quarter" idx="12"/>
          </p:nvPr>
        </p:nvSpPr>
        <p:spPr>
          <a:ln/>
        </p:spPr>
        <p:txBody>
          <a:bodyPr/>
          <a:lstStyle>
            <a:lvl1pPr>
              <a:defRPr/>
            </a:lvl1pPr>
          </a:lstStyle>
          <a:p>
            <a:fld id="{8601BFBE-E732-4AE8-83DB-D5397C9965B3}" type="slidenum">
              <a:rPr lang="en-US" altLang="en-US"/>
              <a:pPr/>
              <a:t>‹#›</a:t>
            </a:fld>
            <a:endParaRPr lang="en-US" altLang="en-US"/>
          </a:p>
        </p:txBody>
      </p:sp>
    </p:spTree>
    <p:extLst>
      <p:ext uri="{BB962C8B-B14F-4D97-AF65-F5344CB8AC3E}">
        <p14:creationId xmlns:p14="http://schemas.microsoft.com/office/powerpoint/2010/main" val="1207007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a:extLst>
              <a:ext uri="{FF2B5EF4-FFF2-40B4-BE49-F238E27FC236}">
                <a16:creationId xmlns:a16="http://schemas.microsoft.com/office/drawing/2014/main" id="{C6C38D4A-6D4B-4A59-9DF7-5A8E16C53EB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0">
            <a:extLst>
              <a:ext uri="{FF2B5EF4-FFF2-40B4-BE49-F238E27FC236}">
                <a16:creationId xmlns:a16="http://schemas.microsoft.com/office/drawing/2014/main" id="{1F0B07C6-B68F-4C40-B577-552AF273A11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1">
            <a:extLst>
              <a:ext uri="{FF2B5EF4-FFF2-40B4-BE49-F238E27FC236}">
                <a16:creationId xmlns:a16="http://schemas.microsoft.com/office/drawing/2014/main" id="{79395FA8-2849-47A9-877C-14B781AC8044}"/>
              </a:ext>
            </a:extLst>
          </p:cNvPr>
          <p:cNvSpPr>
            <a:spLocks noGrp="1" noChangeArrowheads="1"/>
          </p:cNvSpPr>
          <p:nvPr>
            <p:ph type="sldNum" sz="quarter" idx="12"/>
          </p:nvPr>
        </p:nvSpPr>
        <p:spPr>
          <a:ln/>
        </p:spPr>
        <p:txBody>
          <a:bodyPr/>
          <a:lstStyle>
            <a:lvl1pPr>
              <a:defRPr/>
            </a:lvl1pPr>
          </a:lstStyle>
          <a:p>
            <a:fld id="{A0A091C0-BF21-4F59-A492-5D82176EFE82}" type="slidenum">
              <a:rPr lang="en-US" altLang="en-US"/>
              <a:pPr/>
              <a:t>‹#›</a:t>
            </a:fld>
            <a:endParaRPr lang="en-US" altLang="en-US"/>
          </a:p>
        </p:txBody>
      </p:sp>
    </p:spTree>
    <p:extLst>
      <p:ext uri="{BB962C8B-B14F-4D97-AF65-F5344CB8AC3E}">
        <p14:creationId xmlns:p14="http://schemas.microsoft.com/office/powerpoint/2010/main" val="4197643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a:extLst>
              <a:ext uri="{FF2B5EF4-FFF2-40B4-BE49-F238E27FC236}">
                <a16:creationId xmlns:a16="http://schemas.microsoft.com/office/drawing/2014/main" id="{5953830F-141A-4F04-9E1B-381DECE7632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0">
            <a:extLst>
              <a:ext uri="{FF2B5EF4-FFF2-40B4-BE49-F238E27FC236}">
                <a16:creationId xmlns:a16="http://schemas.microsoft.com/office/drawing/2014/main" id="{6DAACFB3-6AA1-45F6-998A-5C821911808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1">
            <a:extLst>
              <a:ext uri="{FF2B5EF4-FFF2-40B4-BE49-F238E27FC236}">
                <a16:creationId xmlns:a16="http://schemas.microsoft.com/office/drawing/2014/main" id="{6D3CEF1D-7F64-418C-AC4D-11FE57D4823C}"/>
              </a:ext>
            </a:extLst>
          </p:cNvPr>
          <p:cNvSpPr>
            <a:spLocks noGrp="1" noChangeArrowheads="1"/>
          </p:cNvSpPr>
          <p:nvPr>
            <p:ph type="sldNum" sz="quarter" idx="12"/>
          </p:nvPr>
        </p:nvSpPr>
        <p:spPr>
          <a:ln/>
        </p:spPr>
        <p:txBody>
          <a:bodyPr/>
          <a:lstStyle>
            <a:lvl1pPr>
              <a:defRPr/>
            </a:lvl1pPr>
          </a:lstStyle>
          <a:p>
            <a:fld id="{1CB44A16-AAB9-4B86-A631-979100F33536}" type="slidenum">
              <a:rPr lang="en-US" altLang="en-US"/>
              <a:pPr/>
              <a:t>‹#›</a:t>
            </a:fld>
            <a:endParaRPr lang="en-US" altLang="en-US"/>
          </a:p>
        </p:txBody>
      </p:sp>
    </p:spTree>
    <p:extLst>
      <p:ext uri="{BB962C8B-B14F-4D97-AF65-F5344CB8AC3E}">
        <p14:creationId xmlns:p14="http://schemas.microsoft.com/office/powerpoint/2010/main" val="2252058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082D7652-8055-4590-9C61-22A1578D9EBE}"/>
              </a:ext>
            </a:extLst>
          </p:cNvPr>
          <p:cNvGrpSpPr>
            <a:grpSpLocks/>
          </p:cNvGrpSpPr>
          <p:nvPr/>
        </p:nvGrpSpPr>
        <p:grpSpPr bwMode="auto">
          <a:xfrm>
            <a:off x="1071563" y="304800"/>
            <a:ext cx="7615237" cy="1106488"/>
            <a:chOff x="675" y="192"/>
            <a:chExt cx="4797" cy="697"/>
          </a:xfrm>
        </p:grpSpPr>
        <p:sp>
          <p:nvSpPr>
            <p:cNvPr id="1032" name="Oval 3">
              <a:extLst>
                <a:ext uri="{FF2B5EF4-FFF2-40B4-BE49-F238E27FC236}">
                  <a16:creationId xmlns:a16="http://schemas.microsoft.com/office/drawing/2014/main" id="{C1C2BF04-5E18-452D-9A64-671C1826772A}"/>
                </a:ext>
              </a:extLst>
            </p:cNvPr>
            <p:cNvSpPr>
              <a:spLocks noChangeArrowheads="1"/>
            </p:cNvSpPr>
            <p:nvPr/>
          </p:nvSpPr>
          <p:spPr bwMode="hidden">
            <a:xfrm flipH="1">
              <a:off x="3067" y="192"/>
              <a:ext cx="696" cy="696"/>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defRPr/>
              </a:pPr>
              <a:endParaRPr lang="en-US" altLang="en-US" sz="2400" b="0">
                <a:latin typeface="Times New Roman" panose="02020603050405020304" pitchFamily="18" charset="0"/>
              </a:endParaRPr>
            </a:p>
          </p:txBody>
        </p:sp>
        <p:sp>
          <p:nvSpPr>
            <p:cNvPr id="1033" name="Oval 4">
              <a:extLst>
                <a:ext uri="{FF2B5EF4-FFF2-40B4-BE49-F238E27FC236}">
                  <a16:creationId xmlns:a16="http://schemas.microsoft.com/office/drawing/2014/main" id="{677E8552-2D62-4772-B7E9-5F48052B3D16}"/>
                </a:ext>
              </a:extLst>
            </p:cNvPr>
            <p:cNvSpPr>
              <a:spLocks noChangeArrowheads="1"/>
            </p:cNvSpPr>
            <p:nvPr/>
          </p:nvSpPr>
          <p:spPr bwMode="hidden">
            <a:xfrm flipH="1">
              <a:off x="4777" y="192"/>
              <a:ext cx="695" cy="696"/>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defRPr/>
              </a:pPr>
              <a:endParaRPr lang="en-US" altLang="en-US" sz="2400" b="0">
                <a:latin typeface="Times New Roman" panose="02020603050405020304" pitchFamily="18" charset="0"/>
              </a:endParaRPr>
            </a:p>
          </p:txBody>
        </p:sp>
        <p:sp>
          <p:nvSpPr>
            <p:cNvPr id="1034" name="Oval 5">
              <a:extLst>
                <a:ext uri="{FF2B5EF4-FFF2-40B4-BE49-F238E27FC236}">
                  <a16:creationId xmlns:a16="http://schemas.microsoft.com/office/drawing/2014/main" id="{3D4B90E2-9EFB-4A8D-9466-905555DC3331}"/>
                </a:ext>
              </a:extLst>
            </p:cNvPr>
            <p:cNvSpPr>
              <a:spLocks noChangeArrowheads="1"/>
            </p:cNvSpPr>
            <p:nvPr/>
          </p:nvSpPr>
          <p:spPr bwMode="hidden">
            <a:xfrm flipH="1">
              <a:off x="675" y="193"/>
              <a:ext cx="695" cy="696"/>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defRPr/>
              </a:pPr>
              <a:endParaRPr lang="en-US" altLang="en-US" sz="2400" b="0">
                <a:latin typeface="Times New Roman" panose="02020603050405020304" pitchFamily="18" charset="0"/>
              </a:endParaRPr>
            </a:p>
          </p:txBody>
        </p:sp>
        <p:sp>
          <p:nvSpPr>
            <p:cNvPr id="1035" name="Oval 6">
              <a:extLst>
                <a:ext uri="{FF2B5EF4-FFF2-40B4-BE49-F238E27FC236}">
                  <a16:creationId xmlns:a16="http://schemas.microsoft.com/office/drawing/2014/main" id="{BDC9A483-73D4-427D-8EE0-C142225A7AFD}"/>
                </a:ext>
              </a:extLst>
            </p:cNvPr>
            <p:cNvSpPr>
              <a:spLocks noChangeArrowheads="1"/>
            </p:cNvSpPr>
            <p:nvPr/>
          </p:nvSpPr>
          <p:spPr bwMode="hidden">
            <a:xfrm flipH="1">
              <a:off x="3984" y="192"/>
              <a:ext cx="695" cy="696"/>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defRPr/>
              </a:pPr>
              <a:endParaRPr lang="en-US" altLang="en-US" sz="2400" b="0">
                <a:latin typeface="Times New Roman" panose="02020603050405020304" pitchFamily="18" charset="0"/>
              </a:endParaRPr>
            </a:p>
          </p:txBody>
        </p:sp>
        <p:sp>
          <p:nvSpPr>
            <p:cNvPr id="1036" name="Oval 7">
              <a:extLst>
                <a:ext uri="{FF2B5EF4-FFF2-40B4-BE49-F238E27FC236}">
                  <a16:creationId xmlns:a16="http://schemas.microsoft.com/office/drawing/2014/main" id="{6F0A0A88-B218-4152-8F2D-82E393A9BCE1}"/>
                </a:ext>
              </a:extLst>
            </p:cNvPr>
            <p:cNvSpPr>
              <a:spLocks noChangeArrowheads="1"/>
            </p:cNvSpPr>
            <p:nvPr/>
          </p:nvSpPr>
          <p:spPr bwMode="hidden">
            <a:xfrm flipH="1">
              <a:off x="1486" y="192"/>
              <a:ext cx="695" cy="696"/>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defRPr/>
              </a:pPr>
              <a:endParaRPr lang="en-US" altLang="en-US" sz="2400" b="0">
                <a:latin typeface="Times New Roman" panose="02020603050405020304" pitchFamily="18" charset="0"/>
              </a:endParaRPr>
            </a:p>
          </p:txBody>
        </p:sp>
      </p:grpSp>
      <p:sp>
        <p:nvSpPr>
          <p:cNvPr id="1027" name="Rectangle 8">
            <a:extLst>
              <a:ext uri="{FF2B5EF4-FFF2-40B4-BE49-F238E27FC236}">
                <a16:creationId xmlns:a16="http://schemas.microsoft.com/office/drawing/2014/main" id="{BE2E9657-723D-4F2F-82C9-249E4EE5892E}"/>
              </a:ext>
            </a:extLst>
          </p:cNvPr>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5177" name="Rectangle 9">
            <a:extLst>
              <a:ext uri="{FF2B5EF4-FFF2-40B4-BE49-F238E27FC236}">
                <a16:creationId xmlns:a16="http://schemas.microsoft.com/office/drawing/2014/main" id="{64918171-7D5F-4264-A494-23C1B52393E0}"/>
              </a:ext>
            </a:extLst>
          </p:cNvPr>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b="0"/>
            </a:lvl1pPr>
          </a:lstStyle>
          <a:p>
            <a:pPr>
              <a:defRPr/>
            </a:pPr>
            <a:endParaRPr lang="en-US"/>
          </a:p>
        </p:txBody>
      </p:sp>
      <p:sp>
        <p:nvSpPr>
          <p:cNvPr id="135178" name="Rectangle 10">
            <a:extLst>
              <a:ext uri="{FF2B5EF4-FFF2-40B4-BE49-F238E27FC236}">
                <a16:creationId xmlns:a16="http://schemas.microsoft.com/office/drawing/2014/main" id="{458C9310-4882-4CF6-9EA1-0CFB9D5516E1}"/>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b="0"/>
            </a:lvl1pPr>
          </a:lstStyle>
          <a:p>
            <a:pPr>
              <a:defRPr/>
            </a:pPr>
            <a:endParaRPr lang="en-US"/>
          </a:p>
        </p:txBody>
      </p:sp>
      <p:sp>
        <p:nvSpPr>
          <p:cNvPr id="135179" name="Rectangle 11">
            <a:extLst>
              <a:ext uri="{FF2B5EF4-FFF2-40B4-BE49-F238E27FC236}">
                <a16:creationId xmlns:a16="http://schemas.microsoft.com/office/drawing/2014/main" id="{7E61F5FF-F73B-4293-A939-1D78C6675524}"/>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b="0"/>
            </a:lvl1pPr>
          </a:lstStyle>
          <a:p>
            <a:fld id="{51A20576-9D7D-4134-A429-0F691B0C5059}" type="slidenum">
              <a:rPr lang="en-US" altLang="en-US"/>
              <a:pPr/>
              <a:t>‹#›</a:t>
            </a:fld>
            <a:endParaRPr lang="en-US" altLang="en-US"/>
          </a:p>
        </p:txBody>
      </p:sp>
      <p:sp>
        <p:nvSpPr>
          <p:cNvPr id="1031" name="Rectangle 12">
            <a:extLst>
              <a:ext uri="{FF2B5EF4-FFF2-40B4-BE49-F238E27FC236}">
                <a16:creationId xmlns:a16="http://schemas.microsoft.com/office/drawing/2014/main" id="{6015C291-74DE-4D9B-B110-912A058BC86B}"/>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3795"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pitchFamily="34" charset="0"/>
        </a:defRPr>
      </a:lvl2pPr>
      <a:lvl3pPr algn="l" rtl="0" eaLnBrk="0" fontAlgn="base" hangingPunct="0">
        <a:spcBef>
          <a:spcPct val="0"/>
        </a:spcBef>
        <a:spcAft>
          <a:spcPct val="0"/>
        </a:spcAft>
        <a:defRPr sz="3800">
          <a:solidFill>
            <a:schemeClr val="tx2"/>
          </a:solidFill>
          <a:latin typeface="Arial" pitchFamily="34" charset="0"/>
        </a:defRPr>
      </a:lvl3pPr>
      <a:lvl4pPr algn="l" rtl="0" eaLnBrk="0" fontAlgn="base" hangingPunct="0">
        <a:spcBef>
          <a:spcPct val="0"/>
        </a:spcBef>
        <a:spcAft>
          <a:spcPct val="0"/>
        </a:spcAft>
        <a:defRPr sz="3800">
          <a:solidFill>
            <a:schemeClr val="tx2"/>
          </a:solidFill>
          <a:latin typeface="Arial" pitchFamily="34" charset="0"/>
        </a:defRPr>
      </a:lvl4pPr>
      <a:lvl5pPr algn="l" rtl="0" eaLnBrk="0" fontAlgn="base" hangingPunct="0">
        <a:spcBef>
          <a:spcPct val="0"/>
        </a:spcBef>
        <a:spcAft>
          <a:spcPct val="0"/>
        </a:spcAft>
        <a:defRPr sz="3800">
          <a:solidFill>
            <a:schemeClr val="tx2"/>
          </a:solidFill>
          <a:latin typeface="Arial" pitchFamily="34" charset="0"/>
        </a:defRPr>
      </a:lvl5pPr>
      <a:lvl6pPr marL="457200" algn="l" rtl="0" fontAlgn="base">
        <a:spcBef>
          <a:spcPct val="0"/>
        </a:spcBef>
        <a:spcAft>
          <a:spcPct val="0"/>
        </a:spcAft>
        <a:defRPr sz="3800">
          <a:solidFill>
            <a:schemeClr val="tx2"/>
          </a:solidFill>
          <a:latin typeface="Arial" pitchFamily="34" charset="0"/>
        </a:defRPr>
      </a:lvl6pPr>
      <a:lvl7pPr marL="914400" algn="l" rtl="0" fontAlgn="base">
        <a:spcBef>
          <a:spcPct val="0"/>
        </a:spcBef>
        <a:spcAft>
          <a:spcPct val="0"/>
        </a:spcAft>
        <a:defRPr sz="3800">
          <a:solidFill>
            <a:schemeClr val="tx2"/>
          </a:solidFill>
          <a:latin typeface="Arial" pitchFamily="34" charset="0"/>
        </a:defRPr>
      </a:lvl7pPr>
      <a:lvl8pPr marL="1371600" algn="l" rtl="0" fontAlgn="base">
        <a:spcBef>
          <a:spcPct val="0"/>
        </a:spcBef>
        <a:spcAft>
          <a:spcPct val="0"/>
        </a:spcAft>
        <a:defRPr sz="3800">
          <a:solidFill>
            <a:schemeClr val="tx2"/>
          </a:solidFill>
          <a:latin typeface="Arial" pitchFamily="34" charset="0"/>
        </a:defRPr>
      </a:lvl8pPr>
      <a:lvl9pPr marL="1828800" algn="l" rtl="0" fontAlgn="base">
        <a:spcBef>
          <a:spcPct val="0"/>
        </a:spcBef>
        <a:spcAft>
          <a:spcPct val="0"/>
        </a:spcAft>
        <a:defRPr sz="3800">
          <a:solidFill>
            <a:schemeClr val="tx2"/>
          </a:solidFill>
          <a:latin typeface="Arial" pitchFamily="34" charset="0"/>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BBFEAFA-4C77-4A10-ABE9-7A9BFC1E8813}"/>
              </a:ext>
            </a:extLst>
          </p:cNvPr>
          <p:cNvSpPr>
            <a:spLocks noGrp="1" noChangeArrowheads="1"/>
          </p:cNvSpPr>
          <p:nvPr>
            <p:ph type="ctrTitle"/>
          </p:nvPr>
        </p:nvSpPr>
        <p:spPr>
          <a:xfrm>
            <a:off x="179388" y="457200"/>
            <a:ext cx="8785225" cy="1963738"/>
          </a:xfrm>
        </p:spPr>
        <p:txBody>
          <a:bodyPr/>
          <a:lstStyle/>
          <a:p>
            <a:pPr eaLnBrk="1" hangingPunct="1"/>
            <a:br>
              <a:rPr lang="en-US" altLang="en-US"/>
            </a:br>
            <a:r>
              <a:rPr lang="en-US" altLang="en-US"/>
              <a:t> </a:t>
            </a:r>
            <a:r>
              <a:rPr lang="en-US" altLang="en-US" sz="3600"/>
              <a:t>Chương 2: </a:t>
            </a:r>
            <a:br>
              <a:rPr lang="en-US" altLang="en-US" sz="3600"/>
            </a:br>
            <a:r>
              <a:rPr lang="en-US" altLang="en-US" sz="3600"/>
              <a:t>Mã khóa công khai và xác thực thông điệp</a:t>
            </a:r>
            <a:r>
              <a:rPr lang="en-US" altLang="en-US" sz="4800"/>
              <a:t> </a:t>
            </a:r>
            <a:endParaRPr lang="en-AU" altLang="en-US" sz="4800"/>
          </a:p>
        </p:txBody>
      </p:sp>
      <p:sp>
        <p:nvSpPr>
          <p:cNvPr id="5123" name="Rectangle 3">
            <a:extLst>
              <a:ext uri="{FF2B5EF4-FFF2-40B4-BE49-F238E27FC236}">
                <a16:creationId xmlns:a16="http://schemas.microsoft.com/office/drawing/2014/main" id="{766DD51D-16DF-4047-854F-437C759D97C7}"/>
              </a:ext>
            </a:extLst>
          </p:cNvPr>
          <p:cNvSpPr>
            <a:spLocks noGrp="1" noChangeArrowheads="1"/>
          </p:cNvSpPr>
          <p:nvPr>
            <p:ph type="subTitle" idx="1"/>
          </p:nvPr>
        </p:nvSpPr>
        <p:spPr>
          <a:xfrm>
            <a:off x="1371600" y="3657600"/>
            <a:ext cx="7016750" cy="2671763"/>
          </a:xfrm>
        </p:spPr>
        <p:txBody>
          <a:bodyPr/>
          <a:lstStyle/>
          <a:p>
            <a:pPr eaLnBrk="1" hangingPunct="1"/>
            <a:r>
              <a:rPr lang="en-US" altLang="en-US" sz="4800"/>
              <a:t>Bài 3:</a:t>
            </a:r>
          </a:p>
          <a:p>
            <a:pPr eaLnBrk="1" hangingPunct="1"/>
            <a:r>
              <a:rPr lang="en-AU" altLang="en-US" sz="4800"/>
              <a:t>Số học modulo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9BD4AD7-35CB-4B8B-ACCC-3E4C1BD09791}"/>
              </a:ext>
            </a:extLst>
          </p:cNvPr>
          <p:cNvSpPr>
            <a:spLocks noGrp="1" noChangeArrowheads="1"/>
          </p:cNvSpPr>
          <p:nvPr>
            <p:ph type="title"/>
          </p:nvPr>
        </p:nvSpPr>
        <p:spPr/>
        <p:txBody>
          <a:bodyPr/>
          <a:lstStyle/>
          <a:p>
            <a:pPr eaLnBrk="1" hangingPunct="1"/>
            <a:r>
              <a:rPr lang="en-AU" altLang="en-US"/>
              <a:t>modulo 8 với phép cộng</a:t>
            </a:r>
            <a:r>
              <a:rPr lang="en-US" altLang="en-US"/>
              <a:t> </a:t>
            </a:r>
            <a:endParaRPr lang="en-AU" altLang="en-US"/>
          </a:p>
        </p:txBody>
      </p:sp>
      <p:sp>
        <p:nvSpPr>
          <p:cNvPr id="20483" name="Text Box 4">
            <a:extLst>
              <a:ext uri="{FF2B5EF4-FFF2-40B4-BE49-F238E27FC236}">
                <a16:creationId xmlns:a16="http://schemas.microsoft.com/office/drawing/2014/main" id="{0B51C62B-10CF-4F3F-AEF9-4E8CE5A6A88A}"/>
              </a:ext>
            </a:extLst>
          </p:cNvPr>
          <p:cNvSpPr txBox="1">
            <a:spLocks noChangeArrowheads="1"/>
          </p:cNvSpPr>
          <p:nvPr/>
        </p:nvSpPr>
        <p:spPr bwMode="auto">
          <a:xfrm>
            <a:off x="914400" y="1295400"/>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FontTx/>
              <a:buNone/>
            </a:pPr>
            <a:endParaRPr lang="en-US" altLang="en-US" sz="1800" b="0"/>
          </a:p>
        </p:txBody>
      </p:sp>
      <p:graphicFrame>
        <p:nvGraphicFramePr>
          <p:cNvPr id="61945" name="Group 505">
            <a:extLst>
              <a:ext uri="{FF2B5EF4-FFF2-40B4-BE49-F238E27FC236}">
                <a16:creationId xmlns:a16="http://schemas.microsoft.com/office/drawing/2014/main" id="{EFE62B34-9B35-4703-8AB4-251DE28944C9}"/>
              </a:ext>
            </a:extLst>
          </p:cNvPr>
          <p:cNvGraphicFramePr>
            <a:graphicFrameLocks noGrp="1"/>
          </p:cNvGraphicFramePr>
          <p:nvPr/>
        </p:nvGraphicFramePr>
        <p:xfrm>
          <a:off x="2438400" y="1371600"/>
          <a:ext cx="3676650" cy="5000625"/>
        </p:xfrm>
        <a:graphic>
          <a:graphicData uri="http://schemas.openxmlformats.org/drawingml/2006/table">
            <a:tbl>
              <a:tblPr/>
              <a:tblGrid>
                <a:gridCol w="384175">
                  <a:extLst>
                    <a:ext uri="{9D8B030D-6E8A-4147-A177-3AD203B41FA5}">
                      <a16:colId xmlns:a16="http://schemas.microsoft.com/office/drawing/2014/main" val="20000"/>
                    </a:ext>
                  </a:extLst>
                </a:gridCol>
                <a:gridCol w="411163">
                  <a:extLst>
                    <a:ext uri="{9D8B030D-6E8A-4147-A177-3AD203B41FA5}">
                      <a16:colId xmlns:a16="http://schemas.microsoft.com/office/drawing/2014/main" val="20001"/>
                    </a:ext>
                  </a:extLst>
                </a:gridCol>
                <a:gridCol w="411162">
                  <a:extLst>
                    <a:ext uri="{9D8B030D-6E8A-4147-A177-3AD203B41FA5}">
                      <a16:colId xmlns:a16="http://schemas.microsoft.com/office/drawing/2014/main" val="20002"/>
                    </a:ext>
                  </a:extLst>
                </a:gridCol>
                <a:gridCol w="412750">
                  <a:extLst>
                    <a:ext uri="{9D8B030D-6E8A-4147-A177-3AD203B41FA5}">
                      <a16:colId xmlns:a16="http://schemas.microsoft.com/office/drawing/2014/main" val="20003"/>
                    </a:ext>
                  </a:extLst>
                </a:gridCol>
                <a:gridCol w="411163">
                  <a:extLst>
                    <a:ext uri="{9D8B030D-6E8A-4147-A177-3AD203B41FA5}">
                      <a16:colId xmlns:a16="http://schemas.microsoft.com/office/drawing/2014/main" val="20004"/>
                    </a:ext>
                  </a:extLst>
                </a:gridCol>
                <a:gridCol w="411162">
                  <a:extLst>
                    <a:ext uri="{9D8B030D-6E8A-4147-A177-3AD203B41FA5}">
                      <a16:colId xmlns:a16="http://schemas.microsoft.com/office/drawing/2014/main" val="20005"/>
                    </a:ext>
                  </a:extLst>
                </a:gridCol>
                <a:gridCol w="411163">
                  <a:extLst>
                    <a:ext uri="{9D8B030D-6E8A-4147-A177-3AD203B41FA5}">
                      <a16:colId xmlns:a16="http://schemas.microsoft.com/office/drawing/2014/main" val="20006"/>
                    </a:ext>
                  </a:extLst>
                </a:gridCol>
                <a:gridCol w="411162">
                  <a:extLst>
                    <a:ext uri="{9D8B030D-6E8A-4147-A177-3AD203B41FA5}">
                      <a16:colId xmlns:a16="http://schemas.microsoft.com/office/drawing/2014/main" val="20007"/>
                    </a:ext>
                  </a:extLst>
                </a:gridCol>
                <a:gridCol w="412750">
                  <a:extLst>
                    <a:ext uri="{9D8B030D-6E8A-4147-A177-3AD203B41FA5}">
                      <a16:colId xmlns:a16="http://schemas.microsoft.com/office/drawing/2014/main" val="20008"/>
                    </a:ext>
                  </a:extLst>
                </a:gridCol>
              </a:tblGrid>
              <a:tr h="555625">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a:t>
                      </a:r>
                      <a:endParaRPr kumimoji="0" lang="en-US" sz="2800" b="0" i="0" u="none" strike="noStrike" cap="none" normalizeH="0" baseline="0">
                        <a:ln>
                          <a:noFill/>
                        </a:ln>
                        <a:solidFill>
                          <a:schemeClr val="tx1"/>
                        </a:solidFill>
                        <a:effectLst/>
                        <a:latin typeface="Arial" pitchFamily="34"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0</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1</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2</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3</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4</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5</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6</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7</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5625">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0</a:t>
                      </a:r>
                      <a:endParaRPr kumimoji="0" lang="en-US" sz="2800" b="0" i="0" u="none" strike="noStrike" cap="none" normalizeH="0" baseline="0">
                        <a:ln>
                          <a:noFill/>
                        </a:ln>
                        <a:solidFill>
                          <a:schemeClr val="tx1"/>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0</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1</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2</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3</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4</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5</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6</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7</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5625">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1</a:t>
                      </a:r>
                      <a:endParaRPr kumimoji="0" lang="en-US" sz="2800" b="0" i="0" u="none" strike="noStrike" cap="none" normalizeH="0" baseline="0">
                        <a:ln>
                          <a:noFill/>
                        </a:ln>
                        <a:solidFill>
                          <a:schemeClr val="tx1"/>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1</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2</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3</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4</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5</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6</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7</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0</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5625">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2</a:t>
                      </a:r>
                      <a:endParaRPr kumimoji="0" lang="en-US" sz="2800" b="0" i="0" u="none" strike="noStrike" cap="none" normalizeH="0" baseline="0">
                        <a:ln>
                          <a:noFill/>
                        </a:ln>
                        <a:solidFill>
                          <a:schemeClr val="tx1"/>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2</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3</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4</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5</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6</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7</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0</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1</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5625">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3</a:t>
                      </a:r>
                      <a:endParaRPr kumimoji="0" lang="en-US" sz="2800" b="0" i="0" u="none" strike="noStrike" cap="none" normalizeH="0" baseline="0">
                        <a:ln>
                          <a:noFill/>
                        </a:ln>
                        <a:solidFill>
                          <a:schemeClr val="tx1"/>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3</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4</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5</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6</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7</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0</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1</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2</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5625">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4</a:t>
                      </a:r>
                      <a:endParaRPr kumimoji="0" lang="en-US" sz="2800" b="0" i="0" u="none" strike="noStrike" cap="none" normalizeH="0" baseline="0">
                        <a:ln>
                          <a:noFill/>
                        </a:ln>
                        <a:solidFill>
                          <a:schemeClr val="tx1"/>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4</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5</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6</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7</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0</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1</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2</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3</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55625">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5</a:t>
                      </a:r>
                      <a:endParaRPr kumimoji="0" lang="en-US" sz="2800" b="0" i="0" u="none" strike="noStrike" cap="none" normalizeH="0" baseline="0">
                        <a:ln>
                          <a:noFill/>
                        </a:ln>
                        <a:solidFill>
                          <a:schemeClr val="tx1"/>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5</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6</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7</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0</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1</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2</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3</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4</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55625">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6</a:t>
                      </a:r>
                      <a:endParaRPr kumimoji="0" lang="en-US" sz="2800" b="0" i="0" u="none" strike="noStrike" cap="none" normalizeH="0" baseline="0">
                        <a:ln>
                          <a:noFill/>
                        </a:ln>
                        <a:solidFill>
                          <a:schemeClr val="tx1"/>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6</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7</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0</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1</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2</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3</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4</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5</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55625">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7</a:t>
                      </a:r>
                      <a:endParaRPr kumimoji="0" lang="en-US" sz="2800" b="0" i="0" u="none" strike="noStrike" cap="none" normalizeH="0" baseline="0">
                        <a:ln>
                          <a:noFill/>
                        </a:ln>
                        <a:solidFill>
                          <a:schemeClr val="tx1"/>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7</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0</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1</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2</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3</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4</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5</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6</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9351862B-8786-4106-AACB-62237F454D01}"/>
              </a:ext>
            </a:extLst>
          </p:cNvPr>
          <p:cNvSpPr>
            <a:spLocks noGrp="1" noChangeArrowheads="1"/>
          </p:cNvSpPr>
          <p:nvPr>
            <p:ph type="title"/>
          </p:nvPr>
        </p:nvSpPr>
        <p:spPr/>
        <p:txBody>
          <a:bodyPr/>
          <a:lstStyle/>
          <a:p>
            <a:pPr eaLnBrk="1" hangingPunct="1"/>
            <a:r>
              <a:rPr lang="en-AU" altLang="en-US"/>
              <a:t>modulo 8 với phép nh</a:t>
            </a:r>
            <a:r>
              <a:rPr lang="en-US" altLang="en-US"/>
              <a:t>ân </a:t>
            </a:r>
            <a:endParaRPr lang="en-AU" altLang="en-US"/>
          </a:p>
        </p:txBody>
      </p:sp>
      <p:sp>
        <p:nvSpPr>
          <p:cNvPr id="22531" name="Text Box 3">
            <a:extLst>
              <a:ext uri="{FF2B5EF4-FFF2-40B4-BE49-F238E27FC236}">
                <a16:creationId xmlns:a16="http://schemas.microsoft.com/office/drawing/2014/main" id="{49029298-D68C-4B52-976C-E6C517E0E5E6}"/>
              </a:ext>
            </a:extLst>
          </p:cNvPr>
          <p:cNvSpPr txBox="1">
            <a:spLocks noChangeArrowheads="1"/>
          </p:cNvSpPr>
          <p:nvPr/>
        </p:nvSpPr>
        <p:spPr bwMode="auto">
          <a:xfrm>
            <a:off x="914400" y="1295400"/>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FontTx/>
              <a:buNone/>
            </a:pPr>
            <a:endParaRPr lang="en-US" altLang="en-US" sz="1800" b="0"/>
          </a:p>
        </p:txBody>
      </p:sp>
      <p:graphicFrame>
        <p:nvGraphicFramePr>
          <p:cNvPr id="185487" name="Group 143">
            <a:extLst>
              <a:ext uri="{FF2B5EF4-FFF2-40B4-BE49-F238E27FC236}">
                <a16:creationId xmlns:a16="http://schemas.microsoft.com/office/drawing/2014/main" id="{6280D579-B06A-41EA-ABC9-524D69CE8FD1}"/>
              </a:ext>
            </a:extLst>
          </p:cNvPr>
          <p:cNvGraphicFramePr>
            <a:graphicFrameLocks noGrp="1"/>
          </p:cNvGraphicFramePr>
          <p:nvPr/>
        </p:nvGraphicFramePr>
        <p:xfrm>
          <a:off x="2438400" y="1371600"/>
          <a:ext cx="3676650" cy="5000625"/>
        </p:xfrm>
        <a:graphic>
          <a:graphicData uri="http://schemas.openxmlformats.org/drawingml/2006/table">
            <a:tbl>
              <a:tblPr/>
              <a:tblGrid>
                <a:gridCol w="384175">
                  <a:extLst>
                    <a:ext uri="{9D8B030D-6E8A-4147-A177-3AD203B41FA5}">
                      <a16:colId xmlns:a16="http://schemas.microsoft.com/office/drawing/2014/main" val="20000"/>
                    </a:ext>
                  </a:extLst>
                </a:gridCol>
                <a:gridCol w="411163">
                  <a:extLst>
                    <a:ext uri="{9D8B030D-6E8A-4147-A177-3AD203B41FA5}">
                      <a16:colId xmlns:a16="http://schemas.microsoft.com/office/drawing/2014/main" val="20001"/>
                    </a:ext>
                  </a:extLst>
                </a:gridCol>
                <a:gridCol w="411162">
                  <a:extLst>
                    <a:ext uri="{9D8B030D-6E8A-4147-A177-3AD203B41FA5}">
                      <a16:colId xmlns:a16="http://schemas.microsoft.com/office/drawing/2014/main" val="20002"/>
                    </a:ext>
                  </a:extLst>
                </a:gridCol>
                <a:gridCol w="412750">
                  <a:extLst>
                    <a:ext uri="{9D8B030D-6E8A-4147-A177-3AD203B41FA5}">
                      <a16:colId xmlns:a16="http://schemas.microsoft.com/office/drawing/2014/main" val="20003"/>
                    </a:ext>
                  </a:extLst>
                </a:gridCol>
                <a:gridCol w="411163">
                  <a:extLst>
                    <a:ext uri="{9D8B030D-6E8A-4147-A177-3AD203B41FA5}">
                      <a16:colId xmlns:a16="http://schemas.microsoft.com/office/drawing/2014/main" val="20004"/>
                    </a:ext>
                  </a:extLst>
                </a:gridCol>
                <a:gridCol w="411162">
                  <a:extLst>
                    <a:ext uri="{9D8B030D-6E8A-4147-A177-3AD203B41FA5}">
                      <a16:colId xmlns:a16="http://schemas.microsoft.com/office/drawing/2014/main" val="20005"/>
                    </a:ext>
                  </a:extLst>
                </a:gridCol>
                <a:gridCol w="411163">
                  <a:extLst>
                    <a:ext uri="{9D8B030D-6E8A-4147-A177-3AD203B41FA5}">
                      <a16:colId xmlns:a16="http://schemas.microsoft.com/office/drawing/2014/main" val="20006"/>
                    </a:ext>
                  </a:extLst>
                </a:gridCol>
                <a:gridCol w="411162">
                  <a:extLst>
                    <a:ext uri="{9D8B030D-6E8A-4147-A177-3AD203B41FA5}">
                      <a16:colId xmlns:a16="http://schemas.microsoft.com/office/drawing/2014/main" val="20007"/>
                    </a:ext>
                  </a:extLst>
                </a:gridCol>
                <a:gridCol w="412750">
                  <a:extLst>
                    <a:ext uri="{9D8B030D-6E8A-4147-A177-3AD203B41FA5}">
                      <a16:colId xmlns:a16="http://schemas.microsoft.com/office/drawing/2014/main" val="20008"/>
                    </a:ext>
                  </a:extLst>
                </a:gridCol>
              </a:tblGrid>
              <a:tr h="555625">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X</a:t>
                      </a:r>
                      <a:endParaRPr kumimoji="0" lang="en-US" sz="2800" b="0" i="0" u="none" strike="noStrike" cap="none" normalizeH="0" baseline="0">
                        <a:ln>
                          <a:noFill/>
                        </a:ln>
                        <a:solidFill>
                          <a:schemeClr val="tx1"/>
                        </a:solidFill>
                        <a:effectLst/>
                        <a:latin typeface="Arial" pitchFamily="34"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0</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1</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2</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3</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4</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5</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6</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7</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5625">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0</a:t>
                      </a:r>
                      <a:endParaRPr kumimoji="0" lang="en-US" sz="2800" b="0" i="0" u="none" strike="noStrike" cap="none" normalizeH="0" baseline="0">
                        <a:ln>
                          <a:noFill/>
                        </a:ln>
                        <a:solidFill>
                          <a:schemeClr val="tx1"/>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0</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0</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0</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0</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0</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0</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0</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0</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5625">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1</a:t>
                      </a:r>
                      <a:endParaRPr kumimoji="0" lang="en-US" sz="2800" b="0" i="0" u="none" strike="noStrike" cap="none" normalizeH="0" baseline="0">
                        <a:ln>
                          <a:noFill/>
                        </a:ln>
                        <a:solidFill>
                          <a:schemeClr val="tx1"/>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0</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1</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2</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3</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4</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5</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6</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7</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5625">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2</a:t>
                      </a:r>
                      <a:endParaRPr kumimoji="0" lang="en-US" sz="2800" b="0" i="0" u="none" strike="noStrike" cap="none" normalizeH="0" baseline="0">
                        <a:ln>
                          <a:noFill/>
                        </a:ln>
                        <a:solidFill>
                          <a:schemeClr val="tx1"/>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0</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2</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4</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6</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0</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2</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4</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6</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5625">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3</a:t>
                      </a:r>
                      <a:endParaRPr kumimoji="0" lang="en-US" sz="2800" b="0" i="0" u="none" strike="noStrike" cap="none" normalizeH="0" baseline="0">
                        <a:ln>
                          <a:noFill/>
                        </a:ln>
                        <a:solidFill>
                          <a:schemeClr val="tx1"/>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0</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6</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1</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4</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7</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2</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5</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5625">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4</a:t>
                      </a:r>
                      <a:endParaRPr kumimoji="0" lang="en-US" sz="2800" b="0" i="0" u="none" strike="noStrike" cap="none" normalizeH="0" baseline="0">
                        <a:ln>
                          <a:noFill/>
                        </a:ln>
                        <a:solidFill>
                          <a:schemeClr val="tx1"/>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0</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4</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0</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Arial"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0</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4</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0</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4</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55625">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5</a:t>
                      </a:r>
                      <a:endParaRPr kumimoji="0" lang="en-US" sz="2800" b="0" i="0" u="none" strike="noStrike" cap="none" normalizeH="0" baseline="0">
                        <a:ln>
                          <a:noFill/>
                        </a:ln>
                        <a:solidFill>
                          <a:schemeClr val="tx1"/>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0</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5</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2</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7</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4</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1</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6</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3</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55625">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6</a:t>
                      </a:r>
                      <a:endParaRPr kumimoji="0" lang="en-US" sz="2800" b="0" i="0" u="none" strike="noStrike" cap="none" normalizeH="0" baseline="0">
                        <a:ln>
                          <a:noFill/>
                        </a:ln>
                        <a:solidFill>
                          <a:schemeClr val="tx1"/>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0</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6</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4</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2</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0</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6</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4</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2</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55625">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7</a:t>
                      </a:r>
                      <a:endParaRPr kumimoji="0" lang="en-US" sz="2800" b="0" i="0" u="none" strike="noStrike" cap="none" normalizeH="0" baseline="0">
                        <a:ln>
                          <a:noFill/>
                        </a:ln>
                        <a:solidFill>
                          <a:schemeClr val="tx1"/>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0</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7</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6</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5</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4</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3</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2</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1</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E3368A81-58D3-47AB-8E4F-ED59DDACB1F9}"/>
              </a:ext>
            </a:extLst>
          </p:cNvPr>
          <p:cNvSpPr>
            <a:spLocks noGrp="1" noChangeArrowheads="1"/>
          </p:cNvSpPr>
          <p:nvPr>
            <p:ph type="title"/>
          </p:nvPr>
        </p:nvSpPr>
        <p:spPr/>
        <p:txBody>
          <a:bodyPr/>
          <a:lstStyle/>
          <a:p>
            <a:pPr eaLnBrk="1" hangingPunct="1"/>
            <a:r>
              <a:rPr lang="en-US" altLang="en-US"/>
              <a:t>Ví dụ về phép cộng, nhân modulo </a:t>
            </a:r>
          </a:p>
        </p:txBody>
      </p:sp>
      <p:sp>
        <p:nvSpPr>
          <p:cNvPr id="24579" name="Rectangle 3">
            <a:extLst>
              <a:ext uri="{FF2B5EF4-FFF2-40B4-BE49-F238E27FC236}">
                <a16:creationId xmlns:a16="http://schemas.microsoft.com/office/drawing/2014/main" id="{DDC4DF17-C73B-4593-9B06-8030567C1E95}"/>
              </a:ext>
            </a:extLst>
          </p:cNvPr>
          <p:cNvSpPr>
            <a:spLocks noGrp="1" noChangeArrowheads="1"/>
          </p:cNvSpPr>
          <p:nvPr>
            <p:ph type="body" idx="1"/>
          </p:nvPr>
        </p:nvSpPr>
        <p:spPr>
          <a:xfrm>
            <a:off x="395288" y="1341438"/>
            <a:ext cx="8280400" cy="5327650"/>
          </a:xfrm>
        </p:spPr>
        <p:txBody>
          <a:bodyPr/>
          <a:lstStyle/>
          <a:p>
            <a:pPr eaLnBrk="1" hangingPunct="1">
              <a:lnSpc>
                <a:spcPct val="90000"/>
              </a:lnSpc>
            </a:pPr>
            <a:r>
              <a:rPr lang="pt-BR" altLang="en-US" sz="2400"/>
              <a:t>Cũng có thể thay các các số bằng các số có quan hệ đồng dư</a:t>
            </a:r>
          </a:p>
          <a:p>
            <a:pPr eaLnBrk="1" hangingPunct="1">
              <a:lnSpc>
                <a:spcPct val="90000"/>
              </a:lnSpc>
            </a:pPr>
            <a:r>
              <a:rPr lang="pt-BR" altLang="en-US" sz="2400"/>
              <a:t>Ví dụ.  Áp dụng tính chất (*):</a:t>
            </a:r>
          </a:p>
          <a:p>
            <a:pPr eaLnBrk="1" hangingPunct="1">
              <a:lnSpc>
                <a:spcPct val="90000"/>
              </a:lnSpc>
              <a:buFont typeface="Wingdings" panose="05000000000000000000" pitchFamily="2" charset="2"/>
              <a:buNone/>
            </a:pPr>
            <a:r>
              <a:rPr lang="pt-BR" altLang="en-US" sz="2400"/>
              <a:t>      (144  + 215) mod 7 = </a:t>
            </a:r>
          </a:p>
          <a:p>
            <a:pPr eaLnBrk="1" hangingPunct="1">
              <a:lnSpc>
                <a:spcPct val="90000"/>
              </a:lnSpc>
              <a:buFont typeface="Wingdings" panose="05000000000000000000" pitchFamily="2" charset="2"/>
              <a:buNone/>
            </a:pPr>
            <a:r>
              <a:rPr lang="pt-BR" altLang="en-US" sz="2400"/>
              <a:t>      (144 mod 7 + 215 mod 7) mod 7 =  </a:t>
            </a:r>
          </a:p>
          <a:p>
            <a:pPr eaLnBrk="1" hangingPunct="1">
              <a:lnSpc>
                <a:spcPct val="90000"/>
              </a:lnSpc>
              <a:buFont typeface="Wingdings" panose="05000000000000000000" pitchFamily="2" charset="2"/>
              <a:buNone/>
            </a:pPr>
            <a:r>
              <a:rPr lang="pt-BR" altLang="en-US" sz="2400"/>
              <a:t>      (4 + 5 ) mod 7 = 2 </a:t>
            </a:r>
          </a:p>
          <a:p>
            <a:pPr eaLnBrk="1" hangingPunct="1">
              <a:lnSpc>
                <a:spcPct val="90000"/>
              </a:lnSpc>
            </a:pPr>
            <a:r>
              <a:rPr lang="pt-BR" altLang="en-US" sz="2400"/>
              <a:t>Ví dụ.  Áp dụng tính chất (**):</a:t>
            </a:r>
          </a:p>
          <a:p>
            <a:pPr eaLnBrk="1" hangingPunct="1">
              <a:lnSpc>
                <a:spcPct val="90000"/>
              </a:lnSpc>
              <a:buFont typeface="Wingdings" panose="05000000000000000000" pitchFamily="2" charset="2"/>
              <a:buNone/>
            </a:pPr>
            <a:r>
              <a:rPr lang="pt-BR" altLang="en-US" sz="2400"/>
              <a:t>      (144 . 315) mod 150 =  </a:t>
            </a:r>
          </a:p>
          <a:p>
            <a:pPr eaLnBrk="1" hangingPunct="1">
              <a:lnSpc>
                <a:spcPct val="90000"/>
              </a:lnSpc>
              <a:buFont typeface="Wingdings" panose="05000000000000000000" pitchFamily="2" charset="2"/>
              <a:buNone/>
            </a:pPr>
            <a:r>
              <a:rPr lang="pt-BR" altLang="en-US" sz="2400"/>
              <a:t>      (144 mod 150 . 315 mod 150) mod 150 =  </a:t>
            </a:r>
          </a:p>
          <a:p>
            <a:pPr eaLnBrk="1" hangingPunct="1">
              <a:lnSpc>
                <a:spcPct val="90000"/>
              </a:lnSpc>
              <a:buFont typeface="Wingdings" panose="05000000000000000000" pitchFamily="2" charset="2"/>
              <a:buNone/>
            </a:pPr>
            <a:r>
              <a:rPr lang="pt-BR" altLang="en-US" sz="2400"/>
              <a:t>      ((-6) mod 150 . 15 mod 150) mod 150   = </a:t>
            </a:r>
          </a:p>
          <a:p>
            <a:pPr eaLnBrk="1" hangingPunct="1">
              <a:lnSpc>
                <a:spcPct val="90000"/>
              </a:lnSpc>
              <a:buFont typeface="Wingdings" panose="05000000000000000000" pitchFamily="2" charset="2"/>
              <a:buNone/>
            </a:pPr>
            <a:r>
              <a:rPr lang="pt-BR" altLang="en-US" sz="2400"/>
              <a:t>      (-6 .15 ) mod 150 = (-90) mod 150 = 60</a:t>
            </a:r>
          </a:p>
          <a:p>
            <a:pPr eaLnBrk="1" hangingPunct="1">
              <a:lnSpc>
                <a:spcPct val="90000"/>
              </a:lnSpc>
              <a:buFont typeface="Wingdings" panose="05000000000000000000" pitchFamily="2" charset="2"/>
              <a:buNone/>
            </a:pPr>
            <a:r>
              <a:rPr lang="en-AU" altLang="en-US" sz="2000" i="1"/>
              <a:t>Câu hỏi:  Tại sao có thể thay </a:t>
            </a:r>
            <a:r>
              <a:rPr lang="pt-BR" altLang="en-US" sz="2000" i="1"/>
              <a:t>144 mod 150  b</a:t>
            </a:r>
            <a:r>
              <a:rPr lang="en-AU" altLang="en-US" sz="2000" i="1"/>
              <a:t>ằng -6</a:t>
            </a:r>
          </a:p>
          <a:p>
            <a:pPr eaLnBrk="1" hangingPunct="1">
              <a:lnSpc>
                <a:spcPct val="90000"/>
              </a:lnSpc>
              <a:buFont typeface="Wingdings" panose="05000000000000000000" pitchFamily="2" charset="2"/>
              <a:buNone/>
            </a:pPr>
            <a:r>
              <a:rPr lang="en-US" altLang="en-US" sz="2000" i="1"/>
              <a:t>Trả lời: Vì  -6 mod 150 = 150 – 6 mod 150 = 150 – 6 =144</a:t>
            </a:r>
            <a:r>
              <a:rPr lang="en-US" altLang="en-US" sz="2400" i="1"/>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A78A1937-EA96-4A18-AFEC-0C2BE5B34FA3}"/>
              </a:ext>
            </a:extLst>
          </p:cNvPr>
          <p:cNvSpPr>
            <a:spLocks noGrp="1" noChangeArrowheads="1"/>
          </p:cNvSpPr>
          <p:nvPr>
            <p:ph type="title"/>
          </p:nvPr>
        </p:nvSpPr>
        <p:spPr>
          <a:xfrm>
            <a:off x="457200" y="274638"/>
            <a:ext cx="8229600" cy="849312"/>
          </a:xfrm>
        </p:spPr>
        <p:txBody>
          <a:bodyPr/>
          <a:lstStyle/>
          <a:p>
            <a:pPr eaLnBrk="1" hangingPunct="1"/>
            <a:r>
              <a:rPr lang="en-US" altLang="en-US" sz="3400"/>
              <a:t>Ví dụ các phép toán trên modulo</a:t>
            </a:r>
          </a:p>
        </p:txBody>
      </p:sp>
      <p:sp>
        <p:nvSpPr>
          <p:cNvPr id="25603" name="Rectangle 3">
            <a:extLst>
              <a:ext uri="{FF2B5EF4-FFF2-40B4-BE49-F238E27FC236}">
                <a16:creationId xmlns:a16="http://schemas.microsoft.com/office/drawing/2014/main" id="{CB79B154-BCC0-491A-BAD5-91793251E655}"/>
              </a:ext>
            </a:extLst>
          </p:cNvPr>
          <p:cNvSpPr>
            <a:spLocks noGrp="1" noChangeArrowheads="1"/>
          </p:cNvSpPr>
          <p:nvPr>
            <p:ph type="body" idx="1"/>
          </p:nvPr>
        </p:nvSpPr>
        <p:spPr>
          <a:xfrm>
            <a:off x="457200" y="1196975"/>
            <a:ext cx="8362950" cy="5661025"/>
          </a:xfrm>
        </p:spPr>
        <p:txBody>
          <a:bodyPr/>
          <a:lstStyle/>
          <a:p>
            <a:pPr eaLnBrk="1" hangingPunct="1">
              <a:lnSpc>
                <a:spcPct val="90000"/>
              </a:lnSpc>
              <a:buFont typeface="Wingdings" panose="05000000000000000000" pitchFamily="2" charset="2"/>
              <a:buNone/>
            </a:pPr>
            <a:r>
              <a:rPr lang="en-US" altLang="en-US"/>
              <a:t>Áp dụng các tính chất của modulo:</a:t>
            </a:r>
          </a:p>
          <a:p>
            <a:pPr eaLnBrk="1" hangingPunct="1">
              <a:lnSpc>
                <a:spcPct val="90000"/>
              </a:lnSpc>
              <a:buFont typeface="Wingdings" panose="05000000000000000000" pitchFamily="2" charset="2"/>
              <a:buNone/>
            </a:pPr>
            <a:r>
              <a:rPr lang="en-US" altLang="en-US"/>
              <a:t>(11.19 + 10</a:t>
            </a:r>
            <a:r>
              <a:rPr lang="en-US" altLang="en-US" baseline="30000"/>
              <a:t>17</a:t>
            </a:r>
            <a:r>
              <a:rPr lang="en-US" altLang="en-US"/>
              <a:t>) mod 7                                =</a:t>
            </a:r>
          </a:p>
          <a:p>
            <a:pPr eaLnBrk="1" hangingPunct="1">
              <a:lnSpc>
                <a:spcPct val="90000"/>
              </a:lnSpc>
              <a:buFont typeface="Wingdings" panose="05000000000000000000" pitchFamily="2" charset="2"/>
              <a:buNone/>
            </a:pPr>
            <a:r>
              <a:rPr lang="en-US" altLang="en-US"/>
              <a:t>((11.19) mod 7 + 10</a:t>
            </a:r>
            <a:r>
              <a:rPr lang="en-US" altLang="en-US" baseline="30000"/>
              <a:t>17</a:t>
            </a:r>
            <a:r>
              <a:rPr lang="en-US" altLang="en-US"/>
              <a:t> mod 7) mod 7        = </a:t>
            </a:r>
          </a:p>
          <a:p>
            <a:pPr eaLnBrk="1" hangingPunct="1">
              <a:lnSpc>
                <a:spcPct val="90000"/>
              </a:lnSpc>
              <a:buFont typeface="Wingdings" panose="05000000000000000000" pitchFamily="2" charset="2"/>
              <a:buNone/>
            </a:pPr>
            <a:r>
              <a:rPr lang="en-US" altLang="en-US"/>
              <a:t>((11 mod 7.19 mod 7) mod 7  </a:t>
            </a:r>
          </a:p>
          <a:p>
            <a:pPr eaLnBrk="1" hangingPunct="1">
              <a:lnSpc>
                <a:spcPct val="90000"/>
              </a:lnSpc>
              <a:buFont typeface="Wingdings" panose="05000000000000000000" pitchFamily="2" charset="2"/>
              <a:buNone/>
            </a:pPr>
            <a:r>
              <a:rPr lang="en-US" altLang="en-US"/>
              <a:t>                  + (10 mod 7)</a:t>
            </a:r>
            <a:r>
              <a:rPr lang="en-US" altLang="en-US" baseline="30000"/>
              <a:t>17</a:t>
            </a:r>
            <a:r>
              <a:rPr lang="en-US" altLang="en-US"/>
              <a:t> mod 7) mod 7  = </a:t>
            </a:r>
          </a:p>
          <a:p>
            <a:pPr eaLnBrk="1" hangingPunct="1">
              <a:lnSpc>
                <a:spcPct val="90000"/>
              </a:lnSpc>
              <a:buFont typeface="Wingdings" panose="05000000000000000000" pitchFamily="2" charset="2"/>
              <a:buNone/>
            </a:pPr>
            <a:r>
              <a:rPr lang="en-US" altLang="en-US"/>
              <a:t>((4.(-2)) mod 7+(((3</a:t>
            </a:r>
            <a:r>
              <a:rPr lang="en-US" altLang="en-US" baseline="30000"/>
              <a:t>2</a:t>
            </a:r>
            <a:r>
              <a:rPr lang="en-US" altLang="en-US"/>
              <a:t>)</a:t>
            </a:r>
            <a:r>
              <a:rPr lang="en-US" altLang="en-US" baseline="30000"/>
              <a:t>2</a:t>
            </a:r>
            <a:r>
              <a:rPr lang="en-US" altLang="en-US"/>
              <a:t>)</a:t>
            </a:r>
            <a:r>
              <a:rPr lang="en-US" altLang="en-US" baseline="30000"/>
              <a:t>2</a:t>
            </a:r>
            <a:r>
              <a:rPr lang="en-US" altLang="en-US"/>
              <a:t>)</a:t>
            </a:r>
            <a:r>
              <a:rPr lang="en-US" altLang="en-US" baseline="30000"/>
              <a:t>2 </a:t>
            </a:r>
            <a:r>
              <a:rPr lang="en-US" altLang="en-US"/>
              <a:t>. 3 mod 7)mod 7=</a:t>
            </a:r>
          </a:p>
          <a:p>
            <a:pPr eaLnBrk="1" hangingPunct="1">
              <a:lnSpc>
                <a:spcPct val="90000"/>
              </a:lnSpc>
              <a:buFont typeface="Wingdings" panose="05000000000000000000" pitchFamily="2" charset="2"/>
              <a:buNone/>
            </a:pPr>
            <a:r>
              <a:rPr lang="en-US" altLang="en-US"/>
              <a:t>((-1) mod 7 + ((2</a:t>
            </a:r>
            <a:r>
              <a:rPr lang="en-US" altLang="en-US" baseline="30000"/>
              <a:t>2</a:t>
            </a:r>
            <a:r>
              <a:rPr lang="en-US" altLang="en-US"/>
              <a:t>)</a:t>
            </a:r>
            <a:r>
              <a:rPr lang="en-US" altLang="en-US" baseline="30000"/>
              <a:t>2</a:t>
            </a:r>
            <a:r>
              <a:rPr lang="en-US" altLang="en-US"/>
              <a:t>)</a:t>
            </a:r>
            <a:r>
              <a:rPr lang="en-US" altLang="en-US" baseline="30000"/>
              <a:t>2 </a:t>
            </a:r>
            <a:r>
              <a:rPr lang="en-US" altLang="en-US"/>
              <a:t>. 3 mod 7)mod 7      = </a:t>
            </a:r>
          </a:p>
          <a:p>
            <a:pPr eaLnBrk="1" hangingPunct="1">
              <a:lnSpc>
                <a:spcPct val="90000"/>
              </a:lnSpc>
              <a:buFont typeface="Wingdings" panose="05000000000000000000" pitchFamily="2" charset="2"/>
              <a:buNone/>
            </a:pPr>
            <a:r>
              <a:rPr lang="en-US" altLang="en-US"/>
              <a:t>(-1 + 5) mod 7                                           = 4</a:t>
            </a:r>
          </a:p>
          <a:p>
            <a:pPr eaLnBrk="1" hangingPunct="1">
              <a:lnSpc>
                <a:spcPct val="90000"/>
              </a:lnSpc>
              <a:buFont typeface="Wingdings" panose="05000000000000000000" pitchFamily="2" charset="2"/>
              <a:buNone/>
            </a:pPr>
            <a:r>
              <a:rPr lang="en-AU" altLang="en-US" sz="2400" i="1"/>
              <a:t>Câu hỏi:  Tại sao có thể thay </a:t>
            </a:r>
            <a:r>
              <a:rPr lang="en-US" altLang="en-US" sz="2400" i="1"/>
              <a:t>((3</a:t>
            </a:r>
            <a:r>
              <a:rPr lang="en-US" altLang="en-US" sz="2400" i="1" baseline="30000"/>
              <a:t>2</a:t>
            </a:r>
            <a:r>
              <a:rPr lang="en-US" altLang="en-US" sz="2400" i="1"/>
              <a:t>)</a:t>
            </a:r>
            <a:r>
              <a:rPr lang="en-US" altLang="en-US" sz="2400" i="1" baseline="30000"/>
              <a:t>2</a:t>
            </a:r>
            <a:r>
              <a:rPr lang="en-US" altLang="en-US" sz="2400" i="1"/>
              <a:t>)</a:t>
            </a:r>
            <a:r>
              <a:rPr lang="en-US" altLang="en-US" sz="2400" i="1" baseline="30000"/>
              <a:t>2</a:t>
            </a:r>
            <a:r>
              <a:rPr lang="en-US" altLang="en-US" sz="2400" i="1"/>
              <a:t>)</a:t>
            </a:r>
            <a:r>
              <a:rPr lang="en-US" altLang="en-US" sz="2400" i="1" baseline="30000"/>
              <a:t>2 </a:t>
            </a:r>
            <a:r>
              <a:rPr lang="en-US" altLang="en-US" sz="2400" i="1"/>
              <a:t>mod 7</a:t>
            </a:r>
            <a:r>
              <a:rPr lang="en-US" altLang="en-US" sz="2400"/>
              <a:t> </a:t>
            </a:r>
            <a:r>
              <a:rPr lang="pt-BR" altLang="en-US" sz="2400" i="1"/>
              <a:t>b</a:t>
            </a:r>
            <a:r>
              <a:rPr lang="en-AU" altLang="en-US" sz="2400" i="1"/>
              <a:t>ằng </a:t>
            </a:r>
            <a:r>
              <a:rPr lang="en-US" altLang="en-US" sz="2400" i="1"/>
              <a:t>((2</a:t>
            </a:r>
            <a:r>
              <a:rPr lang="en-US" altLang="en-US" sz="2400" i="1" baseline="30000"/>
              <a:t>2</a:t>
            </a:r>
            <a:r>
              <a:rPr lang="en-US" altLang="en-US" sz="2400" i="1"/>
              <a:t>)</a:t>
            </a:r>
            <a:r>
              <a:rPr lang="en-US" altLang="en-US" sz="2400" i="1" baseline="30000"/>
              <a:t>2</a:t>
            </a:r>
            <a:r>
              <a:rPr lang="en-US" altLang="en-US" sz="2400" i="1"/>
              <a:t>)</a:t>
            </a:r>
            <a:r>
              <a:rPr lang="en-US" altLang="en-US" sz="2400" i="1" baseline="30000"/>
              <a:t>2 </a:t>
            </a:r>
            <a:r>
              <a:rPr lang="en-US" altLang="en-US" sz="2400" i="1"/>
              <a:t>mod 7</a:t>
            </a:r>
          </a:p>
          <a:p>
            <a:pPr eaLnBrk="1" hangingPunct="1">
              <a:lnSpc>
                <a:spcPct val="90000"/>
              </a:lnSpc>
              <a:buFont typeface="Wingdings" panose="05000000000000000000" pitchFamily="2" charset="2"/>
              <a:buNone/>
            </a:pPr>
            <a:r>
              <a:rPr lang="en-US" altLang="en-US" sz="2400" i="1"/>
              <a:t>Trả lời: Vì 3</a:t>
            </a:r>
            <a:r>
              <a:rPr lang="en-US" altLang="en-US" sz="2400" i="1" baseline="30000"/>
              <a:t>2</a:t>
            </a:r>
            <a:r>
              <a:rPr lang="en-US" altLang="en-US" sz="2400" i="1"/>
              <a:t> mod 7 = 2</a:t>
            </a:r>
            <a:endParaRPr lang="en-US"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F4C13AEA-6A08-43A0-B598-47D2A743C36C}"/>
              </a:ext>
            </a:extLst>
          </p:cNvPr>
          <p:cNvSpPr>
            <a:spLocks noGrp="1" noChangeArrowheads="1"/>
          </p:cNvSpPr>
          <p:nvPr>
            <p:ph type="title"/>
          </p:nvPr>
        </p:nvSpPr>
        <p:spPr/>
        <p:txBody>
          <a:bodyPr/>
          <a:lstStyle/>
          <a:p>
            <a:pPr eaLnBrk="1" hangingPunct="1"/>
            <a:r>
              <a:rPr lang="en-US" altLang="en-US"/>
              <a:t>Ước số c</a:t>
            </a:r>
            <a:r>
              <a:rPr lang="en-AU" altLang="en-US"/>
              <a:t>ủa số tự nhiên</a:t>
            </a:r>
          </a:p>
        </p:txBody>
      </p:sp>
      <p:sp>
        <p:nvSpPr>
          <p:cNvPr id="27651" name="Rectangle 3">
            <a:extLst>
              <a:ext uri="{FF2B5EF4-FFF2-40B4-BE49-F238E27FC236}">
                <a16:creationId xmlns:a16="http://schemas.microsoft.com/office/drawing/2014/main" id="{EB467F32-2C80-4E0B-A471-BFF5DA580E1D}"/>
              </a:ext>
            </a:extLst>
          </p:cNvPr>
          <p:cNvSpPr>
            <a:spLocks noGrp="1" noChangeArrowheads="1"/>
          </p:cNvSpPr>
          <p:nvPr>
            <p:ph type="body" idx="1"/>
          </p:nvPr>
        </p:nvSpPr>
        <p:spPr>
          <a:xfrm>
            <a:off x="457200" y="1600200"/>
            <a:ext cx="8291513" cy="4781550"/>
          </a:xfrm>
        </p:spPr>
        <p:txBody>
          <a:bodyPr/>
          <a:lstStyle/>
          <a:p>
            <a:pPr eaLnBrk="1" hangingPunct="1"/>
            <a:r>
              <a:rPr lang="en-US" altLang="en-US"/>
              <a:t>Số b không âm được gọi là ước số của a, nếu có số m sao cho  </a:t>
            </a:r>
          </a:p>
          <a:p>
            <a:pPr eaLnBrk="1" hangingPunct="1">
              <a:buFont typeface="Wingdings" panose="05000000000000000000" pitchFamily="2" charset="2"/>
              <a:buNone/>
            </a:pPr>
            <a:r>
              <a:rPr lang="en-US" altLang="en-US"/>
              <a:t>    a = m.b       với  a, b, m  đều nguyên.</a:t>
            </a:r>
          </a:p>
          <a:p>
            <a:pPr eaLnBrk="1" hangingPunct="1"/>
            <a:r>
              <a:rPr lang="en-US" altLang="en-US"/>
              <a:t>Tức là a chia hết cho b, ký hiệu  </a:t>
            </a:r>
          </a:p>
          <a:p>
            <a:pPr eaLnBrk="1" hangingPunct="1">
              <a:buFont typeface="Wingdings" panose="05000000000000000000" pitchFamily="2" charset="2"/>
              <a:buNone/>
            </a:pPr>
            <a:r>
              <a:rPr lang="en-US" altLang="en-US"/>
              <a:t>            b|a    hay    a</a:t>
            </a:r>
            <a:r>
              <a:rPr lang="en-US" altLang="en-US">
                <a:sym typeface="MT Extra" panose="05050102010205020202" pitchFamily="18" charset="2"/>
              </a:rPr>
              <a:t>b</a:t>
            </a:r>
          </a:p>
          <a:p>
            <a:pPr eaLnBrk="1" hangingPunct="1"/>
            <a:r>
              <a:rPr lang="en-US" altLang="en-US"/>
              <a:t>Ví dụ:  1, 2, 3, 4, 6, 8, 12, 24 là các ước số của 24</a:t>
            </a:r>
          </a:p>
          <a:p>
            <a:pPr eaLnBrk="1" hangingPunct="1"/>
            <a:r>
              <a:rPr lang="en-US" altLang="en-US" sz="2400" i="1"/>
              <a:t>C</a:t>
            </a:r>
            <a:r>
              <a:rPr lang="en-AU" altLang="en-US" sz="2400" i="1"/>
              <a:t>âu hỏi: Tìm các ước số của 36 </a:t>
            </a:r>
          </a:p>
          <a:p>
            <a:pPr eaLnBrk="1" hangingPunct="1"/>
            <a:r>
              <a:rPr lang="en-AU" altLang="en-US" sz="2400" i="1"/>
              <a:t>Trả lời: 1, 2, 3, 4, 6, 12, 18, 36</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877B9C72-2BE4-49CF-9A69-CEB313098B21}"/>
              </a:ext>
            </a:extLst>
          </p:cNvPr>
          <p:cNvSpPr>
            <a:spLocks noGrp="1" noChangeArrowheads="1"/>
          </p:cNvSpPr>
          <p:nvPr>
            <p:ph type="title"/>
          </p:nvPr>
        </p:nvSpPr>
        <p:spPr/>
        <p:txBody>
          <a:bodyPr/>
          <a:lstStyle/>
          <a:p>
            <a:pPr marL="838200" indent="-838200" eaLnBrk="1" hangingPunct="1"/>
            <a:r>
              <a:rPr lang="en-AU" altLang="en-US"/>
              <a:t>Ước số  chung lớn nhất</a:t>
            </a:r>
            <a:br>
              <a:rPr lang="en-AU" altLang="en-US"/>
            </a:br>
            <a:r>
              <a:rPr lang="en-AU" altLang="en-US" sz="3400"/>
              <a:t>Greatest Common Divisor (GCD)</a:t>
            </a:r>
          </a:p>
        </p:txBody>
      </p:sp>
      <p:sp>
        <p:nvSpPr>
          <p:cNvPr id="29699" name="Rectangle 3">
            <a:extLst>
              <a:ext uri="{FF2B5EF4-FFF2-40B4-BE49-F238E27FC236}">
                <a16:creationId xmlns:a16="http://schemas.microsoft.com/office/drawing/2014/main" id="{0CFA66AE-DB16-4D8E-BC1B-791BE6DA3FD1}"/>
              </a:ext>
            </a:extLst>
          </p:cNvPr>
          <p:cNvSpPr>
            <a:spLocks noGrp="1" noChangeArrowheads="1"/>
          </p:cNvSpPr>
          <p:nvPr>
            <p:ph type="body" idx="1"/>
          </p:nvPr>
        </p:nvSpPr>
        <p:spPr>
          <a:xfrm>
            <a:off x="457200" y="1600200"/>
            <a:ext cx="8291513" cy="4924425"/>
          </a:xfrm>
        </p:spPr>
        <p:txBody>
          <a:bodyPr/>
          <a:lstStyle/>
          <a:p>
            <a:pPr eaLnBrk="1" hangingPunct="1">
              <a:lnSpc>
                <a:spcPct val="80000"/>
              </a:lnSpc>
            </a:pPr>
            <a:r>
              <a:rPr lang="en-AU" altLang="en-US" sz="2800"/>
              <a:t>Là bài toán chung của lý thuyết số.</a:t>
            </a:r>
          </a:p>
          <a:p>
            <a:pPr eaLnBrk="1" hangingPunct="1">
              <a:lnSpc>
                <a:spcPct val="80000"/>
              </a:lnSpc>
            </a:pPr>
            <a:r>
              <a:rPr lang="en-AU" altLang="en-US" sz="2800"/>
              <a:t>GCD(a,b) là ước số chung dương lớn nhất của  a và b.</a:t>
            </a:r>
          </a:p>
          <a:p>
            <a:pPr lvl="1" eaLnBrk="1" hangingPunct="1">
              <a:lnSpc>
                <a:spcPct val="80000"/>
              </a:lnSpc>
            </a:pPr>
            <a:r>
              <a:rPr lang="en-AU" altLang="en-US" sz="2500"/>
              <a:t>	Ví dụ:  </a:t>
            </a:r>
            <a:r>
              <a:rPr lang="en-US" altLang="en-US" sz="2500"/>
              <a:t> GCD(60,24) = 12</a:t>
            </a:r>
          </a:p>
          <a:p>
            <a:pPr eaLnBrk="1" hangingPunct="1">
              <a:lnSpc>
                <a:spcPct val="80000"/>
              </a:lnSpc>
            </a:pPr>
            <a:r>
              <a:rPr lang="en-US" altLang="en-US" sz="2800"/>
              <a:t>Nếu hai số a, b nguyên tố cùng nhau thì  GCD(a, b) = 1,                 </a:t>
            </a:r>
          </a:p>
          <a:p>
            <a:pPr lvl="1" eaLnBrk="1" hangingPunct="1">
              <a:lnSpc>
                <a:spcPct val="80000"/>
              </a:lnSpc>
            </a:pPr>
            <a:r>
              <a:rPr lang="en-US" altLang="en-US" sz="2500"/>
              <a:t> Ví dụ </a:t>
            </a:r>
            <a:r>
              <a:rPr lang="en-AU" altLang="en-US" sz="2500"/>
              <a:t>GCD(8,15) = 1, </a:t>
            </a:r>
          </a:p>
          <a:p>
            <a:pPr lvl="1" eaLnBrk="1" hangingPunct="1">
              <a:lnSpc>
                <a:spcPct val="80000"/>
              </a:lnSpc>
            </a:pPr>
            <a:r>
              <a:rPr lang="en-US" altLang="en-US" sz="2500"/>
              <a:t> 8  và  15 là hai số nguyên tố cùng nhau</a:t>
            </a:r>
          </a:p>
          <a:p>
            <a:pPr lvl="1" eaLnBrk="1" hangingPunct="1">
              <a:lnSpc>
                <a:spcPct val="80000"/>
              </a:lnSpc>
              <a:buFont typeface="Wingdings" panose="05000000000000000000" pitchFamily="2" charset="2"/>
              <a:buNone/>
            </a:pPr>
            <a:endParaRPr lang="en-US" altLang="en-US" sz="2500" i="1"/>
          </a:p>
          <a:p>
            <a:pPr lvl="1" eaLnBrk="1" hangingPunct="1">
              <a:lnSpc>
                <a:spcPct val="80000"/>
              </a:lnSpc>
              <a:buFont typeface="Wingdings" panose="05000000000000000000" pitchFamily="2" charset="2"/>
              <a:buNone/>
            </a:pPr>
            <a:r>
              <a:rPr lang="en-US" altLang="en-US" sz="2500" i="1"/>
              <a:t>C</a:t>
            </a:r>
            <a:r>
              <a:rPr lang="en-AU" altLang="en-US" sz="2500" i="1"/>
              <a:t>âu hỏi: gcd(18, 45) = ? Tra l</a:t>
            </a:r>
            <a:r>
              <a:rPr lang="en-AU" altLang="en-US" sz="2300" i="1"/>
              <a:t>ời: 9</a:t>
            </a:r>
            <a:endParaRPr lang="en-AU" altLang="en-US" sz="2500" i="1"/>
          </a:p>
          <a:p>
            <a:pPr lvl="1" eaLnBrk="1" hangingPunct="1">
              <a:lnSpc>
                <a:spcPct val="80000"/>
              </a:lnSpc>
              <a:buFont typeface="Wingdings" panose="05000000000000000000" pitchFamily="2" charset="2"/>
              <a:buNone/>
            </a:pPr>
            <a:r>
              <a:rPr lang="en-AU" altLang="en-US" sz="2500" i="1"/>
              <a:t>              Hai số 20, 51 có nguyên tố cùng nhau 		         không?  C</a:t>
            </a:r>
            <a:r>
              <a:rPr lang="en-AU" altLang="en-US" sz="2300" i="1"/>
              <a:t>ó, 51 có 3 ước là 1, 3, 17, trong số đó 	          chỉ có 1 là ước của 20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541B123C-FF33-4161-825F-69C68E442CCC}"/>
              </a:ext>
            </a:extLst>
          </p:cNvPr>
          <p:cNvSpPr>
            <a:spLocks noGrp="1" noChangeArrowheads="1"/>
          </p:cNvSpPr>
          <p:nvPr>
            <p:ph type="title"/>
          </p:nvPr>
        </p:nvSpPr>
        <p:spPr>
          <a:xfrm>
            <a:off x="179388" y="274638"/>
            <a:ext cx="8785225" cy="922337"/>
          </a:xfrm>
        </p:spPr>
        <p:txBody>
          <a:bodyPr/>
          <a:lstStyle/>
          <a:p>
            <a:pPr eaLnBrk="1" hangingPunct="1"/>
            <a:r>
              <a:rPr lang="en-US" altLang="en-US" sz="3200"/>
              <a:t>Thuật toán </a:t>
            </a:r>
            <a:r>
              <a:rPr lang="en-AU" altLang="en-US" sz="3200"/>
              <a:t>Euclid tìm ước chung lớn nhất</a:t>
            </a:r>
          </a:p>
        </p:txBody>
      </p:sp>
      <p:sp>
        <p:nvSpPr>
          <p:cNvPr id="31747" name="Rectangle 3">
            <a:extLst>
              <a:ext uri="{FF2B5EF4-FFF2-40B4-BE49-F238E27FC236}">
                <a16:creationId xmlns:a16="http://schemas.microsoft.com/office/drawing/2014/main" id="{54D25A02-9820-427A-8430-5E1B28BCC31B}"/>
              </a:ext>
            </a:extLst>
          </p:cNvPr>
          <p:cNvSpPr>
            <a:spLocks noGrp="1" noChangeArrowheads="1"/>
          </p:cNvSpPr>
          <p:nvPr>
            <p:ph type="body" idx="1"/>
          </p:nvPr>
        </p:nvSpPr>
        <p:spPr>
          <a:xfrm>
            <a:off x="457200" y="1600200"/>
            <a:ext cx="8362950" cy="4997450"/>
          </a:xfrm>
        </p:spPr>
        <p:txBody>
          <a:bodyPr/>
          <a:lstStyle/>
          <a:p>
            <a:pPr eaLnBrk="1" hangingPunct="1"/>
            <a:r>
              <a:rPr lang="en-US" altLang="en-US"/>
              <a:t>Tính chất    </a:t>
            </a:r>
            <a:r>
              <a:rPr lang="en-AU" altLang="en-US"/>
              <a:t>GCD(a,b) = GCD(b, a mod b) </a:t>
            </a:r>
          </a:p>
          <a:p>
            <a:pPr eaLnBrk="1" hangingPunct="1">
              <a:buFont typeface="Wingdings" panose="05000000000000000000" pitchFamily="2" charset="2"/>
              <a:buNone/>
            </a:pPr>
            <a:r>
              <a:rPr lang="en-US" altLang="en-US"/>
              <a:t>    với a, b là hai số tự nhiên và  b </a:t>
            </a:r>
            <a:r>
              <a:rPr lang="en-US" altLang="en-US">
                <a:cs typeface="Arial" panose="020B0604020202020204" pitchFamily="34" charset="0"/>
              </a:rPr>
              <a:t>≤ a</a:t>
            </a:r>
          </a:p>
          <a:p>
            <a:pPr eaLnBrk="1" hangingPunct="1"/>
            <a:r>
              <a:rPr lang="en-US" altLang="en-US"/>
              <a:t>Thuật toán Euclid tìm GCD(a, b):</a:t>
            </a:r>
            <a:endParaRPr lang="en-AU" altLang="en-US" sz="2800"/>
          </a:p>
          <a:p>
            <a:pPr lvl="1" eaLnBrk="1" hangingPunct="1">
              <a:buFont typeface="Wingdings" panose="05000000000000000000" pitchFamily="2" charset="2"/>
              <a:buNone/>
            </a:pPr>
            <a:r>
              <a:rPr lang="en-US" altLang="en-US" sz="2300">
                <a:latin typeface="Courier New" panose="02070309020205020404" pitchFamily="49" charset="0"/>
              </a:rPr>
              <a:t>EUCLID(a,b)</a:t>
            </a:r>
          </a:p>
          <a:p>
            <a:pPr lvl="1" eaLnBrk="1" hangingPunct="1">
              <a:buFont typeface="Wingdings" panose="05000000000000000000" pitchFamily="2" charset="2"/>
              <a:buNone/>
            </a:pPr>
            <a:r>
              <a:rPr lang="en-US" altLang="en-US" sz="2000">
                <a:latin typeface="Courier New" panose="02070309020205020404" pitchFamily="49" charset="0"/>
              </a:rPr>
              <a:t>1. A = a; B = b </a:t>
            </a:r>
          </a:p>
          <a:p>
            <a:pPr lvl="1" eaLnBrk="1" hangingPunct="1">
              <a:buFont typeface="Wingdings" panose="05000000000000000000" pitchFamily="2" charset="2"/>
              <a:buNone/>
            </a:pPr>
            <a:r>
              <a:rPr lang="en-US" altLang="en-US" sz="2000">
                <a:latin typeface="Courier New" panose="02070309020205020404" pitchFamily="49" charset="0"/>
              </a:rPr>
              <a:t>2. if B = 0 return  A = gcd(a, b) </a:t>
            </a:r>
          </a:p>
          <a:p>
            <a:pPr lvl="1" eaLnBrk="1" hangingPunct="1">
              <a:buFont typeface="Wingdings" panose="05000000000000000000" pitchFamily="2" charset="2"/>
              <a:buNone/>
            </a:pPr>
            <a:r>
              <a:rPr lang="en-US" altLang="en-US" sz="2000">
                <a:latin typeface="Courier New" panose="02070309020205020404" pitchFamily="49" charset="0"/>
              </a:rPr>
              <a:t>3. R = A mod B </a:t>
            </a:r>
          </a:p>
          <a:p>
            <a:pPr lvl="1" eaLnBrk="1" hangingPunct="1">
              <a:buFont typeface="Wingdings" panose="05000000000000000000" pitchFamily="2" charset="2"/>
              <a:buNone/>
            </a:pPr>
            <a:r>
              <a:rPr lang="en-US" altLang="en-US" sz="2000">
                <a:latin typeface="Courier New" panose="02070309020205020404" pitchFamily="49" charset="0"/>
              </a:rPr>
              <a:t>4. A = B </a:t>
            </a:r>
          </a:p>
          <a:p>
            <a:pPr lvl="1" eaLnBrk="1" hangingPunct="1">
              <a:buFont typeface="Wingdings" panose="05000000000000000000" pitchFamily="2" charset="2"/>
              <a:buNone/>
            </a:pPr>
            <a:r>
              <a:rPr lang="en-US" altLang="en-US" sz="2000">
                <a:latin typeface="Courier New" panose="02070309020205020404" pitchFamily="49" charset="0"/>
              </a:rPr>
              <a:t>5. B = R </a:t>
            </a:r>
          </a:p>
          <a:p>
            <a:pPr lvl="1" eaLnBrk="1" hangingPunct="1">
              <a:buFont typeface="Wingdings" panose="05000000000000000000" pitchFamily="2" charset="2"/>
              <a:buNone/>
            </a:pPr>
            <a:r>
              <a:rPr lang="en-US" altLang="en-US" sz="2000">
                <a:latin typeface="Courier New" panose="02070309020205020404" pitchFamily="49" charset="0"/>
              </a:rPr>
              <a:t>6. goto 2</a:t>
            </a:r>
            <a:r>
              <a:rPr lang="en-US" altLang="en-US" sz="2000">
                <a:latin typeface="Helvetica" panose="020B0604020202020204" pitchFamily="34" charset="0"/>
              </a:rPr>
              <a:t> </a:t>
            </a:r>
            <a:endParaRPr lang="en-AU" altLang="en-US" sz="2000">
              <a:latin typeface="Helvetica"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AFB67C2B-EA4A-4EA7-9C66-C3B9C3DD61A6}"/>
              </a:ext>
            </a:extLst>
          </p:cNvPr>
          <p:cNvSpPr>
            <a:spLocks noGrp="1" noChangeArrowheads="1"/>
          </p:cNvSpPr>
          <p:nvPr>
            <p:ph type="title"/>
          </p:nvPr>
        </p:nvSpPr>
        <p:spPr/>
        <p:txBody>
          <a:bodyPr/>
          <a:lstStyle/>
          <a:p>
            <a:pPr eaLnBrk="1" hangingPunct="1"/>
            <a:r>
              <a:rPr lang="en-US" altLang="en-US" sz="3400"/>
              <a:t>Ví dụ:  GCD(1970,1066) = GCD(2, 0) = 2</a:t>
            </a:r>
            <a:endParaRPr lang="en-AU" altLang="en-US" sz="3400"/>
          </a:p>
        </p:txBody>
      </p:sp>
      <p:sp>
        <p:nvSpPr>
          <p:cNvPr id="33795" name="Rectangle 3">
            <a:extLst>
              <a:ext uri="{FF2B5EF4-FFF2-40B4-BE49-F238E27FC236}">
                <a16:creationId xmlns:a16="http://schemas.microsoft.com/office/drawing/2014/main" id="{EBAAAC81-B6C2-4F98-8D7D-0B68277A4EA2}"/>
              </a:ext>
            </a:extLst>
          </p:cNvPr>
          <p:cNvSpPr>
            <a:spLocks noGrp="1" noChangeArrowheads="1"/>
          </p:cNvSpPr>
          <p:nvPr>
            <p:ph type="body" idx="1"/>
          </p:nvPr>
        </p:nvSpPr>
        <p:spPr>
          <a:xfrm>
            <a:off x="609600" y="1600200"/>
            <a:ext cx="7923213" cy="4565650"/>
          </a:xfrm>
        </p:spPr>
        <p:txBody>
          <a:bodyPr/>
          <a:lstStyle/>
          <a:p>
            <a:pPr eaLnBrk="1" hangingPunct="1">
              <a:lnSpc>
                <a:spcPct val="90000"/>
              </a:lnSpc>
              <a:buFont typeface="Wingdings" panose="05000000000000000000" pitchFamily="2" charset="2"/>
              <a:buNone/>
            </a:pPr>
            <a:r>
              <a:rPr lang="en-AU" altLang="en-US" sz="2400">
                <a:latin typeface="Courier New" panose="02070309020205020404" pitchFamily="49" charset="0"/>
              </a:rPr>
              <a:t>1970 = 1 x 1066 + 904 	gcd(1066, 904)</a:t>
            </a:r>
          </a:p>
          <a:p>
            <a:pPr eaLnBrk="1" hangingPunct="1">
              <a:lnSpc>
                <a:spcPct val="90000"/>
              </a:lnSpc>
              <a:buFont typeface="Wingdings" panose="05000000000000000000" pitchFamily="2" charset="2"/>
              <a:buNone/>
            </a:pPr>
            <a:r>
              <a:rPr lang="en-AU" altLang="en-US" sz="2400">
                <a:latin typeface="Courier New" panose="02070309020205020404" pitchFamily="49" charset="0"/>
              </a:rPr>
              <a:t>1066 = 1 x 904 + 162 	gcd(904, 162)</a:t>
            </a:r>
          </a:p>
          <a:p>
            <a:pPr eaLnBrk="1" hangingPunct="1">
              <a:lnSpc>
                <a:spcPct val="90000"/>
              </a:lnSpc>
              <a:buFont typeface="Wingdings" panose="05000000000000000000" pitchFamily="2" charset="2"/>
              <a:buNone/>
            </a:pPr>
            <a:r>
              <a:rPr lang="en-AU" altLang="en-US" sz="2400">
                <a:latin typeface="Courier New" panose="02070309020205020404" pitchFamily="49" charset="0"/>
              </a:rPr>
              <a:t>904 = 5 x 162 + 94 		gcd(162, 94)</a:t>
            </a:r>
          </a:p>
          <a:p>
            <a:pPr eaLnBrk="1" hangingPunct="1">
              <a:lnSpc>
                <a:spcPct val="90000"/>
              </a:lnSpc>
              <a:buFont typeface="Wingdings" panose="05000000000000000000" pitchFamily="2" charset="2"/>
              <a:buNone/>
            </a:pPr>
            <a:r>
              <a:rPr lang="en-AU" altLang="en-US" sz="2400">
                <a:latin typeface="Courier New" panose="02070309020205020404" pitchFamily="49" charset="0"/>
              </a:rPr>
              <a:t>162 = 1 x 94 + 68 		gcd(94, 68)</a:t>
            </a:r>
          </a:p>
          <a:p>
            <a:pPr eaLnBrk="1" hangingPunct="1">
              <a:lnSpc>
                <a:spcPct val="90000"/>
              </a:lnSpc>
              <a:buFont typeface="Wingdings" panose="05000000000000000000" pitchFamily="2" charset="2"/>
              <a:buNone/>
            </a:pPr>
            <a:r>
              <a:rPr lang="en-AU" altLang="en-US" sz="2400">
                <a:latin typeface="Courier New" panose="02070309020205020404" pitchFamily="49" charset="0"/>
              </a:rPr>
              <a:t>94 = 1 x 68 + 26 		gcd(68, 26)</a:t>
            </a:r>
          </a:p>
          <a:p>
            <a:pPr eaLnBrk="1" hangingPunct="1">
              <a:lnSpc>
                <a:spcPct val="90000"/>
              </a:lnSpc>
              <a:buFont typeface="Wingdings" panose="05000000000000000000" pitchFamily="2" charset="2"/>
              <a:buNone/>
            </a:pPr>
            <a:r>
              <a:rPr lang="en-AU" altLang="en-US" sz="2400">
                <a:latin typeface="Courier New" panose="02070309020205020404" pitchFamily="49" charset="0"/>
              </a:rPr>
              <a:t>68 = 2 x 26 + 16 		gcd(26, 16)</a:t>
            </a:r>
          </a:p>
          <a:p>
            <a:pPr eaLnBrk="1" hangingPunct="1">
              <a:lnSpc>
                <a:spcPct val="90000"/>
              </a:lnSpc>
              <a:buFont typeface="Wingdings" panose="05000000000000000000" pitchFamily="2" charset="2"/>
              <a:buNone/>
            </a:pPr>
            <a:r>
              <a:rPr lang="en-AU" altLang="en-US" sz="2400">
                <a:latin typeface="Courier New" panose="02070309020205020404" pitchFamily="49" charset="0"/>
              </a:rPr>
              <a:t>26 = 1 x 16 + 10 		gcd(16, 10)</a:t>
            </a:r>
          </a:p>
          <a:p>
            <a:pPr eaLnBrk="1" hangingPunct="1">
              <a:lnSpc>
                <a:spcPct val="90000"/>
              </a:lnSpc>
              <a:buFont typeface="Wingdings" panose="05000000000000000000" pitchFamily="2" charset="2"/>
              <a:buNone/>
            </a:pPr>
            <a:r>
              <a:rPr lang="en-AU" altLang="en-US" sz="2400">
                <a:latin typeface="Courier New" panose="02070309020205020404" pitchFamily="49" charset="0"/>
              </a:rPr>
              <a:t>16 = 1 x 10 + 6 		gcd(10, 6)</a:t>
            </a:r>
          </a:p>
          <a:p>
            <a:pPr eaLnBrk="1" hangingPunct="1">
              <a:lnSpc>
                <a:spcPct val="90000"/>
              </a:lnSpc>
              <a:buFont typeface="Wingdings" panose="05000000000000000000" pitchFamily="2" charset="2"/>
              <a:buNone/>
            </a:pPr>
            <a:r>
              <a:rPr lang="en-AU" altLang="en-US" sz="2400">
                <a:latin typeface="Courier New" panose="02070309020205020404" pitchFamily="49" charset="0"/>
              </a:rPr>
              <a:t>10 = 1 x 6 + 4 		     gcd(6, 4)</a:t>
            </a:r>
          </a:p>
          <a:p>
            <a:pPr eaLnBrk="1" hangingPunct="1">
              <a:lnSpc>
                <a:spcPct val="90000"/>
              </a:lnSpc>
              <a:buFont typeface="Wingdings" panose="05000000000000000000" pitchFamily="2" charset="2"/>
              <a:buNone/>
            </a:pPr>
            <a:r>
              <a:rPr lang="en-AU" altLang="en-US" sz="2400">
                <a:latin typeface="Courier New" panose="02070309020205020404" pitchFamily="49" charset="0"/>
              </a:rPr>
              <a:t>6 = 1 x 4 + 2 			gcd(4, 2)</a:t>
            </a:r>
          </a:p>
          <a:p>
            <a:pPr eaLnBrk="1" hangingPunct="1">
              <a:lnSpc>
                <a:spcPct val="90000"/>
              </a:lnSpc>
              <a:buFont typeface="Wingdings" panose="05000000000000000000" pitchFamily="2" charset="2"/>
              <a:buNone/>
            </a:pPr>
            <a:r>
              <a:rPr lang="en-AU" altLang="en-US" sz="2400">
                <a:latin typeface="Courier New" panose="02070309020205020404" pitchFamily="49" charset="0"/>
              </a:rPr>
              <a:t>4 = 2 x 2 + 0 			gcd(2, 0)</a:t>
            </a:r>
          </a:p>
          <a:p>
            <a:pPr eaLnBrk="1" hangingPunct="1">
              <a:lnSpc>
                <a:spcPct val="90000"/>
              </a:lnSpc>
              <a:buFont typeface="Wingdings" panose="05000000000000000000" pitchFamily="2" charset="2"/>
              <a:buNone/>
            </a:pPr>
            <a:endParaRPr lang="en-AU" altLang="en-US" sz="2400">
              <a:latin typeface="Courier New" panose="020703090202050204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802647D0-140E-4283-947F-4B85C7C413E7}"/>
              </a:ext>
            </a:extLst>
          </p:cNvPr>
          <p:cNvSpPr>
            <a:spLocks noGrp="1" noChangeArrowheads="1"/>
          </p:cNvSpPr>
          <p:nvPr>
            <p:ph type="title"/>
          </p:nvPr>
        </p:nvSpPr>
        <p:spPr/>
        <p:txBody>
          <a:bodyPr/>
          <a:lstStyle/>
          <a:p>
            <a:pPr eaLnBrk="1" hangingPunct="1"/>
            <a:r>
              <a:rPr lang="en-AU" altLang="en-US" sz="3200"/>
              <a:t>3.2 </a:t>
            </a:r>
            <a:r>
              <a:rPr lang="en-US" altLang="en-US" sz="3400"/>
              <a:t>Thuật toán Euclide mở rộng và phép toán nghịch đảo</a:t>
            </a:r>
            <a:endParaRPr lang="en-AU" altLang="en-US" sz="3400"/>
          </a:p>
        </p:txBody>
      </p:sp>
      <p:sp>
        <p:nvSpPr>
          <p:cNvPr id="35843" name="Rectangle 3">
            <a:extLst>
              <a:ext uri="{FF2B5EF4-FFF2-40B4-BE49-F238E27FC236}">
                <a16:creationId xmlns:a16="http://schemas.microsoft.com/office/drawing/2014/main" id="{303E2FAA-90D0-4526-8525-EB157541CA85}"/>
              </a:ext>
            </a:extLst>
          </p:cNvPr>
          <p:cNvSpPr>
            <a:spLocks noGrp="1" noChangeArrowheads="1"/>
          </p:cNvSpPr>
          <p:nvPr>
            <p:ph type="body" idx="1"/>
          </p:nvPr>
        </p:nvSpPr>
        <p:spPr>
          <a:xfrm>
            <a:off x="323850" y="1341438"/>
            <a:ext cx="8640763" cy="5327650"/>
          </a:xfrm>
        </p:spPr>
        <p:txBody>
          <a:bodyPr/>
          <a:lstStyle/>
          <a:p>
            <a:pPr eaLnBrk="1" hangingPunct="1">
              <a:lnSpc>
                <a:spcPct val="80000"/>
              </a:lnSpc>
            </a:pPr>
            <a:r>
              <a:rPr lang="en-US" altLang="en-US" sz="2600"/>
              <a:t> S</a:t>
            </a:r>
            <a:r>
              <a:rPr lang="en-US" altLang="en-US" sz="2800"/>
              <a:t>ố a được gọi là nghịch đảo của b theo  mod m, ký hiệu  a = b</a:t>
            </a:r>
            <a:r>
              <a:rPr lang="en-US" altLang="en-US" sz="2800" baseline="30000"/>
              <a:t>-1</a:t>
            </a:r>
            <a:r>
              <a:rPr lang="en-US" altLang="en-US" sz="2800"/>
              <a:t> mod m, nếu</a:t>
            </a:r>
          </a:p>
          <a:p>
            <a:pPr eaLnBrk="1" hangingPunct="1">
              <a:lnSpc>
                <a:spcPct val="80000"/>
              </a:lnSpc>
              <a:buFont typeface="Wingdings" panose="05000000000000000000" pitchFamily="2" charset="2"/>
              <a:buNone/>
            </a:pPr>
            <a:r>
              <a:rPr lang="en-US" altLang="en-US" sz="2600"/>
              <a:t>               (a.b) mod m  = 1</a:t>
            </a:r>
          </a:p>
          <a:p>
            <a:pPr eaLnBrk="1" hangingPunct="1">
              <a:lnSpc>
                <a:spcPct val="80000"/>
              </a:lnSpc>
              <a:buFont typeface="Wingdings" panose="05000000000000000000" pitchFamily="2" charset="2"/>
              <a:buNone/>
            </a:pPr>
            <a:r>
              <a:rPr lang="en-US" altLang="en-US" sz="2600"/>
              <a:t>    V</a:t>
            </a:r>
            <a:r>
              <a:rPr lang="en-US" altLang="en-US" sz="2800"/>
              <a:t>í dụ: 7 = 8</a:t>
            </a:r>
            <a:r>
              <a:rPr lang="en-US" altLang="en-US" sz="2800" baseline="30000"/>
              <a:t>-1</a:t>
            </a:r>
            <a:r>
              <a:rPr lang="en-US" altLang="en-US" sz="2800"/>
              <a:t> mod 11,  vì   (7.8) mod 11 = 1  </a:t>
            </a:r>
            <a:endParaRPr lang="en-US" altLang="en-US" sz="2600"/>
          </a:p>
          <a:p>
            <a:pPr eaLnBrk="1" hangingPunct="1">
              <a:lnSpc>
                <a:spcPct val="80000"/>
              </a:lnSpc>
            </a:pPr>
            <a:r>
              <a:rPr lang="en-US" altLang="en-US" sz="2600"/>
              <a:t>X</a:t>
            </a:r>
            <a:r>
              <a:rPr lang="en-US" altLang="en-US" sz="2800"/>
              <a:t>ét tập </a:t>
            </a:r>
            <a:r>
              <a:rPr lang="en-US" altLang="en-US" sz="2600"/>
              <a:t>Z</a:t>
            </a:r>
            <a:r>
              <a:rPr lang="en-US" altLang="en-US" sz="2600" baseline="-25000"/>
              <a:t>p</a:t>
            </a:r>
            <a:r>
              <a:rPr lang="en-AU" altLang="en-US" sz="2800"/>
              <a:t> = </a:t>
            </a:r>
            <a:r>
              <a:rPr lang="en-US" altLang="en-US" sz="2800"/>
              <a:t>{0,1, … , p-1}, </a:t>
            </a:r>
            <a:r>
              <a:rPr lang="en-AU" altLang="en-US" sz="2800"/>
              <a:t>với p là số nguyên tố</a:t>
            </a:r>
            <a:r>
              <a:rPr lang="en-US" altLang="en-US" sz="2800"/>
              <a:t> </a:t>
            </a:r>
          </a:p>
          <a:p>
            <a:pPr lvl="1" eaLnBrk="1" hangingPunct="1">
              <a:lnSpc>
                <a:spcPct val="80000"/>
              </a:lnSpc>
            </a:pPr>
            <a:r>
              <a:rPr lang="en-US" altLang="en-US" sz="2500"/>
              <a:t>Với các phép toán cộng và nhân module</a:t>
            </a:r>
            <a:endParaRPr lang="en-AU" altLang="en-US" sz="2500"/>
          </a:p>
          <a:p>
            <a:pPr lvl="1" eaLnBrk="1" hangingPunct="1">
              <a:lnSpc>
                <a:spcPct val="80000"/>
              </a:lnSpc>
            </a:pPr>
            <a:r>
              <a:rPr lang="en-AU" altLang="en-US" sz="2500"/>
              <a:t>Tr</a:t>
            </a:r>
            <a:r>
              <a:rPr lang="en-US" altLang="en-US" sz="2500"/>
              <a:t>ên </a:t>
            </a:r>
            <a:r>
              <a:rPr lang="en-US" altLang="en-US" sz="2200"/>
              <a:t>Z</a:t>
            </a:r>
            <a:r>
              <a:rPr lang="en-US" altLang="en-US" sz="2200" baseline="-25000"/>
              <a:t>p</a:t>
            </a:r>
            <a:r>
              <a:rPr lang="en-AU" altLang="en-US" sz="2500"/>
              <a:t> mọi phần tử a kh</a:t>
            </a:r>
            <a:r>
              <a:rPr lang="en-US" altLang="en-US" sz="2500"/>
              <a:t>ác 0 đều có phần tử nghịch đảo a</a:t>
            </a:r>
            <a:r>
              <a:rPr lang="en-US" altLang="en-US" sz="2500" baseline="30000"/>
              <a:t>-1</a:t>
            </a:r>
            <a:r>
              <a:rPr lang="en-US" altLang="en-US" sz="2500"/>
              <a:t>:    a . a</a:t>
            </a:r>
            <a:r>
              <a:rPr lang="en-US" altLang="en-US" sz="2500" baseline="30000"/>
              <a:t>-1</a:t>
            </a:r>
            <a:r>
              <a:rPr lang="en-US" altLang="en-US" sz="2500"/>
              <a:t> = 1</a:t>
            </a:r>
            <a:endParaRPr lang="en-AU" altLang="en-US" sz="2500"/>
          </a:p>
          <a:p>
            <a:pPr eaLnBrk="1" hangingPunct="1">
              <a:lnSpc>
                <a:spcPct val="80000"/>
              </a:lnSpc>
            </a:pPr>
            <a:r>
              <a:rPr lang="en-AU" altLang="en-US" sz="2800"/>
              <a:t>Như vậy trên </a:t>
            </a:r>
            <a:r>
              <a:rPr lang="en-US" altLang="en-US" sz="2600"/>
              <a:t>Z</a:t>
            </a:r>
            <a:r>
              <a:rPr lang="en-US" altLang="en-US" sz="2600" baseline="-25000"/>
              <a:t>p</a:t>
            </a:r>
            <a:r>
              <a:rPr lang="en-AU" altLang="en-US" sz="2800"/>
              <a:t> ta có thể thực hiện các phép toán cộng, trừ, nhân, chia (chia cho phần tử khác 0).</a:t>
            </a:r>
            <a:endParaRPr lang="en-US" altLang="en-US" sz="2800"/>
          </a:p>
          <a:p>
            <a:pPr eaLnBrk="1" hangingPunct="1">
              <a:lnSpc>
                <a:spcPct val="80000"/>
              </a:lnSpc>
              <a:buFont typeface="Wingdings" panose="05000000000000000000" pitchFamily="2" charset="2"/>
              <a:buNone/>
            </a:pPr>
            <a:r>
              <a:rPr lang="en-AU" altLang="en-US" sz="2400" i="1"/>
              <a:t>Câu hỏi: 8</a:t>
            </a:r>
            <a:r>
              <a:rPr lang="en-US" altLang="en-US" sz="2400" i="1" baseline="30000"/>
              <a:t>-1</a:t>
            </a:r>
            <a:r>
              <a:rPr lang="en-US" altLang="en-US" sz="2400" i="1"/>
              <a:t> mod 11 = ? Trả lời: 7, vì 8.7 mod 11 = 1 </a:t>
            </a:r>
          </a:p>
          <a:p>
            <a:pPr eaLnBrk="1" hangingPunct="1">
              <a:lnSpc>
                <a:spcPct val="80000"/>
              </a:lnSpc>
              <a:buFont typeface="Wingdings" panose="05000000000000000000" pitchFamily="2" charset="2"/>
              <a:buNone/>
            </a:pPr>
            <a:r>
              <a:rPr lang="en-AU" altLang="en-US" sz="2400" i="1"/>
              <a:t>Liệt kê các cặp số nghịch đảo nhau trong bảng modulo 7 sau? </a:t>
            </a:r>
          </a:p>
          <a:p>
            <a:pPr eaLnBrk="1" hangingPunct="1">
              <a:lnSpc>
                <a:spcPct val="80000"/>
              </a:lnSpc>
              <a:buFont typeface="Wingdings" panose="05000000000000000000" pitchFamily="2" charset="2"/>
              <a:buNone/>
            </a:pPr>
            <a:r>
              <a:rPr lang="en-AU" altLang="en-US" sz="2400" i="1"/>
              <a:t>Trả lời: (1,1), (2,4), (3,5), (4,2), (5,3), (6,6).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3817BF16-3B92-4CDE-AAD2-F79726D79BB8}"/>
              </a:ext>
            </a:extLst>
          </p:cNvPr>
          <p:cNvSpPr>
            <a:spLocks noGrp="1" noChangeArrowheads="1"/>
          </p:cNvSpPr>
          <p:nvPr>
            <p:ph type="title"/>
          </p:nvPr>
        </p:nvSpPr>
        <p:spPr/>
        <p:txBody>
          <a:bodyPr/>
          <a:lstStyle/>
          <a:p>
            <a:pPr eaLnBrk="1" hangingPunct="1"/>
            <a:r>
              <a:rPr lang="en-US" altLang="en-US"/>
              <a:t>Ví dụ phép nhân theo modulo 7  </a:t>
            </a:r>
            <a:endParaRPr lang="en-AU" altLang="en-US"/>
          </a:p>
        </p:txBody>
      </p:sp>
      <p:sp>
        <p:nvSpPr>
          <p:cNvPr id="37891" name="Text Box 3">
            <a:extLst>
              <a:ext uri="{FF2B5EF4-FFF2-40B4-BE49-F238E27FC236}">
                <a16:creationId xmlns:a16="http://schemas.microsoft.com/office/drawing/2014/main" id="{855580BD-3E29-4670-A1AC-53817AA79354}"/>
              </a:ext>
            </a:extLst>
          </p:cNvPr>
          <p:cNvSpPr txBox="1">
            <a:spLocks noChangeArrowheads="1"/>
          </p:cNvSpPr>
          <p:nvPr/>
        </p:nvSpPr>
        <p:spPr bwMode="auto">
          <a:xfrm>
            <a:off x="822325" y="1484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p>
        </p:txBody>
      </p:sp>
      <p:graphicFrame>
        <p:nvGraphicFramePr>
          <p:cNvPr id="210948" name="Group 4">
            <a:extLst>
              <a:ext uri="{FF2B5EF4-FFF2-40B4-BE49-F238E27FC236}">
                <a16:creationId xmlns:a16="http://schemas.microsoft.com/office/drawing/2014/main" id="{70EF6034-704C-4C6A-A2CC-BBCC95188459}"/>
              </a:ext>
            </a:extLst>
          </p:cNvPr>
          <p:cNvGraphicFramePr>
            <a:graphicFrameLocks noGrp="1"/>
          </p:cNvGraphicFramePr>
          <p:nvPr/>
        </p:nvGraphicFramePr>
        <p:xfrm>
          <a:off x="2438400" y="1524000"/>
          <a:ext cx="3292475" cy="4445000"/>
        </p:xfrm>
        <a:graphic>
          <a:graphicData uri="http://schemas.openxmlformats.org/drawingml/2006/table">
            <a:tbl>
              <a:tblPr/>
              <a:tblGrid>
                <a:gridCol w="411163">
                  <a:extLst>
                    <a:ext uri="{9D8B030D-6E8A-4147-A177-3AD203B41FA5}">
                      <a16:colId xmlns:a16="http://schemas.microsoft.com/office/drawing/2014/main" val="20000"/>
                    </a:ext>
                  </a:extLst>
                </a:gridCol>
                <a:gridCol w="411162">
                  <a:extLst>
                    <a:ext uri="{9D8B030D-6E8A-4147-A177-3AD203B41FA5}">
                      <a16:colId xmlns:a16="http://schemas.microsoft.com/office/drawing/2014/main" val="20001"/>
                    </a:ext>
                  </a:extLst>
                </a:gridCol>
                <a:gridCol w="412750">
                  <a:extLst>
                    <a:ext uri="{9D8B030D-6E8A-4147-A177-3AD203B41FA5}">
                      <a16:colId xmlns:a16="http://schemas.microsoft.com/office/drawing/2014/main" val="20002"/>
                    </a:ext>
                  </a:extLst>
                </a:gridCol>
                <a:gridCol w="411163">
                  <a:extLst>
                    <a:ext uri="{9D8B030D-6E8A-4147-A177-3AD203B41FA5}">
                      <a16:colId xmlns:a16="http://schemas.microsoft.com/office/drawing/2014/main" val="20003"/>
                    </a:ext>
                  </a:extLst>
                </a:gridCol>
                <a:gridCol w="411162">
                  <a:extLst>
                    <a:ext uri="{9D8B030D-6E8A-4147-A177-3AD203B41FA5}">
                      <a16:colId xmlns:a16="http://schemas.microsoft.com/office/drawing/2014/main" val="20004"/>
                    </a:ext>
                  </a:extLst>
                </a:gridCol>
                <a:gridCol w="411163">
                  <a:extLst>
                    <a:ext uri="{9D8B030D-6E8A-4147-A177-3AD203B41FA5}">
                      <a16:colId xmlns:a16="http://schemas.microsoft.com/office/drawing/2014/main" val="20005"/>
                    </a:ext>
                  </a:extLst>
                </a:gridCol>
                <a:gridCol w="411162">
                  <a:extLst>
                    <a:ext uri="{9D8B030D-6E8A-4147-A177-3AD203B41FA5}">
                      <a16:colId xmlns:a16="http://schemas.microsoft.com/office/drawing/2014/main" val="20006"/>
                    </a:ext>
                  </a:extLst>
                </a:gridCol>
                <a:gridCol w="412750">
                  <a:extLst>
                    <a:ext uri="{9D8B030D-6E8A-4147-A177-3AD203B41FA5}">
                      <a16:colId xmlns:a16="http://schemas.microsoft.com/office/drawing/2014/main" val="20007"/>
                    </a:ext>
                  </a:extLst>
                </a:gridCol>
              </a:tblGrid>
              <a:tr h="555625">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Symbol" pitchFamily="18" charset="2"/>
                          <a:sym typeface="Symbol" pitchFamily="18" charset="2"/>
                        </a:rPr>
                        <a:t></a:t>
                      </a:r>
                      <a:endParaRPr kumimoji="0" lang="en-US" sz="2800" b="0" i="0" u="none" strike="noStrike" cap="none" normalizeH="0" baseline="0">
                        <a:ln>
                          <a:noFill/>
                        </a:ln>
                        <a:solidFill>
                          <a:schemeClr val="tx1"/>
                        </a:solidFill>
                        <a:effectLst/>
                        <a:latin typeface="Arial" pitchFamily="34"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0</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1</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2</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3</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4</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5</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6</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5625">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0</a:t>
                      </a:r>
                      <a:endParaRPr kumimoji="0" lang="en-US" sz="2800" b="0" i="0" u="none" strike="noStrike" cap="none" normalizeH="0" baseline="0">
                        <a:ln>
                          <a:noFill/>
                        </a:ln>
                        <a:solidFill>
                          <a:schemeClr val="tx1"/>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0</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0</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0</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0</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0</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0</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0</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5625">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1</a:t>
                      </a:r>
                      <a:endParaRPr kumimoji="0" lang="en-US" sz="2800" b="0" i="0" u="none" strike="noStrike" cap="none" normalizeH="0" baseline="0">
                        <a:ln>
                          <a:noFill/>
                        </a:ln>
                        <a:solidFill>
                          <a:schemeClr val="tx1"/>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0</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1</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2</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3</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4</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5</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6</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5625">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2</a:t>
                      </a:r>
                      <a:endParaRPr kumimoji="0" lang="en-US" sz="2800" b="0" i="0" u="none" strike="noStrike" cap="none" normalizeH="0" baseline="0">
                        <a:ln>
                          <a:noFill/>
                        </a:ln>
                        <a:solidFill>
                          <a:schemeClr val="tx1"/>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0</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2</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4</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6</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1</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3</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5</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5625">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3</a:t>
                      </a:r>
                      <a:endParaRPr kumimoji="0" lang="en-US" sz="2800" b="0" i="0" u="none" strike="noStrike" cap="none" normalizeH="0" baseline="0">
                        <a:ln>
                          <a:noFill/>
                        </a:ln>
                        <a:solidFill>
                          <a:schemeClr val="tx1"/>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0</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3</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6</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2</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5</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1</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4</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5625">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4</a:t>
                      </a:r>
                      <a:endParaRPr kumimoji="0" lang="en-US" sz="2800" b="0" i="0" u="none" strike="noStrike" cap="none" normalizeH="0" baseline="0">
                        <a:ln>
                          <a:noFill/>
                        </a:ln>
                        <a:solidFill>
                          <a:schemeClr val="tx1"/>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0</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4</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1</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5</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2</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6</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3</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55625">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5</a:t>
                      </a:r>
                      <a:endParaRPr kumimoji="0" lang="en-US" sz="2800" b="0" i="0" u="none" strike="noStrike" cap="none" normalizeH="0" baseline="0">
                        <a:ln>
                          <a:noFill/>
                        </a:ln>
                        <a:solidFill>
                          <a:schemeClr val="tx1"/>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0</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5</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3</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1</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6</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4</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2</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55625">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6</a:t>
                      </a:r>
                      <a:endParaRPr kumimoji="0" lang="en-US" sz="2800" b="0" i="0" u="none" strike="noStrike" cap="none" normalizeH="0" baseline="0">
                        <a:ln>
                          <a:noFill/>
                        </a:ln>
                        <a:solidFill>
                          <a:schemeClr val="tx1"/>
                        </a:solidFill>
                        <a:effectLst/>
                        <a:latin typeface="Arial"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0</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6</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5</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4</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3</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2</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1</a:t>
                      </a:r>
                      <a:endParaRPr kumimoji="0" lang="en-US" sz="28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5E55F6EB-0857-4D0A-9CF5-94055B13B2EC}"/>
              </a:ext>
            </a:extLst>
          </p:cNvPr>
          <p:cNvSpPr>
            <a:spLocks noGrp="1" noChangeArrowheads="1"/>
          </p:cNvSpPr>
          <p:nvPr>
            <p:ph type="title"/>
          </p:nvPr>
        </p:nvSpPr>
        <p:spPr/>
        <p:txBody>
          <a:bodyPr/>
          <a:lstStyle/>
          <a:p>
            <a:pPr marL="762000" indent="-762000" eaLnBrk="1" hangingPunct="1"/>
            <a:r>
              <a:rPr lang="en-US" altLang="en-US" sz="4000"/>
              <a:t>Tình huống dẫn nhập</a:t>
            </a:r>
            <a:endParaRPr lang="en-AU" altLang="en-US" sz="4000"/>
          </a:p>
        </p:txBody>
      </p:sp>
      <p:sp>
        <p:nvSpPr>
          <p:cNvPr id="7171" name="Rectangle 3">
            <a:extLst>
              <a:ext uri="{FF2B5EF4-FFF2-40B4-BE49-F238E27FC236}">
                <a16:creationId xmlns:a16="http://schemas.microsoft.com/office/drawing/2014/main" id="{EC8E6908-B128-43A2-B175-52EFFEBB898D}"/>
              </a:ext>
            </a:extLst>
          </p:cNvPr>
          <p:cNvSpPr>
            <a:spLocks noGrp="1" noChangeArrowheads="1"/>
          </p:cNvSpPr>
          <p:nvPr>
            <p:ph type="body" idx="1"/>
          </p:nvPr>
        </p:nvSpPr>
        <p:spPr>
          <a:xfrm>
            <a:off x="457200" y="1600200"/>
            <a:ext cx="8362950" cy="4852988"/>
          </a:xfrm>
        </p:spPr>
        <p:txBody>
          <a:bodyPr/>
          <a:lstStyle/>
          <a:p>
            <a:pPr eaLnBrk="1" hangingPunct="1"/>
            <a:r>
              <a:rPr lang="en-US" altLang="en-US"/>
              <a:t>Cần có một “tập hữu hạn các số” mà trên đó có thể thực hiện các phép toán cộng, trừ, nhân, chia</a:t>
            </a:r>
          </a:p>
          <a:p>
            <a:pPr eaLnBrk="1" hangingPunct="1"/>
            <a:r>
              <a:rPr lang="en-US" altLang="en-US"/>
              <a:t>Khi đó có thể kiểm soát được các kết quả do chúng không trở nên quá lớn và có định dạng có thể khai báo trước được</a:t>
            </a:r>
          </a:p>
          <a:p>
            <a:pPr eaLnBrk="1" hangingPunct="1"/>
            <a:r>
              <a:rPr lang="en-US" altLang="en-US"/>
              <a:t>Chính vì vậy các thuật toán tính toán được cài đặt trên máy tính và đem lại hiệu quả lớn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D7992836-402E-4169-A486-F070990B0C84}"/>
              </a:ext>
            </a:extLst>
          </p:cNvPr>
          <p:cNvSpPr>
            <a:spLocks noGrp="1" noChangeArrowheads="1"/>
          </p:cNvSpPr>
          <p:nvPr>
            <p:ph type="ctrTitle"/>
          </p:nvPr>
        </p:nvSpPr>
        <p:spPr>
          <a:xfrm>
            <a:off x="755650" y="260350"/>
            <a:ext cx="7777163" cy="1081088"/>
          </a:xfrm>
        </p:spPr>
        <p:txBody>
          <a:bodyPr/>
          <a:lstStyle/>
          <a:p>
            <a:pPr algn="l" eaLnBrk="1" hangingPunct="1"/>
            <a:r>
              <a:rPr lang="en-AU" altLang="en-US" sz="4000"/>
              <a:t>Thuật toán Euclid mở rộng </a:t>
            </a:r>
            <a:br>
              <a:rPr lang="en-AU" altLang="en-US" sz="4000"/>
            </a:br>
            <a:r>
              <a:rPr lang="en-AU" altLang="en-US" sz="4000"/>
              <a:t>tìm số nghịch đảo </a:t>
            </a:r>
          </a:p>
        </p:txBody>
      </p:sp>
      <p:sp>
        <p:nvSpPr>
          <p:cNvPr id="39939" name="Rectangle 3">
            <a:extLst>
              <a:ext uri="{FF2B5EF4-FFF2-40B4-BE49-F238E27FC236}">
                <a16:creationId xmlns:a16="http://schemas.microsoft.com/office/drawing/2014/main" id="{078DBDEC-1558-48CB-AC01-86EDC21C3EB8}"/>
              </a:ext>
            </a:extLst>
          </p:cNvPr>
          <p:cNvSpPr>
            <a:spLocks noGrp="1" noChangeArrowheads="1"/>
          </p:cNvSpPr>
          <p:nvPr>
            <p:ph type="subTitle" idx="1"/>
          </p:nvPr>
        </p:nvSpPr>
        <p:spPr>
          <a:xfrm>
            <a:off x="250825" y="1773238"/>
            <a:ext cx="8569325" cy="4392612"/>
          </a:xfrm>
        </p:spPr>
        <p:txBody>
          <a:bodyPr/>
          <a:lstStyle/>
          <a:p>
            <a:pPr marL="457200" indent="-457200" algn="l" eaLnBrk="1" hangingPunct="1">
              <a:lnSpc>
                <a:spcPct val="90000"/>
              </a:lnSpc>
            </a:pPr>
            <a:r>
              <a:rPr lang="en-AU" altLang="en-US" sz="2400">
                <a:latin typeface="Courier New" panose="02070309020205020404" pitchFamily="49" charset="0"/>
              </a:rPr>
              <a:t>	EXTENDED EUCLID(</a:t>
            </a:r>
            <a:r>
              <a:rPr lang="en-AU" altLang="en-US" sz="2400" i="1">
                <a:latin typeface="Courier New" panose="02070309020205020404" pitchFamily="49" charset="0"/>
              </a:rPr>
              <a:t>m</a:t>
            </a:r>
            <a:r>
              <a:rPr lang="en-AU" altLang="en-US" sz="2400">
                <a:latin typeface="Courier New" panose="02070309020205020404" pitchFamily="49" charset="0"/>
              </a:rPr>
              <a:t>, </a:t>
            </a:r>
            <a:r>
              <a:rPr lang="en-AU" altLang="en-US" sz="2400" i="1">
                <a:latin typeface="Courier New" panose="02070309020205020404" pitchFamily="49" charset="0"/>
              </a:rPr>
              <a:t>b</a:t>
            </a:r>
            <a:r>
              <a:rPr lang="en-AU" altLang="en-US" sz="2400">
                <a:latin typeface="Courier New" panose="02070309020205020404" pitchFamily="49" charset="0"/>
              </a:rPr>
              <a:t>)</a:t>
            </a:r>
          </a:p>
          <a:p>
            <a:pPr marL="838200" lvl="1" indent="-381000" eaLnBrk="1" hangingPunct="1">
              <a:lnSpc>
                <a:spcPct val="90000"/>
              </a:lnSpc>
              <a:buFont typeface="Wingdings" panose="05000000000000000000" pitchFamily="2" charset="2"/>
              <a:buNone/>
            </a:pPr>
            <a:r>
              <a:rPr lang="en-AU" altLang="en-US" sz="2000" b="1">
                <a:latin typeface="Courier New" panose="02070309020205020404" pitchFamily="49" charset="0"/>
              </a:rPr>
              <a:t>1.	</a:t>
            </a:r>
            <a:r>
              <a:rPr lang="en-AU" altLang="en-US" sz="2000">
                <a:latin typeface="Courier New" panose="02070309020205020404" pitchFamily="49" charset="0"/>
              </a:rPr>
              <a:t>(A1, A2, A3)=(1, 0, </a:t>
            </a:r>
            <a:r>
              <a:rPr lang="en-AU" altLang="en-US" sz="2000" i="1">
                <a:latin typeface="Courier New" panose="02070309020205020404" pitchFamily="49" charset="0"/>
              </a:rPr>
              <a:t>m</a:t>
            </a:r>
            <a:r>
              <a:rPr lang="en-AU" altLang="en-US" sz="2000">
                <a:latin typeface="Courier New" panose="02070309020205020404" pitchFamily="49" charset="0"/>
              </a:rPr>
              <a:t>); </a:t>
            </a:r>
          </a:p>
          <a:p>
            <a:pPr marL="838200" lvl="1" indent="-381000" eaLnBrk="1" hangingPunct="1">
              <a:lnSpc>
                <a:spcPct val="90000"/>
              </a:lnSpc>
              <a:buFont typeface="Wingdings" panose="05000000000000000000" pitchFamily="2" charset="2"/>
              <a:buNone/>
            </a:pPr>
            <a:r>
              <a:rPr lang="en-AU" altLang="en-US" sz="2000">
                <a:latin typeface="Courier New" panose="02070309020205020404" pitchFamily="49" charset="0"/>
              </a:rPr>
              <a:t>	(B1, B2, B3)=(0, 1, </a:t>
            </a:r>
            <a:r>
              <a:rPr lang="en-AU" altLang="en-US" sz="2000" i="1">
                <a:latin typeface="Courier New" panose="02070309020205020404" pitchFamily="49" charset="0"/>
              </a:rPr>
              <a:t>b</a:t>
            </a:r>
            <a:r>
              <a:rPr lang="en-AU" altLang="en-US" sz="2000">
                <a:latin typeface="Courier New" panose="02070309020205020404" pitchFamily="49" charset="0"/>
              </a:rPr>
              <a:t>)</a:t>
            </a:r>
          </a:p>
          <a:p>
            <a:pPr marL="838200" lvl="1" indent="-381000" eaLnBrk="1" hangingPunct="1">
              <a:lnSpc>
                <a:spcPct val="90000"/>
              </a:lnSpc>
              <a:buFont typeface="Wingdings" panose="05000000000000000000" pitchFamily="2" charset="2"/>
              <a:buNone/>
            </a:pPr>
            <a:r>
              <a:rPr lang="en-AU" altLang="en-US" sz="2000" b="1">
                <a:latin typeface="Courier New" panose="02070309020205020404" pitchFamily="49" charset="0"/>
              </a:rPr>
              <a:t>2. if </a:t>
            </a:r>
            <a:r>
              <a:rPr lang="en-AU" altLang="en-US" sz="2000">
                <a:latin typeface="Courier New" panose="02070309020205020404" pitchFamily="49" charset="0"/>
              </a:rPr>
              <a:t>B3 = 0</a:t>
            </a:r>
          </a:p>
          <a:p>
            <a:pPr marL="838200" lvl="1" indent="-381000" eaLnBrk="1" hangingPunct="1">
              <a:lnSpc>
                <a:spcPct val="90000"/>
              </a:lnSpc>
              <a:buFont typeface="Wingdings" panose="05000000000000000000" pitchFamily="2" charset="2"/>
              <a:buNone/>
            </a:pPr>
            <a:r>
              <a:rPr lang="en-AU" altLang="en-US" sz="2000" b="1">
                <a:latin typeface="Courier New" panose="02070309020205020404" pitchFamily="49" charset="0"/>
              </a:rPr>
              <a:t>	return </a:t>
            </a:r>
            <a:r>
              <a:rPr lang="en-AU" altLang="en-US" sz="2000">
                <a:latin typeface="Courier New" panose="02070309020205020404" pitchFamily="49" charset="0"/>
              </a:rPr>
              <a:t>A3 = gcd(</a:t>
            </a:r>
            <a:r>
              <a:rPr lang="en-AU" altLang="en-US" sz="2000" i="1">
                <a:latin typeface="Courier New" panose="02070309020205020404" pitchFamily="49" charset="0"/>
              </a:rPr>
              <a:t>m</a:t>
            </a:r>
            <a:r>
              <a:rPr lang="en-AU" altLang="en-US" sz="2000">
                <a:latin typeface="Courier New" panose="02070309020205020404" pitchFamily="49" charset="0"/>
              </a:rPr>
              <a:t>, </a:t>
            </a:r>
            <a:r>
              <a:rPr lang="en-AU" altLang="en-US" sz="2000" i="1">
                <a:latin typeface="Courier New" panose="02070309020205020404" pitchFamily="49" charset="0"/>
              </a:rPr>
              <a:t>b</a:t>
            </a:r>
            <a:r>
              <a:rPr lang="en-AU" altLang="en-US" sz="2000">
                <a:latin typeface="Courier New" panose="02070309020205020404" pitchFamily="49" charset="0"/>
              </a:rPr>
              <a:t>); no inverse</a:t>
            </a:r>
          </a:p>
          <a:p>
            <a:pPr marL="838200" lvl="1" indent="-381000" eaLnBrk="1" hangingPunct="1">
              <a:lnSpc>
                <a:spcPct val="90000"/>
              </a:lnSpc>
              <a:buFont typeface="Wingdings" panose="05000000000000000000" pitchFamily="2" charset="2"/>
              <a:buNone/>
            </a:pPr>
            <a:r>
              <a:rPr lang="en-AU" altLang="en-US" sz="2000" b="1">
                <a:latin typeface="Courier New" panose="02070309020205020404" pitchFamily="49" charset="0"/>
              </a:rPr>
              <a:t>3. if </a:t>
            </a:r>
            <a:r>
              <a:rPr lang="en-AU" altLang="en-US" sz="2000">
                <a:latin typeface="Courier New" panose="02070309020205020404" pitchFamily="49" charset="0"/>
              </a:rPr>
              <a:t>B3 = 1 </a:t>
            </a:r>
          </a:p>
          <a:p>
            <a:pPr marL="838200" lvl="1" indent="-381000" eaLnBrk="1" hangingPunct="1">
              <a:lnSpc>
                <a:spcPct val="90000"/>
              </a:lnSpc>
              <a:buFont typeface="Wingdings" panose="05000000000000000000" pitchFamily="2" charset="2"/>
              <a:buNone/>
            </a:pPr>
            <a:r>
              <a:rPr lang="en-AU" altLang="en-US" sz="2000" b="1">
                <a:latin typeface="Courier New" panose="02070309020205020404" pitchFamily="49" charset="0"/>
              </a:rPr>
              <a:t>	return </a:t>
            </a:r>
            <a:r>
              <a:rPr lang="en-AU" altLang="en-US" sz="2000">
                <a:latin typeface="Courier New" panose="02070309020205020404" pitchFamily="49" charset="0"/>
              </a:rPr>
              <a:t>B3 = gcd(</a:t>
            </a:r>
            <a:r>
              <a:rPr lang="en-AU" altLang="en-US" sz="2000" i="1">
                <a:latin typeface="Courier New" panose="02070309020205020404" pitchFamily="49" charset="0"/>
              </a:rPr>
              <a:t>m</a:t>
            </a:r>
            <a:r>
              <a:rPr lang="en-AU" altLang="en-US" sz="2000">
                <a:latin typeface="Courier New" panose="02070309020205020404" pitchFamily="49" charset="0"/>
              </a:rPr>
              <a:t>, </a:t>
            </a:r>
            <a:r>
              <a:rPr lang="en-AU" altLang="en-US" sz="2000" i="1">
                <a:latin typeface="Courier New" panose="02070309020205020404" pitchFamily="49" charset="0"/>
              </a:rPr>
              <a:t>b</a:t>
            </a:r>
            <a:r>
              <a:rPr lang="en-AU" altLang="en-US" sz="2000">
                <a:latin typeface="Courier New" panose="02070309020205020404" pitchFamily="49" charset="0"/>
              </a:rPr>
              <a:t>); B2 = </a:t>
            </a:r>
            <a:r>
              <a:rPr lang="en-AU" altLang="en-US" sz="2000" i="1">
                <a:latin typeface="Courier New" panose="02070309020205020404" pitchFamily="49" charset="0"/>
              </a:rPr>
              <a:t>b</a:t>
            </a:r>
            <a:r>
              <a:rPr lang="en-AU" altLang="en-US" sz="2000" baseline="30000">
                <a:latin typeface="Courier New" panose="02070309020205020404" pitchFamily="49" charset="0"/>
              </a:rPr>
              <a:t>–1</a:t>
            </a:r>
            <a:r>
              <a:rPr lang="en-AU" altLang="en-US" sz="2000">
                <a:latin typeface="Courier New" panose="02070309020205020404" pitchFamily="49" charset="0"/>
              </a:rPr>
              <a:t> mod </a:t>
            </a:r>
            <a:r>
              <a:rPr lang="en-AU" altLang="en-US" sz="2000" i="1">
                <a:latin typeface="Courier New" panose="02070309020205020404" pitchFamily="49" charset="0"/>
              </a:rPr>
              <a:t>m</a:t>
            </a:r>
          </a:p>
          <a:p>
            <a:pPr marL="838200" lvl="1" indent="-381000" eaLnBrk="1" hangingPunct="1">
              <a:lnSpc>
                <a:spcPct val="90000"/>
              </a:lnSpc>
              <a:buFont typeface="Wingdings" panose="05000000000000000000" pitchFamily="2" charset="2"/>
              <a:buNone/>
            </a:pPr>
            <a:r>
              <a:rPr lang="en-AU" altLang="en-US" sz="2000" b="1">
                <a:latin typeface="Courier New" panose="02070309020205020404" pitchFamily="49" charset="0"/>
              </a:rPr>
              <a:t>4. </a:t>
            </a:r>
            <a:r>
              <a:rPr lang="en-AU" altLang="en-US" sz="2000">
                <a:latin typeface="Courier New" panose="02070309020205020404" pitchFamily="49" charset="0"/>
              </a:rPr>
              <a:t>Q = A3 div B3</a:t>
            </a:r>
          </a:p>
          <a:p>
            <a:pPr marL="838200" lvl="1" indent="-381000" eaLnBrk="1" hangingPunct="1">
              <a:lnSpc>
                <a:spcPct val="90000"/>
              </a:lnSpc>
              <a:buFont typeface="Wingdings" panose="05000000000000000000" pitchFamily="2" charset="2"/>
              <a:buNone/>
            </a:pPr>
            <a:r>
              <a:rPr lang="en-AU" altLang="en-US" sz="2000" b="1">
                <a:latin typeface="Courier New" panose="02070309020205020404" pitchFamily="49" charset="0"/>
              </a:rPr>
              <a:t>5. </a:t>
            </a:r>
            <a:r>
              <a:rPr lang="en-AU" altLang="en-US" sz="2000">
                <a:latin typeface="Courier New" panose="02070309020205020404" pitchFamily="49" charset="0"/>
              </a:rPr>
              <a:t>(T1, T2, T3)=(A1 – Q B1, A2 – Q B2, A3 – Q B3)</a:t>
            </a:r>
          </a:p>
          <a:p>
            <a:pPr marL="838200" lvl="1" indent="-381000" eaLnBrk="1" hangingPunct="1">
              <a:lnSpc>
                <a:spcPct val="90000"/>
              </a:lnSpc>
              <a:buFont typeface="Wingdings" panose="05000000000000000000" pitchFamily="2" charset="2"/>
              <a:buNone/>
            </a:pPr>
            <a:r>
              <a:rPr lang="en-AU" altLang="en-US" sz="2000" b="1">
                <a:latin typeface="Courier New" panose="02070309020205020404" pitchFamily="49" charset="0"/>
              </a:rPr>
              <a:t>6. </a:t>
            </a:r>
            <a:r>
              <a:rPr lang="en-AU" altLang="en-US" sz="2000">
                <a:latin typeface="Courier New" panose="02070309020205020404" pitchFamily="49" charset="0"/>
              </a:rPr>
              <a:t>(A1, A2, A3)=(B1, B2, B3)</a:t>
            </a:r>
          </a:p>
          <a:p>
            <a:pPr marL="838200" lvl="1" indent="-381000" eaLnBrk="1" hangingPunct="1">
              <a:lnSpc>
                <a:spcPct val="90000"/>
              </a:lnSpc>
              <a:buFont typeface="Wingdings" panose="05000000000000000000" pitchFamily="2" charset="2"/>
              <a:buNone/>
            </a:pPr>
            <a:r>
              <a:rPr lang="en-AU" altLang="en-US" sz="2000" b="1">
                <a:latin typeface="Courier New" panose="02070309020205020404" pitchFamily="49" charset="0"/>
              </a:rPr>
              <a:t>7. </a:t>
            </a:r>
            <a:r>
              <a:rPr lang="en-AU" altLang="en-US" sz="2000">
                <a:latin typeface="Courier New" panose="02070309020205020404" pitchFamily="49" charset="0"/>
              </a:rPr>
              <a:t>(B1, B2, B3)=(T1, T2, T3)</a:t>
            </a:r>
          </a:p>
          <a:p>
            <a:pPr marL="838200" lvl="1" indent="-381000" eaLnBrk="1" hangingPunct="1">
              <a:lnSpc>
                <a:spcPct val="90000"/>
              </a:lnSpc>
              <a:buFont typeface="Wingdings" panose="05000000000000000000" pitchFamily="2" charset="2"/>
              <a:buNone/>
            </a:pPr>
            <a:r>
              <a:rPr lang="en-AU" altLang="en-US" sz="2000" b="1">
                <a:latin typeface="Courier New" panose="02070309020205020404" pitchFamily="49" charset="0"/>
              </a:rPr>
              <a:t>8. goto </a:t>
            </a:r>
            <a:r>
              <a:rPr lang="en-AU" altLang="en-US" sz="2000">
                <a:latin typeface="Courier New" panose="02070309020205020404" pitchFamily="49" charset="0"/>
              </a:rPr>
              <a:t>2</a:t>
            </a:r>
          </a:p>
          <a:p>
            <a:pPr marL="457200" indent="-457200" eaLnBrk="1" hangingPunct="1">
              <a:lnSpc>
                <a:spcPct val="90000"/>
              </a:lnSpc>
            </a:pPr>
            <a:endParaRPr lang="en-AU" altLang="en-US" sz="2400">
              <a:latin typeface="Courier New" panose="020703090202050204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8D468FB6-2A1B-46E1-B9D3-95AA75FD6659}"/>
              </a:ext>
            </a:extLst>
          </p:cNvPr>
          <p:cNvSpPr>
            <a:spLocks noGrp="1" noChangeArrowheads="1"/>
          </p:cNvSpPr>
          <p:nvPr>
            <p:ph type="title"/>
          </p:nvPr>
        </p:nvSpPr>
        <p:spPr>
          <a:xfrm>
            <a:off x="457200" y="274638"/>
            <a:ext cx="8229600" cy="777875"/>
          </a:xfrm>
        </p:spPr>
        <p:txBody>
          <a:bodyPr/>
          <a:lstStyle/>
          <a:p>
            <a:pPr eaLnBrk="1" hangingPunct="1"/>
            <a:r>
              <a:rPr lang="en-US" altLang="en-US"/>
              <a:t>Giải thích thuật toán</a:t>
            </a:r>
          </a:p>
        </p:txBody>
      </p:sp>
      <p:sp>
        <p:nvSpPr>
          <p:cNvPr id="41987" name="Rectangle 3">
            <a:extLst>
              <a:ext uri="{FF2B5EF4-FFF2-40B4-BE49-F238E27FC236}">
                <a16:creationId xmlns:a16="http://schemas.microsoft.com/office/drawing/2014/main" id="{D3C82E03-CE18-4461-BD00-976E6B6B51BD}"/>
              </a:ext>
            </a:extLst>
          </p:cNvPr>
          <p:cNvSpPr>
            <a:spLocks noGrp="1" noChangeArrowheads="1"/>
          </p:cNvSpPr>
          <p:nvPr>
            <p:ph type="body" idx="1"/>
          </p:nvPr>
        </p:nvSpPr>
        <p:spPr>
          <a:xfrm>
            <a:off x="395288" y="1125538"/>
            <a:ext cx="8497887" cy="5472112"/>
          </a:xfrm>
        </p:spPr>
        <p:txBody>
          <a:bodyPr/>
          <a:lstStyle/>
          <a:p>
            <a:pPr eaLnBrk="1" hangingPunct="1"/>
            <a:r>
              <a:rPr lang="en-US" altLang="en-US" sz="2800"/>
              <a:t>Các quan hệ sau là bất biến:</a:t>
            </a:r>
          </a:p>
          <a:p>
            <a:pPr lvl="1" eaLnBrk="1" hangingPunct="1">
              <a:buFont typeface="Wingdings" panose="05000000000000000000" pitchFamily="2" charset="2"/>
              <a:buNone/>
            </a:pPr>
            <a:r>
              <a:rPr lang="en-US" altLang="en-US" sz="2500"/>
              <a:t>mT</a:t>
            </a:r>
            <a:r>
              <a:rPr lang="en-US" altLang="en-US" sz="2500" baseline="-25000"/>
              <a:t>1</a:t>
            </a:r>
            <a:r>
              <a:rPr lang="en-US" altLang="en-US" sz="2500"/>
              <a:t> + bT</a:t>
            </a:r>
            <a:r>
              <a:rPr lang="en-US" altLang="en-US" sz="2500" baseline="-25000"/>
              <a:t>2 </a:t>
            </a:r>
            <a:r>
              <a:rPr lang="en-US" altLang="en-US" sz="2500"/>
              <a:t>= T</a:t>
            </a:r>
            <a:r>
              <a:rPr lang="en-US" altLang="en-US" sz="2500" baseline="-25000"/>
              <a:t>3</a:t>
            </a:r>
            <a:r>
              <a:rPr lang="en-US" altLang="en-US" sz="2500"/>
              <a:t>; mA</a:t>
            </a:r>
            <a:r>
              <a:rPr lang="en-US" altLang="en-US" sz="2500" baseline="-25000"/>
              <a:t>1</a:t>
            </a:r>
            <a:r>
              <a:rPr lang="en-US" altLang="en-US" sz="2500"/>
              <a:t> + bA</a:t>
            </a:r>
            <a:r>
              <a:rPr lang="en-US" altLang="en-US" sz="2500" baseline="-25000"/>
              <a:t>2</a:t>
            </a:r>
            <a:r>
              <a:rPr lang="en-US" altLang="en-US" sz="2500"/>
              <a:t> = A</a:t>
            </a:r>
            <a:r>
              <a:rPr lang="en-US" altLang="en-US" sz="2500" baseline="-25000"/>
              <a:t>3</a:t>
            </a:r>
            <a:r>
              <a:rPr lang="en-US" altLang="en-US" sz="2500"/>
              <a:t>; mB</a:t>
            </a:r>
            <a:r>
              <a:rPr lang="en-US" altLang="en-US" sz="2500" baseline="-25000"/>
              <a:t>1</a:t>
            </a:r>
            <a:r>
              <a:rPr lang="en-US" altLang="en-US" sz="2500"/>
              <a:t>+bB</a:t>
            </a:r>
            <a:r>
              <a:rPr lang="en-US" altLang="en-US" sz="2500" baseline="-25000"/>
              <a:t>2</a:t>
            </a:r>
            <a:r>
              <a:rPr lang="en-US" altLang="en-US" sz="2500"/>
              <a:t>=B</a:t>
            </a:r>
            <a:r>
              <a:rPr lang="en-US" altLang="en-US" sz="2500" baseline="-25000"/>
              <a:t>3</a:t>
            </a:r>
          </a:p>
          <a:p>
            <a:pPr lvl="1" eaLnBrk="1" hangingPunct="1">
              <a:buFont typeface="Wingdings" panose="05000000000000000000" pitchFamily="2" charset="2"/>
              <a:buNone/>
            </a:pPr>
            <a:r>
              <a:rPr lang="en-US" altLang="en-US" sz="2500"/>
              <a:t>Vì ban đầu: m.1 + b.0 = m;  m.0 +b.1 = b  v</a:t>
            </a:r>
            <a:r>
              <a:rPr lang="en-AU" altLang="en-US" sz="2500"/>
              <a:t>à</a:t>
            </a:r>
            <a:r>
              <a:rPr lang="en-US" altLang="en-US" sz="2500"/>
              <a:t> </a:t>
            </a:r>
          </a:p>
          <a:p>
            <a:pPr eaLnBrk="1" hangingPunct="1">
              <a:buFont typeface="Wingdings" panose="05000000000000000000" pitchFamily="2" charset="2"/>
              <a:buNone/>
            </a:pPr>
            <a:r>
              <a:rPr lang="en-AU" altLang="en-US" sz="2400">
                <a:latin typeface="Courier New" panose="02070309020205020404" pitchFamily="49" charset="0"/>
              </a:rPr>
              <a:t>  (T1,T2,T3)=(A1–Q.B1, A2–Q.B2,A3 – Q.B3)</a:t>
            </a:r>
          </a:p>
          <a:p>
            <a:pPr eaLnBrk="1" hangingPunct="1"/>
            <a:r>
              <a:rPr lang="en-US" altLang="en-US" sz="2400"/>
              <a:t> </a:t>
            </a:r>
            <a:r>
              <a:rPr lang="en-US" altLang="en-US" sz="2800"/>
              <a:t>Do đó: </a:t>
            </a:r>
          </a:p>
          <a:p>
            <a:pPr eaLnBrk="1" hangingPunct="1">
              <a:buFont typeface="Wingdings" panose="05000000000000000000" pitchFamily="2" charset="2"/>
              <a:buNone/>
            </a:pPr>
            <a:r>
              <a:rPr lang="en-US" altLang="en-US" sz="2800"/>
              <a:t>        mT</a:t>
            </a:r>
            <a:r>
              <a:rPr lang="en-US" altLang="en-US" sz="2800" baseline="-25000"/>
              <a:t>1</a:t>
            </a:r>
            <a:r>
              <a:rPr lang="en-US" altLang="en-US" sz="2800"/>
              <a:t> + bT</a:t>
            </a:r>
            <a:r>
              <a:rPr lang="en-US" altLang="en-US" sz="2800" baseline="-25000"/>
              <a:t>2 </a:t>
            </a:r>
            <a:r>
              <a:rPr lang="en-US" altLang="en-US" sz="2800"/>
              <a:t> </a:t>
            </a:r>
            <a:r>
              <a:rPr lang="pl-PL" altLang="en-US" sz="2800"/>
              <a:t>= m(A1 – Q.B1) + b (A2 – Q.B2) </a:t>
            </a:r>
          </a:p>
          <a:p>
            <a:pPr eaLnBrk="1" hangingPunct="1">
              <a:buFont typeface="Wingdings" panose="05000000000000000000" pitchFamily="2" charset="2"/>
              <a:buNone/>
            </a:pPr>
            <a:r>
              <a:rPr lang="pl-PL" altLang="en-US" sz="2800"/>
              <a:t>                    </a:t>
            </a:r>
            <a:r>
              <a:rPr lang="en-US" altLang="en-US" sz="2800"/>
              <a:t>      </a:t>
            </a:r>
            <a:r>
              <a:rPr lang="pl-PL" altLang="en-US" sz="2800"/>
              <a:t>= (mA1 + bA2) - Q(mB1+ bB2)</a:t>
            </a:r>
          </a:p>
          <a:p>
            <a:pPr eaLnBrk="1" hangingPunct="1">
              <a:buFont typeface="Wingdings" panose="05000000000000000000" pitchFamily="2" charset="2"/>
              <a:buNone/>
            </a:pPr>
            <a:r>
              <a:rPr lang="pl-PL" altLang="en-US" sz="2800"/>
              <a:t>                    </a:t>
            </a:r>
            <a:r>
              <a:rPr lang="en-US" altLang="en-US" sz="2800"/>
              <a:t>      </a:t>
            </a:r>
            <a:r>
              <a:rPr lang="pl-PL" altLang="en-US" sz="2800"/>
              <a:t>= A3 – Q.B3</a:t>
            </a:r>
            <a:r>
              <a:rPr lang="en-US" altLang="en-US" sz="2800"/>
              <a:t> </a:t>
            </a:r>
            <a:r>
              <a:rPr lang="pl-PL" altLang="en-US" sz="2800"/>
              <a:t>=  T3</a:t>
            </a:r>
            <a:endParaRPr lang="en-US" altLang="en-US" sz="2800"/>
          </a:p>
          <a:p>
            <a:pPr eaLnBrk="1" hangingPunct="1"/>
            <a:r>
              <a:rPr lang="en-US" altLang="en-US" sz="2800"/>
              <a:t>Khi B</a:t>
            </a:r>
            <a:r>
              <a:rPr lang="en-US" altLang="en-US" sz="2800" baseline="-25000"/>
              <a:t>3</a:t>
            </a:r>
            <a:r>
              <a:rPr lang="en-US" altLang="en-US" sz="2800"/>
              <a:t> = 1:</a:t>
            </a:r>
          </a:p>
          <a:p>
            <a:pPr lvl="1" eaLnBrk="1" hangingPunct="1">
              <a:buFont typeface="Wingdings" panose="05000000000000000000" pitchFamily="2" charset="2"/>
              <a:buNone/>
            </a:pPr>
            <a:r>
              <a:rPr lang="en-US" altLang="en-US" sz="2800"/>
              <a:t>mB</a:t>
            </a:r>
            <a:r>
              <a:rPr lang="en-US" altLang="en-US" sz="2800" baseline="-25000"/>
              <a:t>1</a:t>
            </a:r>
            <a:r>
              <a:rPr lang="en-US" altLang="en-US" sz="2800"/>
              <a:t>+bB</a:t>
            </a:r>
            <a:r>
              <a:rPr lang="en-US" altLang="en-US" sz="2800" baseline="-25000"/>
              <a:t>2</a:t>
            </a:r>
            <a:r>
              <a:rPr lang="en-US" altLang="en-US" sz="2800"/>
              <a:t>=1   suy ra     bB</a:t>
            </a:r>
            <a:r>
              <a:rPr lang="en-US" altLang="en-US" sz="2800" baseline="-25000"/>
              <a:t>2</a:t>
            </a:r>
            <a:r>
              <a:rPr lang="en-US" altLang="en-US" sz="2800"/>
              <a:t> = 1- mB</a:t>
            </a:r>
            <a:r>
              <a:rPr lang="en-US" altLang="en-US" sz="2800" baseline="-25000"/>
              <a:t>1   </a:t>
            </a:r>
            <a:r>
              <a:rPr lang="en-US" altLang="en-US" sz="2800"/>
              <a:t>hay </a:t>
            </a:r>
          </a:p>
          <a:p>
            <a:pPr lvl="1" eaLnBrk="1" hangingPunct="1">
              <a:buFont typeface="Wingdings" panose="05000000000000000000" pitchFamily="2" charset="2"/>
              <a:buNone/>
            </a:pPr>
            <a:r>
              <a:rPr lang="en-US" altLang="en-US" sz="2800"/>
              <a:t>bB</a:t>
            </a:r>
            <a:r>
              <a:rPr lang="en-US" altLang="en-US" sz="2800" baseline="-25000"/>
              <a:t>2</a:t>
            </a:r>
            <a:r>
              <a:rPr lang="en-US" altLang="en-US" sz="2800"/>
              <a:t> = 1 mod m,   Do đó:  B</a:t>
            </a:r>
            <a:r>
              <a:rPr lang="en-US" altLang="en-US" sz="2800" baseline="-25000"/>
              <a:t>2 </a:t>
            </a:r>
            <a:r>
              <a:rPr lang="en-US" altLang="en-US" sz="2800"/>
              <a:t>= b</a:t>
            </a:r>
            <a:r>
              <a:rPr lang="en-US" altLang="en-US" sz="2800" baseline="30000"/>
              <a:t>-1 </a:t>
            </a:r>
            <a:r>
              <a:rPr lang="en-US" altLang="en-US" sz="2800"/>
              <a:t>mod m</a:t>
            </a:r>
            <a:r>
              <a:rPr lang="en-US" altLang="en-US" sz="230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73354DE6-A7C1-4368-9FF6-E67894CD0DFD}"/>
              </a:ext>
            </a:extLst>
          </p:cNvPr>
          <p:cNvSpPr>
            <a:spLocks noGrp="1" noChangeArrowheads="1"/>
          </p:cNvSpPr>
          <p:nvPr>
            <p:ph type="title"/>
          </p:nvPr>
        </p:nvSpPr>
        <p:spPr>
          <a:xfrm>
            <a:off x="457200" y="274638"/>
            <a:ext cx="8362950" cy="2074862"/>
          </a:xfrm>
        </p:spPr>
        <p:txBody>
          <a:bodyPr/>
          <a:lstStyle/>
          <a:p>
            <a:pPr eaLnBrk="1" hangingPunct="1"/>
            <a:r>
              <a:rPr lang="en-US" altLang="en-US" sz="3400"/>
              <a:t>Ví dụ:  Tìm nghịch đảo của  550 theo modulo 1759.</a:t>
            </a:r>
            <a:br>
              <a:rPr lang="en-US" altLang="en-US" sz="3400"/>
            </a:br>
            <a:r>
              <a:rPr lang="en-US" altLang="en-US" sz="3400"/>
              <a:t>Thuật toán dừng khi B</a:t>
            </a:r>
            <a:r>
              <a:rPr lang="en-US" altLang="en-US" sz="3400" baseline="-25000"/>
              <a:t>3</a:t>
            </a:r>
            <a:r>
              <a:rPr lang="en-US" altLang="en-US" sz="3400"/>
              <a:t>=1 và </a:t>
            </a:r>
            <a:br>
              <a:rPr lang="en-US" altLang="en-US" sz="3400"/>
            </a:br>
            <a:r>
              <a:rPr lang="en-US" altLang="en-US" sz="3400"/>
              <a:t>550 </a:t>
            </a:r>
            <a:r>
              <a:rPr lang="en-US" altLang="en-US" sz="3400" baseline="30000"/>
              <a:t>-1</a:t>
            </a:r>
            <a:r>
              <a:rPr lang="en-US" altLang="en-US" sz="3400"/>
              <a:t> mod 1759 = 355</a:t>
            </a:r>
            <a:endParaRPr lang="en-AU" altLang="en-US" sz="3400"/>
          </a:p>
        </p:txBody>
      </p:sp>
      <p:sp>
        <p:nvSpPr>
          <p:cNvPr id="44035" name="Text Box 124">
            <a:extLst>
              <a:ext uri="{FF2B5EF4-FFF2-40B4-BE49-F238E27FC236}">
                <a16:creationId xmlns:a16="http://schemas.microsoft.com/office/drawing/2014/main" id="{27295822-A799-411E-8F5C-38424CCF231B}"/>
              </a:ext>
            </a:extLst>
          </p:cNvPr>
          <p:cNvSpPr txBox="1">
            <a:spLocks noChangeArrowheads="1"/>
          </p:cNvSpPr>
          <p:nvPr/>
        </p:nvSpPr>
        <p:spPr bwMode="auto">
          <a:xfrm>
            <a:off x="669925" y="13319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p>
        </p:txBody>
      </p:sp>
      <p:graphicFrame>
        <p:nvGraphicFramePr>
          <p:cNvPr id="74036" name="Group 308">
            <a:extLst>
              <a:ext uri="{FF2B5EF4-FFF2-40B4-BE49-F238E27FC236}">
                <a16:creationId xmlns:a16="http://schemas.microsoft.com/office/drawing/2014/main" id="{99A7F38E-CA1A-4A50-828C-C6F3F7D69EEA}"/>
              </a:ext>
            </a:extLst>
          </p:cNvPr>
          <p:cNvGraphicFramePr>
            <a:graphicFrameLocks noGrp="1"/>
          </p:cNvGraphicFramePr>
          <p:nvPr/>
        </p:nvGraphicFramePr>
        <p:xfrm>
          <a:off x="827088" y="2565400"/>
          <a:ext cx="7345362" cy="4114800"/>
        </p:xfrm>
        <a:graphic>
          <a:graphicData uri="http://schemas.openxmlformats.org/drawingml/2006/table">
            <a:tbl>
              <a:tblPr/>
              <a:tblGrid>
                <a:gridCol w="1050925">
                  <a:extLst>
                    <a:ext uri="{9D8B030D-6E8A-4147-A177-3AD203B41FA5}">
                      <a16:colId xmlns:a16="http://schemas.microsoft.com/office/drawing/2014/main" val="20000"/>
                    </a:ext>
                  </a:extLst>
                </a:gridCol>
                <a:gridCol w="1047750">
                  <a:extLst>
                    <a:ext uri="{9D8B030D-6E8A-4147-A177-3AD203B41FA5}">
                      <a16:colId xmlns:a16="http://schemas.microsoft.com/office/drawing/2014/main" val="20001"/>
                    </a:ext>
                  </a:extLst>
                </a:gridCol>
                <a:gridCol w="1049337">
                  <a:extLst>
                    <a:ext uri="{9D8B030D-6E8A-4147-A177-3AD203B41FA5}">
                      <a16:colId xmlns:a16="http://schemas.microsoft.com/office/drawing/2014/main" val="20002"/>
                    </a:ext>
                  </a:extLst>
                </a:gridCol>
                <a:gridCol w="1047750">
                  <a:extLst>
                    <a:ext uri="{9D8B030D-6E8A-4147-A177-3AD203B41FA5}">
                      <a16:colId xmlns:a16="http://schemas.microsoft.com/office/drawing/2014/main" val="20003"/>
                    </a:ext>
                  </a:extLst>
                </a:gridCol>
                <a:gridCol w="1050925">
                  <a:extLst>
                    <a:ext uri="{9D8B030D-6E8A-4147-A177-3AD203B41FA5}">
                      <a16:colId xmlns:a16="http://schemas.microsoft.com/office/drawing/2014/main" val="20004"/>
                    </a:ext>
                  </a:extLst>
                </a:gridCol>
                <a:gridCol w="1047750">
                  <a:extLst>
                    <a:ext uri="{9D8B030D-6E8A-4147-A177-3AD203B41FA5}">
                      <a16:colId xmlns:a16="http://schemas.microsoft.com/office/drawing/2014/main" val="20005"/>
                    </a:ext>
                  </a:extLst>
                </a:gridCol>
                <a:gridCol w="1050925">
                  <a:extLst>
                    <a:ext uri="{9D8B030D-6E8A-4147-A177-3AD203B41FA5}">
                      <a16:colId xmlns:a16="http://schemas.microsoft.com/office/drawing/2014/main" val="20006"/>
                    </a:ext>
                  </a:extLst>
                </a:gridCol>
              </a:tblGrid>
              <a:tr h="338138">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1" i="0" u="none" strike="noStrike" cap="none" normalizeH="0" baseline="0">
                          <a:ln>
                            <a:noFill/>
                          </a:ln>
                          <a:solidFill>
                            <a:schemeClr val="tx1"/>
                          </a:solidFill>
                          <a:effectLst/>
                          <a:latin typeface="Times" charset="0"/>
                        </a:rPr>
                        <a:t>Q</a:t>
                      </a:r>
                      <a:endParaRPr kumimoji="0" lang="en-US" sz="2800" b="0" i="0" u="none" strike="noStrike" cap="none" normalizeH="0" baseline="0">
                        <a:ln>
                          <a:noFill/>
                        </a:ln>
                        <a:solidFill>
                          <a:schemeClr val="tx1"/>
                        </a:solidFill>
                        <a:effectLst/>
                        <a:latin typeface="Arial" pitchFamily="34" charset="0"/>
                      </a:endParaRP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1" i="0" u="none" strike="noStrike" cap="none" normalizeH="0" baseline="0">
                          <a:ln>
                            <a:noFill/>
                          </a:ln>
                          <a:solidFill>
                            <a:schemeClr val="tx1"/>
                          </a:solidFill>
                          <a:effectLst/>
                          <a:latin typeface="Times" charset="0"/>
                        </a:rPr>
                        <a:t>A1</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1" i="0" u="none" strike="noStrike" cap="none" normalizeH="0" baseline="0">
                          <a:ln>
                            <a:noFill/>
                          </a:ln>
                          <a:solidFill>
                            <a:schemeClr val="tx1"/>
                          </a:solidFill>
                          <a:effectLst/>
                          <a:latin typeface="Times" charset="0"/>
                        </a:rPr>
                        <a:t>A2</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1" i="0" u="none" strike="noStrike" cap="none" normalizeH="0" baseline="0">
                          <a:ln>
                            <a:noFill/>
                          </a:ln>
                          <a:solidFill>
                            <a:schemeClr val="tx1"/>
                          </a:solidFill>
                          <a:effectLst/>
                          <a:latin typeface="Times" charset="0"/>
                        </a:rPr>
                        <a:t>A3</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1" i="0" u="none" strike="noStrike" cap="none" normalizeH="0" baseline="0">
                          <a:ln>
                            <a:noFill/>
                          </a:ln>
                          <a:solidFill>
                            <a:schemeClr val="tx1"/>
                          </a:solidFill>
                          <a:effectLst/>
                          <a:latin typeface="Times" charset="0"/>
                        </a:rPr>
                        <a:t>B1</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1" i="0" u="none" strike="noStrike" cap="none" normalizeH="0" baseline="0">
                          <a:ln>
                            <a:noFill/>
                          </a:ln>
                          <a:solidFill>
                            <a:schemeClr val="tx1"/>
                          </a:solidFill>
                          <a:effectLst/>
                          <a:latin typeface="Times" charset="0"/>
                        </a:rPr>
                        <a:t>B2</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1" i="0" u="none" strike="noStrike" cap="none" normalizeH="0" baseline="0">
                          <a:ln>
                            <a:noFill/>
                          </a:ln>
                          <a:solidFill>
                            <a:schemeClr val="tx1"/>
                          </a:solidFill>
                          <a:effectLst/>
                          <a:latin typeface="Times" charset="0"/>
                        </a:rPr>
                        <a:t>B3</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3713">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a:t>
                      </a:r>
                      <a:endParaRPr kumimoji="0" lang="en-US" sz="2800" b="0" i="0" u="none" strike="noStrike" cap="none" normalizeH="0" baseline="0">
                        <a:ln>
                          <a:noFill/>
                        </a:ln>
                        <a:solidFill>
                          <a:schemeClr val="tx1"/>
                        </a:solidFill>
                        <a:effectLst/>
                        <a:latin typeface="Arial" pitchFamily="34" charset="0"/>
                      </a:endParaRP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1</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0</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1759</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0</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1</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550</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30213">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3</a:t>
                      </a:r>
                      <a:endParaRPr kumimoji="0" lang="en-US" sz="2800" b="0" i="0" u="none" strike="noStrike" cap="none" normalizeH="0" baseline="0">
                        <a:ln>
                          <a:noFill/>
                        </a:ln>
                        <a:solidFill>
                          <a:schemeClr val="tx1"/>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0</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1</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550</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1</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–3</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109</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28625">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5</a:t>
                      </a:r>
                      <a:endParaRPr kumimoji="0" lang="en-US" sz="2800" b="0" i="0" u="none" strike="noStrike" cap="none" normalizeH="0" baseline="0">
                        <a:ln>
                          <a:noFill/>
                        </a:ln>
                        <a:solidFill>
                          <a:schemeClr val="tx1"/>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1</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–3</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109</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–5</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16</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5</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79425">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21</a:t>
                      </a:r>
                      <a:endParaRPr kumimoji="0" lang="en-US" sz="2800" b="0" i="0" u="none" strike="noStrike" cap="none" normalizeH="0" baseline="0">
                        <a:ln>
                          <a:noFill/>
                        </a:ln>
                        <a:solidFill>
                          <a:schemeClr val="tx1"/>
                        </a:solidFill>
                        <a:effectLst/>
                        <a:latin typeface="Arial"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–5</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16</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5</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106</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–339</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4</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1516063">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1</a:t>
                      </a:r>
                      <a:endParaRPr kumimoji="0" lang="en-US" sz="2800" b="0" i="0" u="none" strike="noStrike" cap="none" normalizeH="0" baseline="0">
                        <a:ln>
                          <a:noFill/>
                        </a:ln>
                        <a:solidFill>
                          <a:schemeClr val="tx1"/>
                        </a:solidFill>
                        <a:effectLst/>
                        <a:latin typeface="Arial" pitchFamily="34"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106</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–339</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4</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–111</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355</a:t>
                      </a: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charset="0"/>
                        </a:rPr>
                        <a:t>1</a:t>
                      </a:r>
                    </a:p>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endParaRPr kumimoji="0" lang="en-US" sz="2800" b="0" i="0" u="none" strike="noStrike" cap="none" normalizeH="0" baseline="0">
                        <a:ln>
                          <a:noFill/>
                        </a:ln>
                        <a:solidFill>
                          <a:schemeClr val="tx1"/>
                        </a:solidFill>
                        <a:effectLst/>
                        <a:latin typeface="Times" charset="0"/>
                      </a:endParaRPr>
                    </a:p>
                    <a:p>
                      <a:pPr marL="0" marR="0" lvl="0" indent="0" algn="ctr" defTabSz="914400" rtl="0" eaLnBrk="1" fontAlgn="base" latinLnBrk="0" hangingPunct="1">
                        <a:lnSpc>
                          <a:spcPct val="100000"/>
                        </a:lnSpc>
                        <a:spcBef>
                          <a:spcPts val="300"/>
                        </a:spcBef>
                        <a:spcAft>
                          <a:spcPts val="300"/>
                        </a:spcAft>
                        <a:buClr>
                          <a:schemeClr val="accent1"/>
                        </a:buClr>
                        <a:buSzTx/>
                        <a:buFont typeface="Wingdings" pitchFamily="2" charset="2"/>
                        <a:buNone/>
                        <a:tabLst/>
                      </a:pPr>
                      <a:endParaRPr kumimoji="0" lang="en-US" sz="2800" b="0" i="0" u="none" strike="noStrike" cap="none" normalizeH="0" baseline="0">
                        <a:ln>
                          <a:noFill/>
                        </a:ln>
                        <a:solidFill>
                          <a:schemeClr val="tx1"/>
                        </a:solidFill>
                        <a:effectLst/>
                        <a:latin typeface="Arial" pitchFamily="34" charset="0"/>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B5C06010-5037-405F-AC95-06A4E4B24E33}"/>
              </a:ext>
            </a:extLst>
          </p:cNvPr>
          <p:cNvSpPr>
            <a:spLocks noGrp="1" noChangeArrowheads="1"/>
          </p:cNvSpPr>
          <p:nvPr>
            <p:ph type="title"/>
          </p:nvPr>
        </p:nvSpPr>
        <p:spPr/>
        <p:txBody>
          <a:bodyPr/>
          <a:lstStyle/>
          <a:p>
            <a:pPr marL="838200" indent="-838200" eaLnBrk="1" hangingPunct="1"/>
            <a:r>
              <a:rPr lang="en-US" altLang="en-US" sz="3200"/>
              <a:t>3.3 H</a:t>
            </a:r>
            <a:r>
              <a:rPr lang="en-US" altLang="en-US" sz="3400"/>
              <a:t>àm Euler. </a:t>
            </a:r>
            <a:br>
              <a:rPr lang="en-US" altLang="en-US" sz="3400"/>
            </a:br>
            <a:r>
              <a:rPr lang="en-US" altLang="en-US" sz="3400"/>
              <a:t> </a:t>
            </a:r>
            <a:r>
              <a:rPr lang="en-US" altLang="en-US" sz="3200"/>
              <a:t>Các số nguyên tố</a:t>
            </a:r>
            <a:endParaRPr lang="en-AU" altLang="en-US" sz="3200"/>
          </a:p>
        </p:txBody>
      </p:sp>
      <p:sp>
        <p:nvSpPr>
          <p:cNvPr id="46083" name="Rectangle 3">
            <a:extLst>
              <a:ext uri="{FF2B5EF4-FFF2-40B4-BE49-F238E27FC236}">
                <a16:creationId xmlns:a16="http://schemas.microsoft.com/office/drawing/2014/main" id="{FF9CB6EB-14FC-404A-A250-18B3F5018D40}"/>
              </a:ext>
            </a:extLst>
          </p:cNvPr>
          <p:cNvSpPr>
            <a:spLocks noGrp="1" noChangeArrowheads="1"/>
          </p:cNvSpPr>
          <p:nvPr>
            <p:ph type="body" idx="1"/>
          </p:nvPr>
        </p:nvSpPr>
        <p:spPr>
          <a:xfrm>
            <a:off x="323850" y="1557338"/>
            <a:ext cx="8424863" cy="5040312"/>
          </a:xfrm>
        </p:spPr>
        <p:txBody>
          <a:bodyPr/>
          <a:lstStyle/>
          <a:p>
            <a:pPr eaLnBrk="1" hangingPunct="1">
              <a:lnSpc>
                <a:spcPct val="90000"/>
              </a:lnSpc>
            </a:pPr>
            <a:r>
              <a:rPr lang="en-US" altLang="en-US" sz="2400"/>
              <a:t>Là các số nguyên dương chỉ có ước số là 1 và chính nó.</a:t>
            </a:r>
          </a:p>
          <a:p>
            <a:pPr eaLnBrk="1" hangingPunct="1">
              <a:lnSpc>
                <a:spcPct val="90000"/>
              </a:lnSpc>
            </a:pPr>
            <a:r>
              <a:rPr lang="en-US" altLang="en-US" sz="2400"/>
              <a:t>Chúng không thể được viết dưới dạng tích của các số khác</a:t>
            </a:r>
          </a:p>
          <a:p>
            <a:pPr eaLnBrk="1" hangingPunct="1">
              <a:lnSpc>
                <a:spcPct val="90000"/>
              </a:lnSpc>
            </a:pPr>
            <a:r>
              <a:rPr lang="en-US" altLang="en-US" sz="2400"/>
              <a:t>1 là số nguyên tố, nhưng không quan tâm đến nó</a:t>
            </a:r>
          </a:p>
          <a:p>
            <a:pPr eaLnBrk="1" hangingPunct="1">
              <a:lnSpc>
                <a:spcPct val="90000"/>
              </a:lnSpc>
            </a:pPr>
            <a:r>
              <a:rPr lang="en-US" altLang="en-US" sz="2400"/>
              <a:t>2, 3, 5, 7 là số nguyên tố; 4, 6, 8, 9, 10 không phải là số nguyên tố</a:t>
            </a:r>
          </a:p>
          <a:p>
            <a:pPr eaLnBrk="1" hangingPunct="1">
              <a:lnSpc>
                <a:spcPct val="90000"/>
              </a:lnSpc>
            </a:pPr>
            <a:r>
              <a:rPr lang="en-US" altLang="en-US" sz="2400"/>
              <a:t>Các số nguyên tố là trung tâm của lý thuyết số</a:t>
            </a:r>
          </a:p>
          <a:p>
            <a:pPr eaLnBrk="1" hangingPunct="1">
              <a:lnSpc>
                <a:spcPct val="90000"/>
              </a:lnSpc>
            </a:pPr>
            <a:r>
              <a:rPr lang="en-US" altLang="en-US" sz="2400"/>
              <a:t>Danh sách các số nguyên tố nhỏ hơn 200</a:t>
            </a:r>
          </a:p>
          <a:p>
            <a:pPr lvl="1" eaLnBrk="1" hangingPunct="1">
              <a:lnSpc>
                <a:spcPct val="90000"/>
              </a:lnSpc>
              <a:buFont typeface="Wingdings" panose="05000000000000000000" pitchFamily="2" charset="2"/>
              <a:buNone/>
            </a:pPr>
            <a:r>
              <a:rPr lang="en-AU" altLang="en-US" sz="1100">
                <a:latin typeface="Courier New" panose="02070309020205020404" pitchFamily="49" charset="0"/>
              </a:rPr>
              <a:t>	</a:t>
            </a:r>
            <a:r>
              <a:rPr lang="en-AU" altLang="en-US" sz="2500">
                <a:latin typeface="Courier New" panose="02070309020205020404" pitchFamily="49" charset="0"/>
              </a:rPr>
              <a:t>2 3 5 7 11 13 17 19 23 29 31 37 41 43 47 53 59 61 67 71 73 79 83 89 97 101 103 107 109 113 127 131 137 139 149 151 157 163 167 173 179 181 191 193 197 199</a:t>
            </a:r>
            <a:r>
              <a:rPr lang="en-AU" altLang="en-US" sz="250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9D14A577-9A0C-4589-AB0A-586F6B97357B}"/>
              </a:ext>
            </a:extLst>
          </p:cNvPr>
          <p:cNvSpPr>
            <a:spLocks noGrp="1" noChangeArrowheads="1"/>
          </p:cNvSpPr>
          <p:nvPr>
            <p:ph type="title"/>
          </p:nvPr>
        </p:nvSpPr>
        <p:spPr/>
        <p:txBody>
          <a:bodyPr/>
          <a:lstStyle/>
          <a:p>
            <a:pPr marL="838200" indent="-838200" eaLnBrk="1" hangingPunct="1"/>
            <a:r>
              <a:rPr lang="en-US" altLang="en-US" sz="3400"/>
              <a:t>Phân tích một số ra thừa số nguyên tố</a:t>
            </a:r>
            <a:endParaRPr lang="en-AU" altLang="en-US" sz="3400"/>
          </a:p>
        </p:txBody>
      </p:sp>
      <p:sp>
        <p:nvSpPr>
          <p:cNvPr id="48131" name="Rectangle 3">
            <a:extLst>
              <a:ext uri="{FF2B5EF4-FFF2-40B4-BE49-F238E27FC236}">
                <a16:creationId xmlns:a16="http://schemas.microsoft.com/office/drawing/2014/main" id="{940D48B6-9262-4397-B6B0-ED13F953AEE8}"/>
              </a:ext>
            </a:extLst>
          </p:cNvPr>
          <p:cNvSpPr>
            <a:spLocks noGrp="1" noChangeArrowheads="1"/>
          </p:cNvSpPr>
          <p:nvPr>
            <p:ph type="body" idx="1"/>
          </p:nvPr>
        </p:nvSpPr>
        <p:spPr>
          <a:xfrm>
            <a:off x="250825" y="1196975"/>
            <a:ext cx="8642350" cy="4537075"/>
          </a:xfrm>
        </p:spPr>
        <p:txBody>
          <a:bodyPr/>
          <a:lstStyle/>
          <a:p>
            <a:pPr eaLnBrk="1" hangingPunct="1">
              <a:lnSpc>
                <a:spcPct val="90000"/>
              </a:lnSpc>
            </a:pPr>
            <a:r>
              <a:rPr lang="en-US" altLang="en-US"/>
              <a:t>Phân tích ra thừa số nguyên tố số N tức là viết nó dưới dạng tích của các số nguyên tố</a:t>
            </a:r>
            <a:r>
              <a:rPr lang="en-AU" altLang="en-US"/>
              <a:t>: </a:t>
            </a:r>
            <a:r>
              <a:rPr lang="en-AU" altLang="en-US">
                <a:latin typeface="Courier New" panose="02070309020205020404" pitchFamily="49" charset="0"/>
              </a:rPr>
              <a:t>n=a x b x c</a:t>
            </a:r>
            <a:r>
              <a:rPr lang="en-AU" altLang="en-US"/>
              <a:t> </a:t>
            </a:r>
          </a:p>
          <a:p>
            <a:pPr eaLnBrk="1" hangingPunct="1">
              <a:lnSpc>
                <a:spcPct val="90000"/>
              </a:lnSpc>
            </a:pPr>
            <a:r>
              <a:rPr lang="en-US" altLang="en-US"/>
              <a:t>Lưu ý rằng phân tích là bài toán khó hơn rất nhiều so với bài toán nhân các số để nhận được tích</a:t>
            </a:r>
          </a:p>
          <a:p>
            <a:pPr eaLnBrk="1" hangingPunct="1">
              <a:lnSpc>
                <a:spcPct val="90000"/>
              </a:lnSpc>
            </a:pPr>
            <a:r>
              <a:rPr lang="en-US" altLang="en-US"/>
              <a:t>M</a:t>
            </a:r>
            <a:r>
              <a:rPr lang="en-AU" altLang="en-US"/>
              <a:t>ọi số tự nhiên bất kỳ đều có phân tích duy nhất ra lũy thừa các thừa số nguyên tố:</a:t>
            </a:r>
          </a:p>
          <a:p>
            <a:pPr lvl="1" eaLnBrk="1" hangingPunct="1">
              <a:lnSpc>
                <a:spcPct val="90000"/>
              </a:lnSpc>
              <a:buFont typeface="Wingdings" panose="05000000000000000000" pitchFamily="2" charset="2"/>
              <a:buNone/>
            </a:pPr>
            <a:r>
              <a:rPr lang="en-AU" altLang="en-US"/>
              <a:t>Ví dụ </a:t>
            </a:r>
            <a:r>
              <a:rPr lang="en-AU" altLang="en-US">
                <a:latin typeface="Courier New" panose="02070309020205020404" pitchFamily="49" charset="0"/>
              </a:rPr>
              <a:t>91=7x13 ; 3600=2</a:t>
            </a:r>
            <a:r>
              <a:rPr lang="en-AU" altLang="en-US" baseline="30000">
                <a:latin typeface="Courier New" panose="02070309020205020404" pitchFamily="49" charset="0"/>
              </a:rPr>
              <a:t>4</a:t>
            </a:r>
            <a:r>
              <a:rPr lang="en-AU" altLang="en-US">
                <a:latin typeface="Courier New" panose="02070309020205020404" pitchFamily="49" charset="0"/>
              </a:rPr>
              <a:t>x3</a:t>
            </a:r>
            <a:r>
              <a:rPr lang="en-AU" altLang="en-US" baseline="30000">
                <a:latin typeface="Courier New" panose="02070309020205020404" pitchFamily="49" charset="0"/>
              </a:rPr>
              <a:t>2</a:t>
            </a:r>
            <a:r>
              <a:rPr lang="en-AU" altLang="en-US">
                <a:latin typeface="Courier New" panose="02070309020205020404" pitchFamily="49" charset="0"/>
              </a:rPr>
              <a:t>x5</a:t>
            </a:r>
            <a:r>
              <a:rPr lang="en-AU" altLang="en-US" baseline="30000">
                <a:latin typeface="Courier New" panose="02070309020205020404" pitchFamily="49" charset="0"/>
              </a:rPr>
              <a:t>2</a:t>
            </a:r>
            <a:r>
              <a:rPr lang="en-AU" altLang="en-US"/>
              <a:t> </a:t>
            </a:r>
          </a:p>
        </p:txBody>
      </p:sp>
      <p:pic>
        <p:nvPicPr>
          <p:cNvPr id="48132" name="Picture 4">
            <a:extLst>
              <a:ext uri="{FF2B5EF4-FFF2-40B4-BE49-F238E27FC236}">
                <a16:creationId xmlns:a16="http://schemas.microsoft.com/office/drawing/2014/main" id="{E4C563B3-C0CF-4F90-9FF7-EC54BC388B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5726113"/>
            <a:ext cx="2076450" cy="93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4FAB09A2-FF91-4D2E-98B4-3DCD59A1AD4D}"/>
              </a:ext>
            </a:extLst>
          </p:cNvPr>
          <p:cNvSpPr>
            <a:spLocks noGrp="1" noChangeArrowheads="1"/>
          </p:cNvSpPr>
          <p:nvPr>
            <p:ph type="title"/>
          </p:nvPr>
        </p:nvSpPr>
        <p:spPr/>
        <p:txBody>
          <a:bodyPr/>
          <a:lstStyle/>
          <a:p>
            <a:pPr eaLnBrk="1" hangingPunct="1"/>
            <a:r>
              <a:rPr lang="en-US" altLang="en-US"/>
              <a:t>Các số nguyên tố cùng nhau </a:t>
            </a:r>
            <a:endParaRPr lang="en-AU" altLang="en-US"/>
          </a:p>
        </p:txBody>
      </p:sp>
      <p:sp>
        <p:nvSpPr>
          <p:cNvPr id="50179" name="Rectangle 3">
            <a:extLst>
              <a:ext uri="{FF2B5EF4-FFF2-40B4-BE49-F238E27FC236}">
                <a16:creationId xmlns:a16="http://schemas.microsoft.com/office/drawing/2014/main" id="{B9D8406E-367C-4744-98C3-52BD097279FB}"/>
              </a:ext>
            </a:extLst>
          </p:cNvPr>
          <p:cNvSpPr>
            <a:spLocks noGrp="1" noChangeArrowheads="1"/>
          </p:cNvSpPr>
          <p:nvPr>
            <p:ph type="body" idx="1"/>
          </p:nvPr>
        </p:nvSpPr>
        <p:spPr>
          <a:xfrm>
            <a:off x="395288" y="1412875"/>
            <a:ext cx="8424862" cy="5256213"/>
          </a:xfrm>
        </p:spPr>
        <p:txBody>
          <a:bodyPr/>
          <a:lstStyle/>
          <a:p>
            <a:pPr eaLnBrk="1" hangingPunct="1"/>
            <a:r>
              <a:rPr lang="en-US" altLang="en-US" sz="2400"/>
              <a:t>Hai số a và b không có ước chung nào ngoài 1, được gọi là nguyên tố cùng nhau</a:t>
            </a:r>
          </a:p>
          <a:p>
            <a:pPr lvl="1" eaLnBrk="1" hangingPunct="1"/>
            <a:r>
              <a:rPr lang="en-US" altLang="en-US" sz="2600"/>
              <a:t>Ví dụ: 8 và 15 là nguyên tố cùng nhau, vì ước của 8 là 1, 2, 4, 8, còn ước của 15 là 1, 3, 5, 15. Chỉ có 1 là ước chung </a:t>
            </a:r>
          </a:p>
          <a:p>
            <a:pPr eaLnBrk="1" hangingPunct="1"/>
            <a:r>
              <a:rPr lang="en-US" altLang="en-US" sz="2400"/>
              <a:t>Ngược lại có thể xác định ước chung lớn nhất bằng cách trong các phân tích ra thừa số của chúng, tìm các thừa số nguyên tố chung và lấy bậc lũy thừa nhỏ nhất. </a:t>
            </a:r>
          </a:p>
          <a:p>
            <a:pPr lvl="1" eaLnBrk="1" hangingPunct="1"/>
            <a:r>
              <a:rPr lang="en-US" altLang="en-US" sz="2500">
                <a:latin typeface="Times New Roman" panose="02020603050405020304" pitchFamily="18" charset="0"/>
              </a:rPr>
              <a:t>Vì</a:t>
            </a:r>
            <a:r>
              <a:rPr lang="en-US" altLang="en-US" sz="2600"/>
              <a:t> </a:t>
            </a:r>
            <a:r>
              <a:rPr lang="en-US" altLang="en-US" sz="2600">
                <a:latin typeface="Courier New" panose="02070309020205020404" pitchFamily="49" charset="0"/>
              </a:rPr>
              <a:t>300</a:t>
            </a:r>
            <a:r>
              <a:rPr lang="en-AU" altLang="en-US" sz="2600">
                <a:latin typeface="Courier New" panose="02070309020205020404" pitchFamily="49" charset="0"/>
              </a:rPr>
              <a:t>=2</a:t>
            </a:r>
            <a:r>
              <a:rPr lang="en-AU" altLang="en-US" sz="2600" baseline="30000">
                <a:latin typeface="Courier New" panose="02070309020205020404" pitchFamily="49" charset="0"/>
              </a:rPr>
              <a:t>2</a:t>
            </a:r>
            <a:r>
              <a:rPr lang="en-AU" altLang="en-US" sz="2600">
                <a:latin typeface="Courier New" panose="02070309020205020404" pitchFamily="49" charset="0"/>
              </a:rPr>
              <a:t>x3</a:t>
            </a:r>
            <a:r>
              <a:rPr lang="en-AU" altLang="en-US" sz="2600" baseline="30000">
                <a:latin typeface="Courier New" panose="02070309020205020404" pitchFamily="49" charset="0"/>
              </a:rPr>
              <a:t>1</a:t>
            </a:r>
            <a:r>
              <a:rPr lang="en-AU" altLang="en-US" sz="2600">
                <a:latin typeface="Courier New" panose="02070309020205020404" pitchFamily="49" charset="0"/>
              </a:rPr>
              <a:t>x5</a:t>
            </a:r>
            <a:r>
              <a:rPr lang="en-AU" altLang="en-US" sz="2600" baseline="30000">
                <a:latin typeface="Courier New" panose="02070309020205020404" pitchFamily="49" charset="0"/>
              </a:rPr>
              <a:t>2</a:t>
            </a:r>
            <a:r>
              <a:rPr lang="en-AU" altLang="en-US" sz="2600">
                <a:latin typeface="Courier New" panose="02070309020205020404" pitchFamily="49" charset="0"/>
              </a:rPr>
              <a:t> 18=2</a:t>
            </a:r>
            <a:r>
              <a:rPr lang="en-AU" altLang="en-US" sz="2600" baseline="30000">
                <a:latin typeface="Courier New" panose="02070309020205020404" pitchFamily="49" charset="0"/>
              </a:rPr>
              <a:t>1</a:t>
            </a:r>
            <a:r>
              <a:rPr lang="en-AU" altLang="en-US" sz="2600">
                <a:latin typeface="Courier New" panose="02070309020205020404" pitchFamily="49" charset="0"/>
              </a:rPr>
              <a:t>x3</a:t>
            </a:r>
            <a:r>
              <a:rPr lang="en-AU" altLang="en-US" sz="2600" baseline="30000">
                <a:latin typeface="Courier New" panose="02070309020205020404" pitchFamily="49" charset="0"/>
              </a:rPr>
              <a:t>2</a:t>
            </a:r>
            <a:r>
              <a:rPr lang="en-AU" altLang="en-US" sz="2600">
                <a:latin typeface="Courier New" panose="02070309020205020404" pitchFamily="49" charset="0"/>
              </a:rPr>
              <a:t> </a:t>
            </a:r>
            <a:r>
              <a:rPr lang="en-AU" altLang="en-US" sz="2500">
                <a:latin typeface="Times New Roman" panose="02020603050405020304" pitchFamily="18" charset="0"/>
              </a:rPr>
              <a:t>nên </a:t>
            </a:r>
            <a:r>
              <a:rPr lang="en-AU" altLang="en-US" sz="2600">
                <a:latin typeface="Courier New" panose="02070309020205020404" pitchFamily="49" charset="0"/>
              </a:rPr>
              <a:t> GCD(18,300)=2</a:t>
            </a:r>
            <a:r>
              <a:rPr lang="en-AU" altLang="en-US" sz="2600" baseline="30000">
                <a:latin typeface="Courier New" panose="02070309020205020404" pitchFamily="49" charset="0"/>
              </a:rPr>
              <a:t>1</a:t>
            </a:r>
            <a:r>
              <a:rPr lang="en-AU" altLang="en-US" sz="2600">
                <a:latin typeface="Courier New" panose="02070309020205020404" pitchFamily="49" charset="0"/>
              </a:rPr>
              <a:t>x3</a:t>
            </a:r>
            <a:r>
              <a:rPr lang="en-AU" altLang="en-US" sz="2600" baseline="30000">
                <a:latin typeface="Courier New" panose="02070309020205020404" pitchFamily="49" charset="0"/>
              </a:rPr>
              <a:t>1</a:t>
            </a:r>
            <a:r>
              <a:rPr lang="en-AU" altLang="en-US" sz="2600">
                <a:latin typeface="Courier New" panose="02070309020205020404" pitchFamily="49" charset="0"/>
              </a:rPr>
              <a:t>x5</a:t>
            </a:r>
            <a:r>
              <a:rPr lang="en-AU" altLang="en-US" sz="2600" baseline="30000">
                <a:latin typeface="Courier New" panose="02070309020205020404" pitchFamily="49" charset="0"/>
              </a:rPr>
              <a:t>0</a:t>
            </a:r>
            <a:r>
              <a:rPr lang="en-AU" altLang="en-US" sz="2600">
                <a:latin typeface="Courier New" panose="02070309020205020404" pitchFamily="49" charset="0"/>
              </a:rPr>
              <a:t>=6</a:t>
            </a:r>
          </a:p>
          <a:p>
            <a:pPr lvl="1" eaLnBrk="1" hangingPunct="1">
              <a:buFont typeface="Wingdings" panose="05000000000000000000" pitchFamily="2" charset="2"/>
              <a:buNone/>
            </a:pPr>
            <a:r>
              <a:rPr lang="en-AU" altLang="en-US" sz="2000" i="1"/>
              <a:t>Câu hỏi: Phân tích 108 ra thừa số lũy thừa các số nguyên tố? </a:t>
            </a:r>
          </a:p>
          <a:p>
            <a:pPr lvl="1" eaLnBrk="1" hangingPunct="1">
              <a:buFont typeface="Wingdings" panose="05000000000000000000" pitchFamily="2" charset="2"/>
              <a:buNone/>
            </a:pPr>
            <a:r>
              <a:rPr lang="en-AU" altLang="en-US" sz="2000" i="1"/>
              <a:t>Trả lời: 108= 2</a:t>
            </a:r>
            <a:r>
              <a:rPr lang="en-AU" altLang="en-US" sz="2000" i="1" baseline="30000"/>
              <a:t>2</a:t>
            </a:r>
            <a:r>
              <a:rPr lang="en-AU" altLang="en-US" sz="2000" i="1"/>
              <a:t>.3</a:t>
            </a:r>
            <a:r>
              <a:rPr lang="en-AU" altLang="en-US" sz="2000" i="1" baseline="30000"/>
              <a:t>3</a:t>
            </a:r>
            <a:endParaRPr lang="en-AU" altLang="en-US" sz="2000" i="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10BCA134-74A9-4DF8-8CB8-055C8B31018B}"/>
              </a:ext>
            </a:extLst>
          </p:cNvPr>
          <p:cNvSpPr>
            <a:spLocks noGrp="1" noChangeArrowheads="1"/>
          </p:cNvSpPr>
          <p:nvPr>
            <p:ph type="title"/>
          </p:nvPr>
        </p:nvSpPr>
        <p:spPr/>
        <p:txBody>
          <a:bodyPr/>
          <a:lstStyle/>
          <a:p>
            <a:pPr eaLnBrk="1" hangingPunct="1"/>
            <a:r>
              <a:rPr lang="en-US" altLang="en-US" sz="3400"/>
              <a:t>3.4 Một số Định lý số học cơ bản </a:t>
            </a:r>
            <a:br>
              <a:rPr lang="en-US" altLang="en-US" sz="3400"/>
            </a:br>
            <a:r>
              <a:rPr lang="en-US" altLang="en-US" sz="3400"/>
              <a:t>Định lý Ferma nh</a:t>
            </a:r>
            <a:r>
              <a:rPr lang="en-AU" altLang="en-US" sz="3400"/>
              <a:t>ỏ</a:t>
            </a:r>
          </a:p>
        </p:txBody>
      </p:sp>
      <p:sp>
        <p:nvSpPr>
          <p:cNvPr id="52227" name="Rectangle 3">
            <a:extLst>
              <a:ext uri="{FF2B5EF4-FFF2-40B4-BE49-F238E27FC236}">
                <a16:creationId xmlns:a16="http://schemas.microsoft.com/office/drawing/2014/main" id="{150D5032-4F1B-49EC-A4D5-144422FA7B06}"/>
              </a:ext>
            </a:extLst>
          </p:cNvPr>
          <p:cNvSpPr>
            <a:spLocks noGrp="1" noChangeArrowheads="1"/>
          </p:cNvSpPr>
          <p:nvPr>
            <p:ph type="body" idx="1"/>
          </p:nvPr>
        </p:nvSpPr>
        <p:spPr>
          <a:xfrm>
            <a:off x="457200" y="1412875"/>
            <a:ext cx="8291513" cy="5256213"/>
          </a:xfrm>
        </p:spPr>
        <p:txBody>
          <a:bodyPr/>
          <a:lstStyle/>
          <a:p>
            <a:pPr eaLnBrk="1" hangingPunct="1">
              <a:lnSpc>
                <a:spcPct val="80000"/>
              </a:lnSpc>
            </a:pPr>
            <a:r>
              <a:rPr lang="en-AU" altLang="en-US" sz="2800">
                <a:latin typeface="Times New Roman" panose="02020603050405020304" pitchFamily="18" charset="0"/>
              </a:rPr>
              <a:t>Cho </a:t>
            </a:r>
            <a:r>
              <a:rPr lang="en-AU" altLang="en-US" sz="2900">
                <a:latin typeface="Times New Roman" panose="02020603050405020304" pitchFamily="18" charset="0"/>
              </a:rPr>
              <a:t> p  là số nguyên tố và a l</a:t>
            </a:r>
            <a:r>
              <a:rPr lang="en-AU" altLang="en-US" sz="2800"/>
              <a:t>à số nguyên dương không là bội của p, tức là</a:t>
            </a:r>
            <a:r>
              <a:rPr lang="en-AU" altLang="en-US" sz="2900">
                <a:latin typeface="Times New Roman" panose="02020603050405020304" pitchFamily="18" charset="0"/>
              </a:rPr>
              <a:t> GCD(a, p) = 1. Khi </a:t>
            </a:r>
            <a:r>
              <a:rPr lang="en-AU" altLang="en-US" sz="2800"/>
              <a:t>đó</a:t>
            </a:r>
            <a:r>
              <a:rPr lang="en-AU" altLang="en-US" sz="2900">
                <a:latin typeface="Times New Roman" panose="02020603050405020304" pitchFamily="18" charset="0"/>
              </a:rPr>
              <a:t> </a:t>
            </a:r>
            <a:endParaRPr lang="en-AU" altLang="en-US" sz="2800">
              <a:latin typeface="Times New Roman" panose="02020603050405020304" pitchFamily="18" charset="0"/>
            </a:endParaRPr>
          </a:p>
          <a:p>
            <a:pPr eaLnBrk="1" hangingPunct="1">
              <a:lnSpc>
                <a:spcPct val="80000"/>
              </a:lnSpc>
              <a:buFont typeface="Wingdings" panose="05000000000000000000" pitchFamily="2" charset="2"/>
              <a:buNone/>
            </a:pPr>
            <a:r>
              <a:rPr lang="en-AU" altLang="en-US" sz="2800">
                <a:latin typeface="Courier New" panose="02070309020205020404" pitchFamily="49" charset="0"/>
              </a:rPr>
              <a:t>		    a</a:t>
            </a:r>
            <a:r>
              <a:rPr lang="en-AU" altLang="en-US" sz="2800" baseline="30000">
                <a:latin typeface="Courier New" panose="02070309020205020404" pitchFamily="49" charset="0"/>
              </a:rPr>
              <a:t>p-1</a:t>
            </a:r>
            <a:r>
              <a:rPr lang="en-AU" altLang="en-US" sz="2800">
                <a:latin typeface="Courier New" panose="02070309020205020404" pitchFamily="49" charset="0"/>
              </a:rPr>
              <a:t>(mod p) = 1</a:t>
            </a:r>
          </a:p>
          <a:p>
            <a:pPr eaLnBrk="1" hangingPunct="1">
              <a:lnSpc>
                <a:spcPct val="80000"/>
              </a:lnSpc>
              <a:buFont typeface="Wingdings" panose="05000000000000000000" pitchFamily="2" charset="2"/>
              <a:buNone/>
            </a:pPr>
            <a:r>
              <a:rPr lang="en-US" altLang="en-US" sz="2800"/>
              <a:t>    Hay           </a:t>
            </a:r>
            <a:r>
              <a:rPr lang="en-AU" altLang="en-US" sz="2800">
                <a:latin typeface="Courier New" panose="02070309020205020404" pitchFamily="49" charset="0"/>
              </a:rPr>
              <a:t>a</a:t>
            </a:r>
            <a:r>
              <a:rPr lang="en-AU" altLang="en-US" sz="2800" baseline="30000">
                <a:latin typeface="Courier New" panose="02070309020205020404" pitchFamily="49" charset="0"/>
              </a:rPr>
              <a:t>p</a:t>
            </a:r>
            <a:r>
              <a:rPr lang="en-AU" altLang="en-US" sz="2800">
                <a:latin typeface="Courier New" panose="02070309020205020404" pitchFamily="49" charset="0"/>
              </a:rPr>
              <a:t>(mod p) = a (mod p)</a:t>
            </a:r>
            <a:endParaRPr lang="en-US" altLang="en-US" sz="2800"/>
          </a:p>
          <a:p>
            <a:pPr eaLnBrk="1" hangingPunct="1">
              <a:lnSpc>
                <a:spcPct val="80000"/>
              </a:lnSpc>
            </a:pPr>
            <a:r>
              <a:rPr lang="en-US" altLang="en-US" sz="2800"/>
              <a:t>Được dùng  trong khoá công khai và kiểm tra tính nguyên tố</a:t>
            </a:r>
          </a:p>
          <a:p>
            <a:pPr eaLnBrk="1" hangingPunct="1">
              <a:lnSpc>
                <a:spcPct val="80000"/>
              </a:lnSpc>
            </a:pPr>
            <a:r>
              <a:rPr lang="en-US" altLang="en-US" sz="2800"/>
              <a:t>Ví dụ:</a:t>
            </a:r>
          </a:p>
          <a:p>
            <a:pPr eaLnBrk="1" hangingPunct="1">
              <a:lnSpc>
                <a:spcPct val="80000"/>
              </a:lnSpc>
              <a:buFont typeface="Wingdings" panose="05000000000000000000" pitchFamily="2" charset="2"/>
              <a:buNone/>
            </a:pPr>
            <a:r>
              <a:rPr lang="en-US" altLang="en-US" sz="2800"/>
              <a:t>       2</a:t>
            </a:r>
            <a:r>
              <a:rPr lang="en-US" altLang="en-US" sz="2800" baseline="30000"/>
              <a:t>7-1</a:t>
            </a:r>
            <a:r>
              <a:rPr lang="en-US" altLang="en-US" sz="2800"/>
              <a:t> mod 7 = 2</a:t>
            </a:r>
            <a:r>
              <a:rPr lang="en-US" altLang="en-US" sz="2800" baseline="30000"/>
              <a:t>6 </a:t>
            </a:r>
            <a:r>
              <a:rPr lang="en-US" altLang="en-US" sz="2800"/>
              <a:t>mod 7 = 64 mod 7 = 1</a:t>
            </a:r>
          </a:p>
          <a:p>
            <a:pPr eaLnBrk="1" hangingPunct="1">
              <a:lnSpc>
                <a:spcPct val="80000"/>
              </a:lnSpc>
              <a:buFont typeface="Wingdings" panose="05000000000000000000" pitchFamily="2" charset="2"/>
              <a:buNone/>
            </a:pPr>
            <a:r>
              <a:rPr lang="en-US" altLang="en-US" sz="2800"/>
              <a:t>       3</a:t>
            </a:r>
            <a:r>
              <a:rPr lang="en-US" altLang="en-US" sz="2800" baseline="30000"/>
              <a:t>5-1</a:t>
            </a:r>
            <a:r>
              <a:rPr lang="en-US" altLang="en-US" sz="2800"/>
              <a:t> mod 5 = 3</a:t>
            </a:r>
            <a:r>
              <a:rPr lang="en-US" altLang="en-US" sz="2800" baseline="30000"/>
              <a:t>4</a:t>
            </a:r>
            <a:r>
              <a:rPr lang="en-US" altLang="en-US" sz="2800"/>
              <a:t> mod 5 = 81 mod 5 = 1</a:t>
            </a:r>
          </a:p>
          <a:p>
            <a:pPr eaLnBrk="1" hangingPunct="1">
              <a:lnSpc>
                <a:spcPct val="80000"/>
              </a:lnSpc>
              <a:buFont typeface="Wingdings" panose="05000000000000000000" pitchFamily="2" charset="2"/>
              <a:buNone/>
            </a:pPr>
            <a:r>
              <a:rPr lang="en-US" altLang="en-US" sz="2800"/>
              <a:t>       2</a:t>
            </a:r>
            <a:r>
              <a:rPr lang="en-US" altLang="en-US" sz="2800" baseline="30000"/>
              <a:t>11-1</a:t>
            </a:r>
            <a:r>
              <a:rPr lang="en-US" altLang="en-US" sz="2800"/>
              <a:t> mod 11 = 2</a:t>
            </a:r>
            <a:r>
              <a:rPr lang="en-US" altLang="en-US" sz="2800" baseline="30000"/>
              <a:t>10</a:t>
            </a:r>
            <a:r>
              <a:rPr lang="en-US" altLang="en-US" sz="2800"/>
              <a:t> mod 11 = 1024 mod 11 = 1</a:t>
            </a:r>
          </a:p>
          <a:p>
            <a:pPr eaLnBrk="1" hangingPunct="1">
              <a:lnSpc>
                <a:spcPct val="80000"/>
              </a:lnSpc>
              <a:buFont typeface="Wingdings" panose="05000000000000000000" pitchFamily="2" charset="2"/>
              <a:buNone/>
            </a:pPr>
            <a:r>
              <a:rPr lang="en-US" altLang="en-US" sz="2400" i="1"/>
              <a:t>Câu hỏi: 4</a:t>
            </a:r>
            <a:r>
              <a:rPr lang="en-US" altLang="en-US" sz="2400" i="1" baseline="30000"/>
              <a:t>13</a:t>
            </a:r>
            <a:r>
              <a:rPr lang="en-US" altLang="en-US" sz="2400" i="1"/>
              <a:t> mod 13 = ?</a:t>
            </a:r>
            <a:r>
              <a:rPr lang="en-US" altLang="en-US" sz="2800"/>
              <a:t>  </a:t>
            </a:r>
          </a:p>
          <a:p>
            <a:pPr eaLnBrk="1" hangingPunct="1">
              <a:lnSpc>
                <a:spcPct val="80000"/>
              </a:lnSpc>
              <a:buFont typeface="Wingdings" panose="05000000000000000000" pitchFamily="2" charset="2"/>
              <a:buNone/>
            </a:pPr>
            <a:r>
              <a:rPr lang="en-US" altLang="en-US" sz="2400" i="1"/>
              <a:t>Trả lời:</a:t>
            </a:r>
            <a:r>
              <a:rPr lang="en-US" altLang="en-US" sz="2800" i="1"/>
              <a:t> </a:t>
            </a:r>
            <a:r>
              <a:rPr lang="en-US" altLang="en-US" sz="2400" i="1"/>
              <a:t>4</a:t>
            </a:r>
            <a:r>
              <a:rPr lang="en-US" altLang="en-US" sz="2400" i="1" baseline="30000"/>
              <a:t>12</a:t>
            </a:r>
            <a:r>
              <a:rPr lang="en-US" altLang="en-US" sz="2400" i="1"/>
              <a:t> .4 mod 13 = 4</a:t>
            </a:r>
            <a:endParaRPr lang="en-AU" altLang="en-US" sz="2400" i="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76A55C92-8483-4508-9B01-64C357D70C67}"/>
              </a:ext>
            </a:extLst>
          </p:cNvPr>
          <p:cNvSpPr>
            <a:spLocks noGrp="1" noChangeArrowheads="1"/>
          </p:cNvSpPr>
          <p:nvPr>
            <p:ph type="title"/>
          </p:nvPr>
        </p:nvSpPr>
        <p:spPr/>
        <p:txBody>
          <a:bodyPr/>
          <a:lstStyle/>
          <a:p>
            <a:pPr marL="838200" indent="-838200" eaLnBrk="1" hangingPunct="1"/>
            <a:r>
              <a:rPr lang="en-US" altLang="en-US"/>
              <a:t>Hàm </a:t>
            </a:r>
            <a:r>
              <a:rPr lang="en-AU" altLang="en-US"/>
              <a:t>Euler </a:t>
            </a:r>
            <a:r>
              <a:rPr lang="en-AU" altLang="en-US">
                <a:latin typeface="Courier New" panose="02070309020205020404" pitchFamily="49" charset="0"/>
              </a:rPr>
              <a:t>ø(n)</a:t>
            </a:r>
          </a:p>
        </p:txBody>
      </p:sp>
      <p:sp>
        <p:nvSpPr>
          <p:cNvPr id="54275" name="Rectangle 3">
            <a:extLst>
              <a:ext uri="{FF2B5EF4-FFF2-40B4-BE49-F238E27FC236}">
                <a16:creationId xmlns:a16="http://schemas.microsoft.com/office/drawing/2014/main" id="{F1785949-03FF-457D-9255-F4F9BEAB5C6C}"/>
              </a:ext>
            </a:extLst>
          </p:cNvPr>
          <p:cNvSpPr>
            <a:spLocks noGrp="1" noChangeArrowheads="1"/>
          </p:cNvSpPr>
          <p:nvPr>
            <p:ph type="body" idx="1"/>
          </p:nvPr>
        </p:nvSpPr>
        <p:spPr>
          <a:xfrm>
            <a:off x="468313" y="1196975"/>
            <a:ext cx="8351837" cy="5472113"/>
          </a:xfrm>
        </p:spPr>
        <p:txBody>
          <a:bodyPr/>
          <a:lstStyle/>
          <a:p>
            <a:pPr eaLnBrk="1" hangingPunct="1">
              <a:lnSpc>
                <a:spcPct val="90000"/>
              </a:lnSpc>
            </a:pPr>
            <a:r>
              <a:rPr lang="en-US" altLang="en-US" sz="2400"/>
              <a:t>Khi thực hiện phép tính đồng dư n</a:t>
            </a:r>
          </a:p>
          <a:p>
            <a:pPr eaLnBrk="1" hangingPunct="1">
              <a:lnSpc>
                <a:spcPct val="90000"/>
              </a:lnSpc>
            </a:pPr>
            <a:r>
              <a:rPr lang="en-US" altLang="en-US" sz="2400"/>
              <a:t>Tập đầy đủ các phần dư: 0, 1, 2, …, n-1</a:t>
            </a:r>
          </a:p>
          <a:p>
            <a:pPr eaLnBrk="1" hangingPunct="1">
              <a:lnSpc>
                <a:spcPct val="90000"/>
              </a:lnSpc>
            </a:pPr>
            <a:r>
              <a:rPr lang="en-US" altLang="en-US" sz="2400"/>
              <a:t>Xét tập rút gọn của tập phần dư trên bao gồm các số nguyên tố cùng nhau với n </a:t>
            </a:r>
          </a:p>
          <a:p>
            <a:pPr eaLnBrk="1" hangingPunct="1">
              <a:lnSpc>
                <a:spcPct val="90000"/>
              </a:lnSpc>
            </a:pPr>
            <a:r>
              <a:rPr lang="en-US" altLang="en-US" sz="2400"/>
              <a:t>Ví dụ với  n = 10</a:t>
            </a:r>
          </a:p>
          <a:p>
            <a:pPr lvl="1" eaLnBrk="1" hangingPunct="1">
              <a:lnSpc>
                <a:spcPct val="90000"/>
              </a:lnSpc>
            </a:pPr>
            <a:r>
              <a:rPr lang="en-US" altLang="en-US" sz="2400"/>
              <a:t>Tập đầy đủ các phần dư là  </a:t>
            </a:r>
            <a:r>
              <a:rPr lang="en-AU" altLang="en-US" sz="2400"/>
              <a:t>{0,1,2,3,4,5,6,7,8,9} </a:t>
            </a:r>
          </a:p>
          <a:p>
            <a:pPr eaLnBrk="1" hangingPunct="1">
              <a:lnSpc>
                <a:spcPct val="90000"/>
              </a:lnSpc>
            </a:pPr>
            <a:r>
              <a:rPr lang="en-AU" altLang="en-US" sz="2400"/>
              <a:t>Tập rút gọn các phần dư nguyên tố với 10 là {1,3,7,9} c</a:t>
            </a:r>
            <a:r>
              <a:rPr lang="en-US" altLang="en-US" sz="2400"/>
              <a:t>ó 4 phần tử</a:t>
            </a:r>
          </a:p>
          <a:p>
            <a:pPr eaLnBrk="1" hangingPunct="1">
              <a:lnSpc>
                <a:spcPct val="90000"/>
              </a:lnSpc>
            </a:pPr>
            <a:r>
              <a:rPr lang="en-US" altLang="en-US" sz="2400"/>
              <a:t>Số các phần tử của tập rút gọn trên là giá trị của hàm Ole </a:t>
            </a:r>
            <a:r>
              <a:rPr lang="en-AU" altLang="en-US" sz="2400" b="1"/>
              <a:t>ø(n)</a:t>
            </a:r>
          </a:p>
          <a:p>
            <a:pPr eaLnBrk="1" hangingPunct="1">
              <a:lnSpc>
                <a:spcPct val="90000"/>
              </a:lnSpc>
            </a:pPr>
            <a:r>
              <a:rPr lang="en-AU" altLang="en-US" sz="2400"/>
              <a:t>Vậy</a:t>
            </a:r>
            <a:r>
              <a:rPr lang="en-AU" altLang="en-US" sz="2400" b="1"/>
              <a:t>   </a:t>
            </a:r>
            <a:r>
              <a:rPr lang="en-AU" altLang="en-US" sz="2400"/>
              <a:t>ø(10) = 4</a:t>
            </a:r>
            <a:r>
              <a:rPr lang="en-AU" altLang="en-US" sz="2400" b="1"/>
              <a:t> </a:t>
            </a:r>
          </a:p>
          <a:p>
            <a:pPr eaLnBrk="1" hangingPunct="1">
              <a:lnSpc>
                <a:spcPct val="90000"/>
              </a:lnSpc>
              <a:buFont typeface="Wingdings" panose="05000000000000000000" pitchFamily="2" charset="2"/>
              <a:buNone/>
            </a:pPr>
            <a:r>
              <a:rPr lang="en-AU" altLang="en-US" sz="2000" i="1"/>
              <a:t>Câu hỏi: ø(20) = ?</a:t>
            </a:r>
            <a:r>
              <a:rPr lang="en-AU" altLang="en-US" sz="2400" b="1"/>
              <a:t>  </a:t>
            </a:r>
          </a:p>
          <a:p>
            <a:pPr eaLnBrk="1" hangingPunct="1">
              <a:lnSpc>
                <a:spcPct val="90000"/>
              </a:lnSpc>
              <a:buFont typeface="Wingdings" panose="05000000000000000000" pitchFamily="2" charset="2"/>
              <a:buNone/>
            </a:pPr>
            <a:r>
              <a:rPr lang="en-AU" altLang="en-US" sz="2000" i="1"/>
              <a:t>Trả lời: ø(20) =</a:t>
            </a:r>
            <a:r>
              <a:rPr lang="en-AU" altLang="en-US" sz="2800" b="1"/>
              <a:t> </a:t>
            </a:r>
            <a:r>
              <a:rPr lang="en-AU" altLang="en-US" sz="2000"/>
              <a:t>8:</a:t>
            </a:r>
            <a:r>
              <a:rPr lang="en-AU" altLang="en-US" sz="2800" b="1"/>
              <a:t> </a:t>
            </a:r>
            <a:r>
              <a:rPr lang="en-AU" altLang="en-US" sz="2000" b="1"/>
              <a:t>t</a:t>
            </a:r>
            <a:r>
              <a:rPr lang="en-AU" altLang="en-US" sz="2000"/>
              <a:t>ập các  số  nguyên tố cùng nhau với 20:  {1, 3, 7, 9, 11, 13, 17, 19}</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F71C84C1-79D4-421E-B64D-8898C5851160}"/>
              </a:ext>
            </a:extLst>
          </p:cNvPr>
          <p:cNvSpPr>
            <a:spLocks noGrp="1" noChangeArrowheads="1"/>
          </p:cNvSpPr>
          <p:nvPr>
            <p:ph type="title"/>
          </p:nvPr>
        </p:nvSpPr>
        <p:spPr>
          <a:xfrm>
            <a:off x="457200" y="274638"/>
            <a:ext cx="8229600" cy="850900"/>
          </a:xfrm>
        </p:spPr>
        <p:txBody>
          <a:bodyPr/>
          <a:lstStyle/>
          <a:p>
            <a:pPr eaLnBrk="1" hangingPunct="1"/>
            <a:r>
              <a:rPr lang="en-AU" altLang="en-US"/>
              <a:t>Tính hàm Euler  </a:t>
            </a:r>
            <a:r>
              <a:rPr lang="en-AU" altLang="en-US">
                <a:latin typeface="Courier New" panose="02070309020205020404" pitchFamily="49" charset="0"/>
              </a:rPr>
              <a:t>ø(n)</a:t>
            </a:r>
          </a:p>
        </p:txBody>
      </p:sp>
      <p:sp>
        <p:nvSpPr>
          <p:cNvPr id="56323" name="Rectangle 3">
            <a:extLst>
              <a:ext uri="{FF2B5EF4-FFF2-40B4-BE49-F238E27FC236}">
                <a16:creationId xmlns:a16="http://schemas.microsoft.com/office/drawing/2014/main" id="{708BBECE-48D0-40E5-8397-D1C61839320A}"/>
              </a:ext>
            </a:extLst>
          </p:cNvPr>
          <p:cNvSpPr>
            <a:spLocks noGrp="1" noChangeArrowheads="1"/>
          </p:cNvSpPr>
          <p:nvPr>
            <p:ph type="body" idx="1"/>
          </p:nvPr>
        </p:nvSpPr>
        <p:spPr>
          <a:xfrm>
            <a:off x="323850" y="1196975"/>
            <a:ext cx="8569325" cy="5545138"/>
          </a:xfrm>
        </p:spPr>
        <p:txBody>
          <a:bodyPr/>
          <a:lstStyle/>
          <a:p>
            <a:pPr eaLnBrk="1" hangingPunct="1">
              <a:lnSpc>
                <a:spcPct val="90000"/>
              </a:lnSpc>
            </a:pPr>
            <a:r>
              <a:rPr lang="en-US" altLang="en-US" sz="2400"/>
              <a:t>Muốn tính </a:t>
            </a:r>
            <a:r>
              <a:rPr lang="en-AU" altLang="en-US" sz="2400" b="1"/>
              <a:t>ø(n)</a:t>
            </a:r>
            <a:r>
              <a:rPr lang="en-AU" altLang="en-US" sz="2400"/>
              <a:t>  việc đếm số các số ngưyên tố cùng nhau với n và nhỏ hơn  n được loại bỏ vì đây là bài toán tốn nhiều công sức</a:t>
            </a:r>
            <a:endParaRPr lang="en-US" altLang="en-US" sz="2400"/>
          </a:p>
          <a:p>
            <a:pPr eaLnBrk="1" hangingPunct="1">
              <a:lnSpc>
                <a:spcPct val="90000"/>
              </a:lnSpc>
            </a:pPr>
            <a:r>
              <a:rPr lang="en-US" altLang="en-US" sz="2400"/>
              <a:t>Nói chung cần biểu thức phân tích ra thừa số</a:t>
            </a:r>
          </a:p>
          <a:p>
            <a:pPr lvl="1" eaLnBrk="1" hangingPunct="1">
              <a:lnSpc>
                <a:spcPct val="90000"/>
              </a:lnSpc>
            </a:pPr>
            <a:r>
              <a:rPr lang="en-US" altLang="en-US" sz="2500"/>
              <a:t>Nếu  p là số nguyên tố  </a:t>
            </a:r>
            <a:r>
              <a:rPr lang="en-AU" altLang="en-US" sz="2500"/>
              <a:t>ø(p) = p-1 </a:t>
            </a:r>
            <a:endParaRPr lang="en-US" altLang="en-US" sz="2500"/>
          </a:p>
          <a:p>
            <a:pPr lvl="1" eaLnBrk="1" hangingPunct="1">
              <a:lnSpc>
                <a:spcPct val="90000"/>
              </a:lnSpc>
            </a:pPr>
            <a:r>
              <a:rPr lang="en-US" altLang="en-US" sz="2500"/>
              <a:t>Nếu  p và q là hai số nguyên tố khác nhau</a:t>
            </a:r>
          </a:p>
          <a:p>
            <a:pPr lvl="1" eaLnBrk="1" hangingPunct="1">
              <a:lnSpc>
                <a:spcPct val="90000"/>
              </a:lnSpc>
              <a:buFont typeface="Wingdings" panose="05000000000000000000" pitchFamily="2" charset="2"/>
              <a:buNone/>
            </a:pPr>
            <a:r>
              <a:rPr lang="en-US" altLang="en-US" sz="2500"/>
              <a:t>    </a:t>
            </a:r>
            <a:r>
              <a:rPr lang="en-AU" altLang="en-US" sz="2500"/>
              <a:t>ø(p.q) = (p-1)(q-1) </a:t>
            </a:r>
          </a:p>
          <a:p>
            <a:pPr eaLnBrk="1" hangingPunct="1">
              <a:lnSpc>
                <a:spcPct val="90000"/>
              </a:lnSpc>
            </a:pPr>
            <a:r>
              <a:rPr lang="en-AU" altLang="en-US" sz="2400"/>
              <a:t>Ví dụ  </a:t>
            </a:r>
            <a:endParaRPr lang="en-US" altLang="en-US" sz="2400"/>
          </a:p>
          <a:p>
            <a:pPr eaLnBrk="1" hangingPunct="1">
              <a:lnSpc>
                <a:spcPct val="90000"/>
              </a:lnSpc>
              <a:buFont typeface="Wingdings" panose="05000000000000000000" pitchFamily="2" charset="2"/>
              <a:buNone/>
            </a:pPr>
            <a:r>
              <a:rPr lang="en-AU" altLang="en-US" sz="2800"/>
              <a:t>  ø(37) = 36 </a:t>
            </a:r>
            <a:endParaRPr lang="en-US" altLang="en-US" sz="2800"/>
          </a:p>
          <a:p>
            <a:pPr eaLnBrk="1" hangingPunct="1">
              <a:lnSpc>
                <a:spcPct val="90000"/>
              </a:lnSpc>
              <a:buFont typeface="Wingdings" panose="05000000000000000000" pitchFamily="2" charset="2"/>
              <a:buNone/>
            </a:pPr>
            <a:r>
              <a:rPr lang="en-AU" altLang="en-US" sz="2800"/>
              <a:t>  ø(21) = ø(3.7) = (3–1)×(7–1) = 2×6 = 12</a:t>
            </a:r>
          </a:p>
          <a:p>
            <a:pPr eaLnBrk="1" hangingPunct="1">
              <a:lnSpc>
                <a:spcPct val="90000"/>
              </a:lnSpc>
              <a:buFont typeface="Wingdings" panose="05000000000000000000" pitchFamily="2" charset="2"/>
              <a:buNone/>
            </a:pPr>
            <a:r>
              <a:rPr lang="en-AU" altLang="en-US" sz="2800"/>
              <a:t>  ø(143) = ø(11.13) = (11–1)×(13–1) = 10×12 = 120</a:t>
            </a:r>
          </a:p>
          <a:p>
            <a:pPr eaLnBrk="1" hangingPunct="1">
              <a:lnSpc>
                <a:spcPct val="90000"/>
              </a:lnSpc>
              <a:buFont typeface="Wingdings" panose="05000000000000000000" pitchFamily="2" charset="2"/>
              <a:buNone/>
            </a:pPr>
            <a:r>
              <a:rPr lang="en-AU" altLang="en-US" sz="2400" i="1"/>
              <a:t>Câu hỏi: ø(43) = ?; ø(55) =? </a:t>
            </a:r>
          </a:p>
          <a:p>
            <a:pPr eaLnBrk="1" hangingPunct="1">
              <a:lnSpc>
                <a:spcPct val="90000"/>
              </a:lnSpc>
              <a:buFont typeface="Wingdings" panose="05000000000000000000" pitchFamily="2" charset="2"/>
              <a:buNone/>
            </a:pPr>
            <a:r>
              <a:rPr lang="en-AU" altLang="en-US" sz="2400" i="1"/>
              <a:t>Trả lời: ø(43) = 42 ; ø(55) = 40  </a:t>
            </a:r>
          </a:p>
          <a:p>
            <a:pPr lvl="1" eaLnBrk="1" hangingPunct="1">
              <a:lnSpc>
                <a:spcPct val="90000"/>
              </a:lnSpc>
              <a:buFont typeface="Wingdings" panose="05000000000000000000" pitchFamily="2" charset="2"/>
              <a:buNone/>
            </a:pPr>
            <a:endParaRPr lang="en-AU" altLang="en-US" sz="2500" i="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110043D8-D73B-4466-9130-FD24C703267F}"/>
              </a:ext>
            </a:extLst>
          </p:cNvPr>
          <p:cNvSpPr>
            <a:spLocks noGrp="1" noChangeArrowheads="1"/>
          </p:cNvSpPr>
          <p:nvPr>
            <p:ph type="title"/>
          </p:nvPr>
        </p:nvSpPr>
        <p:spPr/>
        <p:txBody>
          <a:bodyPr/>
          <a:lstStyle/>
          <a:p>
            <a:pPr eaLnBrk="1" hangingPunct="1"/>
            <a:r>
              <a:rPr lang="en-US" altLang="en-US" sz="3200">
                <a:latin typeface="Times New Roman" panose="02020603050405020304" pitchFamily="18" charset="0"/>
              </a:rPr>
              <a:t>Dựa vào phân tích ra thừa số nguyên tố dễ dàng tính hàm Euler</a:t>
            </a:r>
            <a:r>
              <a:rPr lang="en-US" altLang="en-US" sz="3400"/>
              <a:t> </a:t>
            </a:r>
          </a:p>
        </p:txBody>
      </p:sp>
      <p:sp>
        <p:nvSpPr>
          <p:cNvPr id="58371" name="Rectangle 3">
            <a:extLst>
              <a:ext uri="{FF2B5EF4-FFF2-40B4-BE49-F238E27FC236}">
                <a16:creationId xmlns:a16="http://schemas.microsoft.com/office/drawing/2014/main" id="{7976A44A-171D-4C75-B6FD-93D86F109B51}"/>
              </a:ext>
            </a:extLst>
          </p:cNvPr>
          <p:cNvSpPr>
            <a:spLocks noGrp="1" noChangeArrowheads="1"/>
          </p:cNvSpPr>
          <p:nvPr>
            <p:ph type="body" idx="1"/>
          </p:nvPr>
        </p:nvSpPr>
        <p:spPr>
          <a:xfrm>
            <a:off x="250825" y="3573463"/>
            <a:ext cx="8893175" cy="3095625"/>
          </a:xfrm>
        </p:spPr>
        <p:txBody>
          <a:bodyPr/>
          <a:lstStyle/>
          <a:p>
            <a:pPr eaLnBrk="1" hangingPunct="1">
              <a:lnSpc>
                <a:spcPct val="80000"/>
              </a:lnSpc>
              <a:buFont typeface="Wingdings" panose="05000000000000000000" pitchFamily="2" charset="2"/>
              <a:buNone/>
            </a:pPr>
            <a:r>
              <a:rPr lang="en-AU" altLang="en-US" sz="2800">
                <a:latin typeface="Times New Roman" panose="02020603050405020304" pitchFamily="18" charset="0"/>
              </a:rPr>
              <a:t>ø(72)    = ø(8.9) = ø(8). ø(9) = ø(2</a:t>
            </a:r>
            <a:r>
              <a:rPr lang="en-AU" altLang="en-US" sz="2800" baseline="30000">
                <a:latin typeface="Times New Roman" panose="02020603050405020304" pitchFamily="18" charset="0"/>
              </a:rPr>
              <a:t>3</a:t>
            </a:r>
            <a:r>
              <a:rPr lang="en-AU" altLang="en-US" sz="2800">
                <a:latin typeface="Times New Roman" panose="02020603050405020304" pitchFamily="18" charset="0"/>
              </a:rPr>
              <a:t>).ø(3</a:t>
            </a:r>
            <a:r>
              <a:rPr lang="en-AU" altLang="en-US" sz="2800" baseline="30000">
                <a:latin typeface="Times New Roman" panose="02020603050405020304" pitchFamily="18" charset="0"/>
              </a:rPr>
              <a:t>2</a:t>
            </a:r>
            <a:r>
              <a:rPr lang="en-AU" altLang="en-US" sz="2800">
                <a:latin typeface="Times New Roman" panose="02020603050405020304" pitchFamily="18" charset="0"/>
              </a:rPr>
              <a:t>) = </a:t>
            </a:r>
          </a:p>
          <a:p>
            <a:pPr eaLnBrk="1" hangingPunct="1">
              <a:lnSpc>
                <a:spcPct val="80000"/>
              </a:lnSpc>
              <a:buFont typeface="Wingdings" panose="05000000000000000000" pitchFamily="2" charset="2"/>
              <a:buNone/>
            </a:pPr>
            <a:r>
              <a:rPr lang="en-AU" altLang="en-US" sz="2800">
                <a:latin typeface="Times New Roman" panose="02020603050405020304" pitchFamily="18" charset="0"/>
              </a:rPr>
              <a:t>              = (2</a:t>
            </a:r>
            <a:r>
              <a:rPr lang="en-AU" altLang="en-US" sz="2800" baseline="30000">
                <a:latin typeface="Times New Roman" panose="02020603050405020304" pitchFamily="18" charset="0"/>
              </a:rPr>
              <a:t>3</a:t>
            </a:r>
            <a:r>
              <a:rPr lang="en-AU" altLang="en-US" sz="2800">
                <a:latin typeface="Times New Roman" panose="02020603050405020304" pitchFamily="18" charset="0"/>
              </a:rPr>
              <a:t>-2</a:t>
            </a:r>
            <a:r>
              <a:rPr lang="en-AU" altLang="en-US" sz="2800" baseline="30000">
                <a:latin typeface="Times New Roman" panose="02020603050405020304" pitchFamily="18" charset="0"/>
              </a:rPr>
              <a:t>2</a:t>
            </a:r>
            <a:r>
              <a:rPr lang="en-AU" altLang="en-US" sz="2800">
                <a:latin typeface="Times New Roman" panose="02020603050405020304" pitchFamily="18" charset="0"/>
              </a:rPr>
              <a:t>)(3</a:t>
            </a:r>
            <a:r>
              <a:rPr lang="en-AU" altLang="en-US" sz="2800" baseline="30000">
                <a:latin typeface="Times New Roman" panose="02020603050405020304" pitchFamily="18" charset="0"/>
              </a:rPr>
              <a:t>2</a:t>
            </a:r>
            <a:r>
              <a:rPr lang="en-AU" altLang="en-US" sz="2800">
                <a:latin typeface="Times New Roman" panose="02020603050405020304" pitchFamily="18" charset="0"/>
              </a:rPr>
              <a:t>-3</a:t>
            </a:r>
            <a:r>
              <a:rPr lang="en-AU" altLang="en-US" sz="2800" baseline="30000">
                <a:latin typeface="Times New Roman" panose="02020603050405020304" pitchFamily="18" charset="0"/>
              </a:rPr>
              <a:t>1</a:t>
            </a:r>
            <a:r>
              <a:rPr lang="en-AU" altLang="en-US" sz="2800">
                <a:latin typeface="Times New Roman" panose="02020603050405020304" pitchFamily="18" charset="0"/>
              </a:rPr>
              <a:t>) = 4.6 = 24</a:t>
            </a:r>
            <a:r>
              <a:rPr lang="en-AU" altLang="en-US" sz="2800"/>
              <a:t> </a:t>
            </a:r>
          </a:p>
          <a:p>
            <a:pPr eaLnBrk="1" hangingPunct="1">
              <a:lnSpc>
                <a:spcPct val="80000"/>
              </a:lnSpc>
              <a:buFont typeface="Wingdings" panose="05000000000000000000" pitchFamily="2" charset="2"/>
              <a:buNone/>
            </a:pPr>
            <a:r>
              <a:rPr lang="en-AU" altLang="en-US" sz="2800"/>
              <a:t>ø(</a:t>
            </a:r>
            <a:r>
              <a:rPr lang="en-US" altLang="en-US" sz="2800">
                <a:latin typeface="Times New Roman" panose="02020603050405020304" pitchFamily="18" charset="0"/>
              </a:rPr>
              <a:t>300</a:t>
            </a:r>
            <a:r>
              <a:rPr lang="en-AU" altLang="en-US" sz="2800">
                <a:latin typeface="Times New Roman" panose="02020603050405020304" pitchFamily="18" charset="0"/>
              </a:rPr>
              <a:t>)  = ø(2</a:t>
            </a:r>
            <a:r>
              <a:rPr lang="en-AU" altLang="en-US" sz="2800" baseline="30000">
                <a:latin typeface="Times New Roman" panose="02020603050405020304" pitchFamily="18" charset="0"/>
              </a:rPr>
              <a:t>2</a:t>
            </a:r>
            <a:r>
              <a:rPr lang="en-AU" altLang="en-US" sz="2800">
                <a:latin typeface="Times New Roman" panose="02020603050405020304" pitchFamily="18" charset="0"/>
              </a:rPr>
              <a:t>.3</a:t>
            </a:r>
            <a:r>
              <a:rPr lang="en-AU" altLang="en-US" sz="2800" baseline="30000">
                <a:latin typeface="Times New Roman" panose="02020603050405020304" pitchFamily="18" charset="0"/>
              </a:rPr>
              <a:t>1</a:t>
            </a:r>
            <a:r>
              <a:rPr lang="en-AU" altLang="en-US" sz="2800">
                <a:latin typeface="Times New Roman" panose="02020603050405020304" pitchFamily="18" charset="0"/>
              </a:rPr>
              <a:t>.5</a:t>
            </a:r>
            <a:r>
              <a:rPr lang="en-AU" altLang="en-US" sz="2800" baseline="30000">
                <a:latin typeface="Times New Roman" panose="02020603050405020304" pitchFamily="18" charset="0"/>
              </a:rPr>
              <a:t>2</a:t>
            </a:r>
            <a:r>
              <a:rPr lang="en-AU" altLang="en-US" sz="2800">
                <a:latin typeface="Times New Roman" panose="02020603050405020304" pitchFamily="18" charset="0"/>
              </a:rPr>
              <a:t>) = ø(2</a:t>
            </a:r>
            <a:r>
              <a:rPr lang="en-AU" altLang="en-US" sz="2800" baseline="30000">
                <a:latin typeface="Times New Roman" panose="02020603050405020304" pitchFamily="18" charset="0"/>
              </a:rPr>
              <a:t>2</a:t>
            </a:r>
            <a:r>
              <a:rPr lang="en-AU" altLang="en-US" sz="2800">
                <a:latin typeface="Times New Roman" panose="02020603050405020304" pitchFamily="18" charset="0"/>
              </a:rPr>
              <a:t>). ø(3). ø(5</a:t>
            </a:r>
            <a:r>
              <a:rPr lang="en-AU" altLang="en-US" sz="2800" baseline="30000">
                <a:latin typeface="Times New Roman" panose="02020603050405020304" pitchFamily="18" charset="0"/>
              </a:rPr>
              <a:t>2</a:t>
            </a:r>
            <a:r>
              <a:rPr lang="en-AU" altLang="en-US" sz="2800">
                <a:latin typeface="Times New Roman" panose="02020603050405020304" pitchFamily="18" charset="0"/>
              </a:rPr>
              <a:t>) =  </a:t>
            </a:r>
          </a:p>
          <a:p>
            <a:pPr eaLnBrk="1" hangingPunct="1">
              <a:lnSpc>
                <a:spcPct val="80000"/>
              </a:lnSpc>
              <a:buFont typeface="Wingdings" panose="05000000000000000000" pitchFamily="2" charset="2"/>
              <a:buNone/>
            </a:pPr>
            <a:r>
              <a:rPr lang="en-AU" altLang="en-US" sz="2800">
                <a:latin typeface="Times New Roman" panose="02020603050405020304" pitchFamily="18" charset="0"/>
              </a:rPr>
              <a:t>             = (2</a:t>
            </a:r>
            <a:r>
              <a:rPr lang="en-AU" altLang="en-US" sz="2800" baseline="30000">
                <a:latin typeface="Times New Roman" panose="02020603050405020304" pitchFamily="18" charset="0"/>
              </a:rPr>
              <a:t>2</a:t>
            </a:r>
            <a:r>
              <a:rPr lang="en-AU" altLang="en-US" sz="2800">
                <a:latin typeface="Times New Roman" panose="02020603050405020304" pitchFamily="18" charset="0"/>
              </a:rPr>
              <a:t>-2).2.(5</a:t>
            </a:r>
            <a:r>
              <a:rPr lang="en-AU" altLang="en-US" sz="2800" baseline="30000">
                <a:latin typeface="Times New Roman" panose="02020603050405020304" pitchFamily="18" charset="0"/>
              </a:rPr>
              <a:t>2</a:t>
            </a:r>
            <a:r>
              <a:rPr lang="en-AU" altLang="en-US" sz="2800">
                <a:latin typeface="Times New Roman" panose="02020603050405020304" pitchFamily="18" charset="0"/>
              </a:rPr>
              <a:t>-5</a:t>
            </a:r>
            <a:r>
              <a:rPr lang="en-AU" altLang="en-US" sz="2800" baseline="30000">
                <a:latin typeface="Times New Roman" panose="02020603050405020304" pitchFamily="18" charset="0"/>
              </a:rPr>
              <a:t>1</a:t>
            </a:r>
            <a:r>
              <a:rPr lang="en-AU" altLang="en-US" sz="2800">
                <a:latin typeface="Times New Roman" panose="02020603050405020304" pitchFamily="18" charset="0"/>
              </a:rPr>
              <a:t>) = 2.2.20 = 80</a:t>
            </a:r>
          </a:p>
          <a:p>
            <a:pPr eaLnBrk="1" hangingPunct="1">
              <a:lnSpc>
                <a:spcPct val="80000"/>
              </a:lnSpc>
              <a:buFont typeface="Wingdings" panose="05000000000000000000" pitchFamily="2" charset="2"/>
              <a:buNone/>
            </a:pPr>
            <a:r>
              <a:rPr lang="en-AU" altLang="en-US" sz="2400" i="1">
                <a:latin typeface="Times New Roman" panose="02020603050405020304" pitchFamily="18" charset="0"/>
              </a:rPr>
              <a:t>Câu hỏi: ø(1</a:t>
            </a:r>
            <a:r>
              <a:rPr lang="en-US" altLang="en-US" sz="2400" i="1">
                <a:latin typeface="Times New Roman" panose="02020603050405020304" pitchFamily="18" charset="0"/>
              </a:rPr>
              <a:t>08</a:t>
            </a:r>
            <a:r>
              <a:rPr lang="en-AU" altLang="en-US" sz="2400" i="1">
                <a:latin typeface="Times New Roman" panose="02020603050405020304" pitchFamily="18" charset="0"/>
              </a:rPr>
              <a:t>)  =</a:t>
            </a:r>
            <a:r>
              <a:rPr lang="en-AU" altLang="en-US" sz="2800" i="1">
                <a:latin typeface="Times New Roman" panose="02020603050405020304" pitchFamily="18" charset="0"/>
              </a:rPr>
              <a:t> ? </a:t>
            </a:r>
          </a:p>
          <a:p>
            <a:pPr eaLnBrk="1" hangingPunct="1">
              <a:lnSpc>
                <a:spcPct val="80000"/>
              </a:lnSpc>
              <a:buFont typeface="Wingdings" panose="05000000000000000000" pitchFamily="2" charset="2"/>
              <a:buNone/>
            </a:pPr>
            <a:r>
              <a:rPr lang="en-AU" altLang="en-US" sz="2400" i="1">
                <a:latin typeface="Times New Roman" panose="02020603050405020304" pitchFamily="18" charset="0"/>
              </a:rPr>
              <a:t>Trả lời</a:t>
            </a:r>
            <a:r>
              <a:rPr lang="en-AU" altLang="en-US" sz="2400"/>
              <a:t>:</a:t>
            </a:r>
            <a:r>
              <a:rPr lang="en-AU" altLang="en-US"/>
              <a:t> </a:t>
            </a:r>
            <a:r>
              <a:rPr lang="en-AU" altLang="en-US" sz="2400" i="1"/>
              <a:t>ø(1</a:t>
            </a:r>
            <a:r>
              <a:rPr lang="en-US" altLang="en-US" sz="2400" i="1">
                <a:latin typeface="Times New Roman" panose="02020603050405020304" pitchFamily="18" charset="0"/>
              </a:rPr>
              <a:t>08</a:t>
            </a:r>
            <a:r>
              <a:rPr lang="en-AU" altLang="en-US" sz="2400" i="1">
                <a:latin typeface="Times New Roman" panose="02020603050405020304" pitchFamily="18" charset="0"/>
              </a:rPr>
              <a:t>) = </a:t>
            </a:r>
            <a:r>
              <a:rPr lang="en-AU" altLang="en-US" sz="2400" i="1"/>
              <a:t>ø(4.27</a:t>
            </a:r>
            <a:r>
              <a:rPr lang="en-AU" altLang="en-US" sz="2400" i="1">
                <a:latin typeface="Times New Roman" panose="02020603050405020304" pitchFamily="18" charset="0"/>
              </a:rPr>
              <a:t>) = </a:t>
            </a:r>
            <a:r>
              <a:rPr lang="en-AU" altLang="en-US" sz="2400" i="1"/>
              <a:t>ø(2</a:t>
            </a:r>
            <a:r>
              <a:rPr lang="en-AU" altLang="en-US" sz="2400" i="1" baseline="30000"/>
              <a:t>2</a:t>
            </a:r>
            <a:r>
              <a:rPr lang="en-AU" altLang="en-US" sz="2400" i="1"/>
              <a:t>.3</a:t>
            </a:r>
            <a:r>
              <a:rPr lang="en-AU" altLang="en-US" sz="2400" i="1" baseline="30000"/>
              <a:t>3</a:t>
            </a:r>
            <a:r>
              <a:rPr lang="en-AU" altLang="en-US" sz="2400" i="1">
                <a:latin typeface="Times New Roman" panose="02020603050405020304" pitchFamily="18" charset="0"/>
              </a:rPr>
              <a:t>) =</a:t>
            </a:r>
          </a:p>
          <a:p>
            <a:pPr eaLnBrk="1" hangingPunct="1">
              <a:lnSpc>
                <a:spcPct val="80000"/>
              </a:lnSpc>
              <a:buFont typeface="Wingdings" panose="05000000000000000000" pitchFamily="2" charset="2"/>
              <a:buNone/>
            </a:pPr>
            <a:r>
              <a:rPr lang="en-US" altLang="en-US" sz="2400" i="1">
                <a:latin typeface="Times New Roman" panose="02020603050405020304" pitchFamily="18" charset="0"/>
              </a:rPr>
              <a:t>                                                  (2</a:t>
            </a:r>
            <a:r>
              <a:rPr lang="en-US" altLang="en-US" sz="2400" i="1" baseline="30000">
                <a:latin typeface="Times New Roman" panose="02020603050405020304" pitchFamily="18" charset="0"/>
              </a:rPr>
              <a:t>2</a:t>
            </a:r>
            <a:r>
              <a:rPr lang="en-US" altLang="en-US" sz="2400" i="1">
                <a:latin typeface="Times New Roman" panose="02020603050405020304" pitchFamily="18" charset="0"/>
              </a:rPr>
              <a:t>-2)(3</a:t>
            </a:r>
            <a:r>
              <a:rPr lang="en-US" altLang="en-US" sz="2400" i="1" baseline="30000">
                <a:latin typeface="Times New Roman" panose="02020603050405020304" pitchFamily="18" charset="0"/>
              </a:rPr>
              <a:t>3</a:t>
            </a:r>
            <a:r>
              <a:rPr lang="en-US" altLang="en-US" sz="2400" i="1">
                <a:latin typeface="Times New Roman" panose="02020603050405020304" pitchFamily="18" charset="0"/>
              </a:rPr>
              <a:t>-3</a:t>
            </a:r>
            <a:r>
              <a:rPr lang="en-US" altLang="en-US" sz="2400" i="1" baseline="30000">
                <a:latin typeface="Times New Roman" panose="02020603050405020304" pitchFamily="18" charset="0"/>
              </a:rPr>
              <a:t>2</a:t>
            </a:r>
            <a:r>
              <a:rPr lang="en-US" altLang="en-US" sz="2400" i="1">
                <a:latin typeface="Times New Roman" panose="02020603050405020304" pitchFamily="18" charset="0"/>
              </a:rPr>
              <a:t>) = 2.18=36</a:t>
            </a:r>
          </a:p>
        </p:txBody>
      </p:sp>
      <p:pic>
        <p:nvPicPr>
          <p:cNvPr id="58372" name="Picture 4">
            <a:extLst>
              <a:ext uri="{FF2B5EF4-FFF2-40B4-BE49-F238E27FC236}">
                <a16:creationId xmlns:a16="http://schemas.microsoft.com/office/drawing/2014/main" id="{E8B32037-3947-49CF-A965-940839BE890A}"/>
              </a:ext>
            </a:extLst>
          </p:cNvPr>
          <p:cNvPicPr>
            <a:picLocks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1476375" y="1341438"/>
            <a:ext cx="4824413" cy="2276475"/>
          </a:xfr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34D621C-DC04-415C-B248-749DD12BD422}"/>
              </a:ext>
            </a:extLst>
          </p:cNvPr>
          <p:cNvSpPr>
            <a:spLocks noGrp="1" noChangeArrowheads="1"/>
          </p:cNvSpPr>
          <p:nvPr>
            <p:ph type="title"/>
          </p:nvPr>
        </p:nvSpPr>
        <p:spPr/>
        <p:txBody>
          <a:bodyPr/>
          <a:lstStyle/>
          <a:p>
            <a:pPr eaLnBrk="1" hangingPunct="1"/>
            <a:r>
              <a:rPr lang="en-US" altLang="en-US"/>
              <a:t>Dàn bài</a:t>
            </a:r>
          </a:p>
        </p:txBody>
      </p:sp>
      <p:sp>
        <p:nvSpPr>
          <p:cNvPr id="9219" name="Rectangle 3">
            <a:extLst>
              <a:ext uri="{FF2B5EF4-FFF2-40B4-BE49-F238E27FC236}">
                <a16:creationId xmlns:a16="http://schemas.microsoft.com/office/drawing/2014/main" id="{A31914AE-58D8-4AD7-8458-23E5944EF29F}"/>
              </a:ext>
            </a:extLst>
          </p:cNvPr>
          <p:cNvSpPr>
            <a:spLocks noGrp="1" noChangeArrowheads="1"/>
          </p:cNvSpPr>
          <p:nvPr>
            <p:ph type="body" idx="1"/>
          </p:nvPr>
        </p:nvSpPr>
        <p:spPr/>
        <p:txBody>
          <a:bodyPr/>
          <a:lstStyle/>
          <a:p>
            <a:pPr eaLnBrk="1" hangingPunct="1"/>
            <a:r>
              <a:rPr lang="en-US" altLang="en-US"/>
              <a:t>3.1	   Quan hệ đồng dư</a:t>
            </a:r>
          </a:p>
          <a:p>
            <a:pPr eaLnBrk="1" hangingPunct="1"/>
            <a:r>
              <a:rPr lang="en-US" altLang="en-US"/>
              <a:t>3.2   Thuật toán Euclide mở rộng và phép toán nghịch đảo</a:t>
            </a:r>
          </a:p>
          <a:p>
            <a:pPr eaLnBrk="1" hangingPunct="1"/>
            <a:r>
              <a:rPr lang="en-US" altLang="en-US"/>
              <a:t>3.3  Hàm số Euler   </a:t>
            </a:r>
          </a:p>
          <a:p>
            <a:pPr eaLnBrk="1" hangingPunct="1"/>
            <a:r>
              <a:rPr lang="en-US" altLang="en-US"/>
              <a:t>3.4  Một số định lý số học cơ bản</a:t>
            </a:r>
          </a:p>
          <a:p>
            <a:pPr eaLnBrk="1" hangingPunct="1"/>
            <a:r>
              <a:rPr lang="en-US" altLang="en-US"/>
              <a:t>3.5  Thuật toán bình phương, nhân liên tiếp và phép toán lũy thừa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3EDC8914-5B6F-411E-9952-D00F4B41100E}"/>
              </a:ext>
            </a:extLst>
          </p:cNvPr>
          <p:cNvSpPr>
            <a:spLocks noGrp="1" noChangeArrowheads="1"/>
          </p:cNvSpPr>
          <p:nvPr>
            <p:ph type="title"/>
          </p:nvPr>
        </p:nvSpPr>
        <p:spPr>
          <a:xfrm>
            <a:off x="457200" y="274638"/>
            <a:ext cx="8229600" cy="633412"/>
          </a:xfrm>
        </p:spPr>
        <p:txBody>
          <a:bodyPr/>
          <a:lstStyle/>
          <a:p>
            <a:pPr marL="838200" indent="-838200" eaLnBrk="1" hangingPunct="1"/>
            <a:r>
              <a:rPr lang="en-AU" altLang="en-US"/>
              <a:t>Định lý Euler</a:t>
            </a:r>
          </a:p>
        </p:txBody>
      </p:sp>
      <p:sp>
        <p:nvSpPr>
          <p:cNvPr id="60419" name="Rectangle 3">
            <a:extLst>
              <a:ext uri="{FF2B5EF4-FFF2-40B4-BE49-F238E27FC236}">
                <a16:creationId xmlns:a16="http://schemas.microsoft.com/office/drawing/2014/main" id="{F05B21C1-DDDA-44B5-8788-BD931E86C191}"/>
              </a:ext>
            </a:extLst>
          </p:cNvPr>
          <p:cNvSpPr>
            <a:spLocks noGrp="1" noChangeArrowheads="1"/>
          </p:cNvSpPr>
          <p:nvPr>
            <p:ph type="body" idx="1"/>
          </p:nvPr>
        </p:nvSpPr>
        <p:spPr>
          <a:xfrm>
            <a:off x="107950" y="981075"/>
            <a:ext cx="8856663" cy="5876925"/>
          </a:xfrm>
        </p:spPr>
        <p:txBody>
          <a:bodyPr/>
          <a:lstStyle/>
          <a:p>
            <a:pPr eaLnBrk="1" hangingPunct="1">
              <a:lnSpc>
                <a:spcPct val="90000"/>
              </a:lnSpc>
            </a:pPr>
            <a:r>
              <a:rPr lang="en-AU" altLang="en-US" sz="2800"/>
              <a:t>Tổng quát hoá của Định lý Ferma </a:t>
            </a:r>
          </a:p>
          <a:p>
            <a:pPr eaLnBrk="1" hangingPunct="1">
              <a:lnSpc>
                <a:spcPct val="90000"/>
              </a:lnSpc>
              <a:buFont typeface="Wingdings" panose="05000000000000000000" pitchFamily="2" charset="2"/>
              <a:buNone/>
            </a:pPr>
            <a:r>
              <a:rPr lang="en-AU" altLang="en-US" sz="2800"/>
              <a:t>   </a:t>
            </a:r>
            <a:r>
              <a:rPr lang="en-AU" altLang="en-US" sz="2800">
                <a:latin typeface="Times New Roman" panose="02020603050405020304" pitchFamily="18" charset="0"/>
              </a:rPr>
              <a:t>Cho a, n là hai số tự nhiên nguyên tố cùng nhau, tức là  gcd(a,n)=1. Khi đó</a:t>
            </a:r>
          </a:p>
          <a:p>
            <a:pPr eaLnBrk="1" hangingPunct="1">
              <a:lnSpc>
                <a:spcPct val="90000"/>
              </a:lnSpc>
              <a:buFont typeface="Wingdings" panose="05000000000000000000" pitchFamily="2" charset="2"/>
              <a:buNone/>
            </a:pPr>
            <a:r>
              <a:rPr lang="en-AU" altLang="en-US" sz="2800">
                <a:latin typeface="Courier New" panose="02070309020205020404" pitchFamily="49" charset="0"/>
              </a:rPr>
              <a:t>         a</a:t>
            </a:r>
            <a:r>
              <a:rPr lang="en-AU" altLang="en-US" sz="2800" baseline="30000">
                <a:latin typeface="Courier New" panose="02070309020205020404" pitchFamily="49" charset="0"/>
              </a:rPr>
              <a:t>ø(n)</a:t>
            </a:r>
            <a:r>
              <a:rPr lang="en-AU" altLang="en-US" sz="2800">
                <a:latin typeface="Courier New" panose="02070309020205020404" pitchFamily="49" charset="0"/>
              </a:rPr>
              <a:t>(mod n) = 1</a:t>
            </a:r>
          </a:p>
          <a:p>
            <a:pPr eaLnBrk="1" hangingPunct="1">
              <a:lnSpc>
                <a:spcPct val="90000"/>
              </a:lnSpc>
            </a:pPr>
            <a:r>
              <a:rPr lang="en-US" altLang="en-US" sz="2800"/>
              <a:t>Ví dụ: </a:t>
            </a:r>
            <a:r>
              <a:rPr lang="en-AU" altLang="en-US" sz="2800" i="1">
                <a:latin typeface="Courier New" panose="02070309020205020404" pitchFamily="49" charset="0"/>
              </a:rPr>
              <a:t>a</a:t>
            </a:r>
            <a:r>
              <a:rPr lang="en-AU" altLang="en-US" sz="2800">
                <a:latin typeface="Courier New" panose="02070309020205020404" pitchFamily="49" charset="0"/>
              </a:rPr>
              <a:t>=3;</a:t>
            </a:r>
            <a:r>
              <a:rPr lang="en-AU" altLang="en-US" sz="2800" i="1">
                <a:latin typeface="Courier New" panose="02070309020205020404" pitchFamily="49" charset="0"/>
              </a:rPr>
              <a:t>n</a:t>
            </a:r>
            <a:r>
              <a:rPr lang="en-AU" altLang="en-US" sz="2800">
                <a:latin typeface="Courier New" panose="02070309020205020404" pitchFamily="49" charset="0"/>
              </a:rPr>
              <a:t>=10; ø(10)=4; </a:t>
            </a:r>
          </a:p>
          <a:p>
            <a:pPr lvl="1" eaLnBrk="1" hangingPunct="1">
              <a:lnSpc>
                <a:spcPct val="90000"/>
              </a:lnSpc>
              <a:buFont typeface="Wingdings" panose="05000000000000000000" pitchFamily="2" charset="2"/>
              <a:buNone/>
            </a:pPr>
            <a:r>
              <a:rPr lang="en-AU" altLang="en-US" sz="2800">
                <a:latin typeface="Courier New" panose="02070309020205020404" pitchFamily="49" charset="0"/>
              </a:rPr>
              <a:t>	</a:t>
            </a:r>
            <a:r>
              <a:rPr lang="en-AU" altLang="en-US" sz="2800"/>
              <a:t>Do đó </a:t>
            </a:r>
            <a:r>
              <a:rPr lang="en-AU" altLang="en-US" sz="2800">
                <a:latin typeface="Courier New" panose="02070309020205020404" pitchFamily="49" charset="0"/>
              </a:rPr>
              <a:t> 3</a:t>
            </a:r>
            <a:r>
              <a:rPr lang="en-AU" altLang="en-US" sz="2800" baseline="30000">
                <a:latin typeface="Courier New" panose="02070309020205020404" pitchFamily="49" charset="0"/>
              </a:rPr>
              <a:t>4 </a:t>
            </a:r>
            <a:r>
              <a:rPr lang="en-AU" altLang="en-US" sz="2800">
                <a:latin typeface="Courier New" panose="02070309020205020404" pitchFamily="49" charset="0"/>
              </a:rPr>
              <a:t>mod 10</a:t>
            </a:r>
            <a:r>
              <a:rPr lang="en-AU" altLang="en-US" sz="2800" baseline="30000">
                <a:latin typeface="Courier New" panose="02070309020205020404" pitchFamily="49" charset="0"/>
              </a:rPr>
              <a:t> </a:t>
            </a:r>
            <a:r>
              <a:rPr lang="en-AU" altLang="en-US" sz="2800">
                <a:latin typeface="Courier New" panose="02070309020205020404" pitchFamily="49" charset="0"/>
              </a:rPr>
              <a:t>= 81 mod 10 = 1</a:t>
            </a:r>
          </a:p>
          <a:p>
            <a:pPr lvl="1" eaLnBrk="1" hangingPunct="1">
              <a:lnSpc>
                <a:spcPct val="90000"/>
              </a:lnSpc>
              <a:buFont typeface="Wingdings" panose="05000000000000000000" pitchFamily="2" charset="2"/>
              <a:buNone/>
            </a:pPr>
            <a:r>
              <a:rPr lang="en-AU" altLang="en-US" sz="2800" i="1">
                <a:latin typeface="Courier New" panose="02070309020205020404" pitchFamily="49" charset="0"/>
              </a:rPr>
              <a:t>     a</a:t>
            </a:r>
            <a:r>
              <a:rPr lang="en-AU" altLang="en-US" sz="2800">
                <a:latin typeface="Courier New" panose="02070309020205020404" pitchFamily="49" charset="0"/>
              </a:rPr>
              <a:t>=2;</a:t>
            </a:r>
            <a:r>
              <a:rPr lang="en-AU" altLang="en-US" sz="2800" i="1">
                <a:latin typeface="Courier New" panose="02070309020205020404" pitchFamily="49" charset="0"/>
              </a:rPr>
              <a:t>n</a:t>
            </a:r>
            <a:r>
              <a:rPr lang="en-AU" altLang="en-US" sz="2800">
                <a:latin typeface="Courier New" panose="02070309020205020404" pitchFamily="49" charset="0"/>
              </a:rPr>
              <a:t>=11; ø(11)=10;</a:t>
            </a:r>
          </a:p>
          <a:p>
            <a:pPr lvl="1" eaLnBrk="1" hangingPunct="1">
              <a:lnSpc>
                <a:spcPct val="90000"/>
              </a:lnSpc>
              <a:buFont typeface="Wingdings" panose="05000000000000000000" pitchFamily="2" charset="2"/>
              <a:buNone/>
            </a:pPr>
            <a:r>
              <a:rPr lang="en-AU" altLang="en-US" sz="2800">
                <a:latin typeface="Courier New" panose="02070309020205020404" pitchFamily="49" charset="0"/>
              </a:rPr>
              <a:t>	</a:t>
            </a:r>
            <a:r>
              <a:rPr lang="en-AU" altLang="en-US" sz="2800"/>
              <a:t>Do đó</a:t>
            </a:r>
            <a:r>
              <a:rPr lang="en-AU" altLang="en-US" sz="2800">
                <a:latin typeface="Courier New" panose="02070309020205020404" pitchFamily="49" charset="0"/>
              </a:rPr>
              <a:t> 2</a:t>
            </a:r>
            <a:r>
              <a:rPr lang="en-AU" altLang="en-US" sz="2800" baseline="30000">
                <a:latin typeface="Courier New" panose="02070309020205020404" pitchFamily="49" charset="0"/>
              </a:rPr>
              <a:t>10 </a:t>
            </a:r>
            <a:r>
              <a:rPr lang="en-AU" altLang="en-US" sz="2800">
                <a:latin typeface="Courier New" panose="02070309020205020404" pitchFamily="49" charset="0"/>
              </a:rPr>
              <a:t>mod 11</a:t>
            </a:r>
            <a:r>
              <a:rPr lang="en-AU" altLang="en-US" sz="2800" baseline="30000">
                <a:latin typeface="Courier New" panose="02070309020205020404" pitchFamily="49" charset="0"/>
              </a:rPr>
              <a:t> </a:t>
            </a:r>
            <a:r>
              <a:rPr lang="en-AU" altLang="en-US" sz="2800">
                <a:latin typeface="Courier New" panose="02070309020205020404" pitchFamily="49" charset="0"/>
              </a:rPr>
              <a:t>= 1024 mod 11 = 1</a:t>
            </a:r>
          </a:p>
          <a:p>
            <a:pPr lvl="1" eaLnBrk="1" hangingPunct="1">
              <a:lnSpc>
                <a:spcPct val="90000"/>
              </a:lnSpc>
              <a:buFont typeface="Wingdings" panose="05000000000000000000" pitchFamily="2" charset="2"/>
              <a:buNone/>
            </a:pPr>
            <a:r>
              <a:rPr lang="en-AU" altLang="en-US" sz="2800" i="1">
                <a:latin typeface="Courier New" panose="02070309020205020404" pitchFamily="49" charset="0"/>
              </a:rPr>
              <a:t>    a</a:t>
            </a:r>
            <a:r>
              <a:rPr lang="en-AU" altLang="en-US" sz="2800">
                <a:latin typeface="Courier New" panose="02070309020205020404" pitchFamily="49" charset="0"/>
              </a:rPr>
              <a:t>=4;</a:t>
            </a:r>
            <a:r>
              <a:rPr lang="en-AU" altLang="en-US" sz="2800" i="1">
                <a:latin typeface="Courier New" panose="02070309020205020404" pitchFamily="49" charset="0"/>
              </a:rPr>
              <a:t>n</a:t>
            </a:r>
            <a:r>
              <a:rPr lang="en-AU" altLang="en-US" sz="2800">
                <a:latin typeface="Courier New" panose="02070309020205020404" pitchFamily="49" charset="0"/>
              </a:rPr>
              <a:t>=15; ø(15)=8; </a:t>
            </a:r>
          </a:p>
          <a:p>
            <a:pPr lvl="1" eaLnBrk="1" hangingPunct="1">
              <a:lnSpc>
                <a:spcPct val="90000"/>
              </a:lnSpc>
              <a:buFont typeface="Wingdings" panose="05000000000000000000" pitchFamily="2" charset="2"/>
              <a:buNone/>
            </a:pPr>
            <a:r>
              <a:rPr lang="en-AU" altLang="en-US" sz="2800">
                <a:latin typeface="Courier New" panose="02070309020205020404" pitchFamily="49" charset="0"/>
              </a:rPr>
              <a:t>	</a:t>
            </a:r>
            <a:r>
              <a:rPr lang="en-AU" altLang="en-US" sz="2800"/>
              <a:t>Do đó </a:t>
            </a:r>
            <a:r>
              <a:rPr lang="en-AU" altLang="en-US" sz="2800">
                <a:latin typeface="Courier New" panose="02070309020205020404" pitchFamily="49" charset="0"/>
              </a:rPr>
              <a:t> 4</a:t>
            </a:r>
            <a:r>
              <a:rPr lang="en-AU" altLang="en-US" sz="2800" baseline="30000">
                <a:latin typeface="Courier New" panose="02070309020205020404" pitchFamily="49" charset="0"/>
              </a:rPr>
              <a:t>8 </a:t>
            </a:r>
            <a:r>
              <a:rPr lang="en-AU" altLang="en-US" sz="2800">
                <a:latin typeface="Courier New" panose="02070309020205020404" pitchFamily="49" charset="0"/>
              </a:rPr>
              <a:t>mod 15</a:t>
            </a:r>
            <a:r>
              <a:rPr lang="en-AU" altLang="en-US" sz="2800" baseline="30000">
                <a:latin typeface="Courier New" panose="02070309020205020404" pitchFamily="49" charset="0"/>
              </a:rPr>
              <a:t> </a:t>
            </a:r>
            <a:r>
              <a:rPr lang="en-AU" altLang="en-US" sz="2800">
                <a:latin typeface="Courier New" panose="02070309020205020404" pitchFamily="49" charset="0"/>
              </a:rPr>
              <a:t>= (4</a:t>
            </a:r>
            <a:r>
              <a:rPr lang="en-AU" altLang="en-US" sz="2800" baseline="30000">
                <a:latin typeface="Courier New" panose="02070309020205020404" pitchFamily="49" charset="0"/>
              </a:rPr>
              <a:t>2</a:t>
            </a:r>
            <a:r>
              <a:rPr lang="en-AU" altLang="en-US" sz="2800">
                <a:latin typeface="Courier New" panose="02070309020205020404" pitchFamily="49" charset="0"/>
              </a:rPr>
              <a:t>)</a:t>
            </a:r>
            <a:r>
              <a:rPr lang="en-AU" altLang="en-US" sz="2800" baseline="30000">
                <a:latin typeface="Courier New" panose="02070309020205020404" pitchFamily="49" charset="0"/>
              </a:rPr>
              <a:t>4</a:t>
            </a:r>
            <a:r>
              <a:rPr lang="en-AU" altLang="en-US" sz="2800">
                <a:latin typeface="Courier New" panose="02070309020205020404" pitchFamily="49" charset="0"/>
              </a:rPr>
              <a:t> mod 15 = 1</a:t>
            </a:r>
          </a:p>
          <a:p>
            <a:pPr lvl="1" eaLnBrk="1" hangingPunct="1">
              <a:lnSpc>
                <a:spcPct val="90000"/>
              </a:lnSpc>
              <a:buFont typeface="Wingdings" panose="05000000000000000000" pitchFamily="2" charset="2"/>
              <a:buNone/>
            </a:pPr>
            <a:r>
              <a:rPr lang="en-AU" altLang="en-US" sz="2800" i="1"/>
              <a:t>Câu hỏi: 9</a:t>
            </a:r>
            <a:r>
              <a:rPr lang="en-AU" altLang="en-US" sz="2800" baseline="30000">
                <a:latin typeface="Courier New" panose="02070309020205020404" pitchFamily="49" charset="0"/>
              </a:rPr>
              <a:t>8 </a:t>
            </a:r>
            <a:r>
              <a:rPr lang="en-AU" altLang="en-US" sz="2800">
                <a:latin typeface="Courier New" panose="02070309020205020404" pitchFamily="49" charset="0"/>
              </a:rPr>
              <a:t>mod 20</a:t>
            </a:r>
            <a:r>
              <a:rPr lang="en-AU" altLang="en-US" sz="2800" baseline="30000">
                <a:latin typeface="Courier New" panose="02070309020205020404" pitchFamily="49" charset="0"/>
              </a:rPr>
              <a:t> </a:t>
            </a:r>
            <a:r>
              <a:rPr lang="en-AU" altLang="en-US" sz="2800">
                <a:latin typeface="Courier New" panose="02070309020205020404" pitchFamily="49" charset="0"/>
              </a:rPr>
              <a:t>= ? ; 3</a:t>
            </a:r>
            <a:r>
              <a:rPr lang="en-AU" altLang="en-US" sz="2800" baseline="30000">
                <a:latin typeface="Courier New" panose="02070309020205020404" pitchFamily="49" charset="0"/>
              </a:rPr>
              <a:t>9 </a:t>
            </a:r>
            <a:r>
              <a:rPr lang="en-AU" altLang="en-US" sz="2800">
                <a:latin typeface="Courier New" panose="02070309020205020404" pitchFamily="49" charset="0"/>
              </a:rPr>
              <a:t>mod 20</a:t>
            </a:r>
            <a:r>
              <a:rPr lang="en-AU" altLang="en-US" sz="2800" baseline="30000">
                <a:latin typeface="Courier New" panose="02070309020205020404" pitchFamily="49" charset="0"/>
              </a:rPr>
              <a:t> </a:t>
            </a:r>
            <a:r>
              <a:rPr lang="en-AU" altLang="en-US" sz="2800">
                <a:latin typeface="Courier New" panose="02070309020205020404" pitchFamily="49" charset="0"/>
              </a:rPr>
              <a:t>= ?</a:t>
            </a:r>
          </a:p>
          <a:p>
            <a:pPr lvl="1" eaLnBrk="1" hangingPunct="1">
              <a:lnSpc>
                <a:spcPct val="90000"/>
              </a:lnSpc>
              <a:buFont typeface="Wingdings" panose="05000000000000000000" pitchFamily="2" charset="2"/>
              <a:buNone/>
            </a:pPr>
            <a:r>
              <a:rPr lang="en-AU" altLang="en-US" sz="2800" i="1">
                <a:latin typeface="Courier New" panose="02070309020205020404" pitchFamily="49" charset="0"/>
              </a:rPr>
              <a:t>			4</a:t>
            </a:r>
            <a:r>
              <a:rPr lang="en-AU" altLang="en-US" sz="2800" i="1" baseline="30000">
                <a:latin typeface="Courier New" panose="02070309020205020404" pitchFamily="49" charset="0"/>
              </a:rPr>
              <a:t>8</a:t>
            </a:r>
            <a:r>
              <a:rPr lang="en-AU" altLang="en-US" sz="2800" i="1">
                <a:latin typeface="Courier New" panose="02070309020205020404" pitchFamily="49" charset="0"/>
              </a:rPr>
              <a:t> mod 20 = ?  5</a:t>
            </a:r>
            <a:r>
              <a:rPr lang="en-AU" altLang="en-US" sz="2800" i="1" baseline="30000">
                <a:latin typeface="Courier New" panose="02070309020205020404" pitchFamily="49" charset="0"/>
              </a:rPr>
              <a:t>8 </a:t>
            </a:r>
            <a:r>
              <a:rPr lang="en-AU" altLang="en-US" sz="2800" i="1">
                <a:latin typeface="Courier New" panose="02070309020205020404" pitchFamily="49" charset="0"/>
              </a:rPr>
              <a:t>mod 20 = ? </a:t>
            </a:r>
            <a:r>
              <a:rPr lang="en-AU" altLang="en-US" sz="2800" i="1" baseline="30000">
                <a:latin typeface="Courier New" panose="02070309020205020404" pitchFamily="49" charset="0"/>
              </a:rPr>
              <a:t>    </a:t>
            </a:r>
            <a:endParaRPr lang="en-AU" altLang="en-US" sz="2800" i="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7D604B6E-7BF8-4617-84E6-0D26494352B9}"/>
              </a:ext>
            </a:extLst>
          </p:cNvPr>
          <p:cNvSpPr>
            <a:spLocks noGrp="1"/>
          </p:cNvSpPr>
          <p:nvPr>
            <p:ph type="title"/>
          </p:nvPr>
        </p:nvSpPr>
        <p:spPr>
          <a:xfrm>
            <a:off x="457200" y="274638"/>
            <a:ext cx="8229600" cy="561975"/>
          </a:xfrm>
        </p:spPr>
        <p:txBody>
          <a:bodyPr/>
          <a:lstStyle/>
          <a:p>
            <a:r>
              <a:rPr lang="en-US" altLang="en-US"/>
              <a:t>Định lý Fecma và Euler</a:t>
            </a:r>
          </a:p>
        </p:txBody>
      </p:sp>
      <p:sp>
        <p:nvSpPr>
          <p:cNvPr id="3" name="Content Placeholder 2">
            <a:extLst>
              <a:ext uri="{FF2B5EF4-FFF2-40B4-BE49-F238E27FC236}">
                <a16:creationId xmlns:a16="http://schemas.microsoft.com/office/drawing/2014/main" id="{8E8D9ECC-5790-4B8C-B12C-9F43A1FC88EE}"/>
              </a:ext>
            </a:extLst>
          </p:cNvPr>
          <p:cNvSpPr>
            <a:spLocks noGrp="1"/>
          </p:cNvSpPr>
          <p:nvPr>
            <p:ph idx="1"/>
          </p:nvPr>
        </p:nvSpPr>
        <p:spPr>
          <a:xfrm>
            <a:off x="-107950" y="1052513"/>
            <a:ext cx="9251950" cy="5805487"/>
          </a:xfrm>
        </p:spPr>
        <p:txBody>
          <a:bodyPr/>
          <a:lstStyle/>
          <a:p>
            <a:pPr>
              <a:defRPr/>
            </a:pPr>
            <a:r>
              <a:rPr lang="en-US" dirty="0"/>
              <a:t>7</a:t>
            </a:r>
            <a:r>
              <a:rPr lang="en-US" baseline="30000" dirty="0"/>
              <a:t>10</a:t>
            </a:r>
            <a:r>
              <a:rPr lang="en-US" dirty="0"/>
              <a:t> mod 11 =    </a:t>
            </a:r>
          </a:p>
          <a:p>
            <a:pPr>
              <a:defRPr/>
            </a:pPr>
            <a:r>
              <a:rPr lang="en-US" dirty="0"/>
              <a:t>3</a:t>
            </a:r>
            <a:r>
              <a:rPr lang="en-US" baseline="30000" dirty="0"/>
              <a:t>9</a:t>
            </a:r>
            <a:r>
              <a:rPr lang="en-US" dirty="0"/>
              <a:t> mod 10 =    </a:t>
            </a:r>
          </a:p>
          <a:p>
            <a:pPr>
              <a:defRPr/>
            </a:pPr>
            <a:r>
              <a:rPr lang="en-US" dirty="0"/>
              <a:t>2</a:t>
            </a:r>
            <a:r>
              <a:rPr lang="en-US" baseline="30000" dirty="0"/>
              <a:t>4</a:t>
            </a:r>
            <a:r>
              <a:rPr lang="en-US" dirty="0"/>
              <a:t> mod 10 = </a:t>
            </a:r>
          </a:p>
          <a:p>
            <a:pPr>
              <a:defRPr/>
            </a:pPr>
            <a:r>
              <a:rPr lang="en-US" dirty="0"/>
              <a:t>7</a:t>
            </a:r>
            <a:r>
              <a:rPr lang="en-US" baseline="30000" dirty="0"/>
              <a:t>5</a:t>
            </a:r>
            <a:r>
              <a:rPr lang="en-US" dirty="0"/>
              <a:t> mod 10 = </a:t>
            </a:r>
          </a:p>
          <a:p>
            <a:pPr>
              <a:defRPr/>
            </a:pPr>
            <a:r>
              <a:rPr lang="en-US" dirty="0"/>
              <a:t>2</a:t>
            </a:r>
            <a:r>
              <a:rPr lang="en-US" baseline="30000" dirty="0"/>
              <a:t>10 </a:t>
            </a:r>
            <a:r>
              <a:rPr lang="en-US" dirty="0"/>
              <a:t>mod 15 = </a:t>
            </a:r>
          </a:p>
          <a:p>
            <a:pPr>
              <a:defRPr/>
            </a:pPr>
            <a:r>
              <a:rPr lang="en-US" dirty="0"/>
              <a:t> 2</a:t>
            </a:r>
            <a:r>
              <a:rPr lang="en-US" baseline="30000" dirty="0"/>
              <a:t>13</a:t>
            </a:r>
            <a:r>
              <a:rPr lang="en-US" dirty="0"/>
              <a:t> mod 21 = </a:t>
            </a:r>
          </a:p>
          <a:p>
            <a:pPr>
              <a:defRPr/>
            </a:pPr>
            <a:r>
              <a:rPr lang="en-US" dirty="0"/>
              <a:t> 5</a:t>
            </a:r>
            <a:r>
              <a:rPr lang="en-US" baseline="30000" dirty="0"/>
              <a:t>9</a:t>
            </a:r>
            <a:r>
              <a:rPr lang="en-US" dirty="0"/>
              <a:t> mod 12 = </a:t>
            </a:r>
          </a:p>
          <a:p>
            <a:pPr>
              <a:defRPr/>
            </a:pPr>
            <a:r>
              <a:rPr lang="en-US" dirty="0"/>
              <a:t> 7</a:t>
            </a:r>
            <a:r>
              <a:rPr lang="en-US" baseline="30000" dirty="0"/>
              <a:t>611</a:t>
            </a:r>
            <a:r>
              <a:rPr lang="en-US" dirty="0"/>
              <a:t> mod 11 </a:t>
            </a:r>
          </a:p>
          <a:p>
            <a:pPr>
              <a:defRPr/>
            </a:pPr>
            <a:r>
              <a:rPr lang="en-US" dirty="0"/>
              <a:t> 3</a:t>
            </a:r>
            <a:r>
              <a:rPr lang="en-US" baseline="30000" dirty="0"/>
              <a:t>203</a:t>
            </a:r>
            <a:r>
              <a:rPr lang="en-US" dirty="0"/>
              <a:t> mod 50 =  </a:t>
            </a:r>
          </a:p>
          <a:p>
            <a:pPr>
              <a:defRPr/>
            </a:pPr>
            <a:r>
              <a:rPr lang="en-US" baseline="30000" dirty="0"/>
              <a:t> </a:t>
            </a:r>
            <a:r>
              <a:rPr lang="en-US" dirty="0"/>
              <a:t>2</a:t>
            </a:r>
            <a:r>
              <a:rPr lang="en-US" baseline="30000" dirty="0"/>
              <a:t>20 </a:t>
            </a:r>
            <a:r>
              <a:rPr lang="en-US" dirty="0"/>
              <a:t>mod 10 = </a:t>
            </a:r>
          </a:p>
          <a:p>
            <a:pPr marL="0" indent="0">
              <a:buFont typeface="Wingdings" panose="05000000000000000000" pitchFamily="2" charset="2"/>
              <a:buNone/>
              <a:defRPr/>
            </a:pPr>
            <a:r>
              <a:rPr lang="en-AU" altLang="en-US" dirty="0">
                <a:latin typeface="Courier New" panose="02070309020205020404" pitchFamily="49" charset="0"/>
              </a:rPr>
              <a:t>   </a:t>
            </a:r>
            <a:r>
              <a:rPr lang="en-US" dirty="0"/>
              <a:t> </a:t>
            </a:r>
          </a:p>
          <a:p>
            <a:pPr>
              <a:defRPr/>
            </a:pPr>
            <a:endParaRPr lang="en-US" baseline="30000" dirty="0"/>
          </a:p>
          <a:p>
            <a:pPr marL="0" indent="0">
              <a:buFont typeface="Wingdings" panose="05000000000000000000" pitchFamily="2" charset="2"/>
              <a:buNone/>
              <a:defRPr/>
            </a:pPr>
            <a:r>
              <a:rPr lang="en-US" baseline="30000" dirty="0"/>
              <a:t>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B7C0230E-7E8B-4F60-A04E-3F3373F56C8B}"/>
              </a:ext>
            </a:extLst>
          </p:cNvPr>
          <p:cNvSpPr>
            <a:spLocks noGrp="1" noChangeArrowheads="1"/>
          </p:cNvSpPr>
          <p:nvPr>
            <p:ph type="title"/>
          </p:nvPr>
        </p:nvSpPr>
        <p:spPr/>
        <p:txBody>
          <a:bodyPr/>
          <a:lstStyle/>
          <a:p>
            <a:r>
              <a:rPr lang="en-AU" altLang="en-US" sz="4000"/>
              <a:t>Kiểm tra tính nguyên tố</a:t>
            </a:r>
            <a:r>
              <a:rPr lang="en-US" altLang="en-US" sz="4000"/>
              <a:t> </a:t>
            </a:r>
            <a:br>
              <a:rPr lang="en-US" altLang="en-US" sz="4000"/>
            </a:br>
            <a:r>
              <a:rPr lang="en-AU" altLang="en-US" sz="4000"/>
              <a:t>Primality Testing</a:t>
            </a:r>
          </a:p>
        </p:txBody>
      </p:sp>
      <p:sp>
        <p:nvSpPr>
          <p:cNvPr id="63491" name="Rectangle 3">
            <a:extLst>
              <a:ext uri="{FF2B5EF4-FFF2-40B4-BE49-F238E27FC236}">
                <a16:creationId xmlns:a16="http://schemas.microsoft.com/office/drawing/2014/main" id="{437F0A5C-39F8-49CF-AEB0-3B90D76F2E22}"/>
              </a:ext>
            </a:extLst>
          </p:cNvPr>
          <p:cNvSpPr>
            <a:spLocks noGrp="1" noChangeArrowheads="1"/>
          </p:cNvSpPr>
          <p:nvPr>
            <p:ph idx="1"/>
          </p:nvPr>
        </p:nvSpPr>
        <p:spPr/>
        <p:txBody>
          <a:bodyPr/>
          <a:lstStyle/>
          <a:p>
            <a:r>
              <a:rPr lang="en-AU" altLang="en-US" sz="2400"/>
              <a:t>Giả sử cần phải tìm một số nguyên tố rất</a:t>
            </a:r>
            <a:r>
              <a:rPr lang="en-AU" altLang="en-US"/>
              <a:t> </a:t>
            </a:r>
            <a:r>
              <a:rPr lang="en-AU" altLang="en-US" sz="2400"/>
              <a:t>lớn</a:t>
            </a:r>
          </a:p>
          <a:p>
            <a:pPr lvl="1"/>
            <a:r>
              <a:rPr lang="en-AU" altLang="en-US" sz="2000"/>
              <a:t>Lấy một số đủ lớn. Phương pháp truyền thống là thử bằng phép chia</a:t>
            </a:r>
          </a:p>
          <a:p>
            <a:pPr lvl="1"/>
            <a:r>
              <a:rPr lang="en-AU" altLang="en-US" sz="2000"/>
              <a:t>Chia cho tất cả các số (chỉ cần nguyên tố) nhỏ hơn hoặc bằng căn bậc  hai của số đó.</a:t>
            </a:r>
          </a:p>
          <a:p>
            <a:r>
              <a:rPr lang="en-AU" altLang="en-US" sz="2400"/>
              <a:t>Chỉ hiệu quả khi các số nhỏ</a:t>
            </a:r>
          </a:p>
          <a:p>
            <a:r>
              <a:rPr lang="en-AU" altLang="en-US" sz="2400"/>
              <a:t>Có phương pháp khác sử dụng các phép kiểm tra tính nguyên tố thống kê dựa trên các tính chất </a:t>
            </a:r>
          </a:p>
          <a:p>
            <a:pPr lvl="1"/>
            <a:r>
              <a:rPr lang="en-AU" altLang="en-US" sz="2000"/>
              <a:t> Mà mọi số nguyên tố phải thỏa mãn</a:t>
            </a:r>
          </a:p>
          <a:p>
            <a:pPr lvl="1"/>
            <a:r>
              <a:rPr lang="en-AU" altLang="en-US" sz="2000"/>
              <a:t>Nhưng có một số số không nguyên tố, gọi là giả nguyên tố cũng thoả mãn tính chất đó.</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722963A1-0F9E-4A8D-A420-4B6B1A5EBE17}"/>
              </a:ext>
            </a:extLst>
          </p:cNvPr>
          <p:cNvSpPr>
            <a:spLocks noGrp="1" noChangeArrowheads="1"/>
          </p:cNvSpPr>
          <p:nvPr>
            <p:ph type="title"/>
          </p:nvPr>
        </p:nvSpPr>
        <p:spPr/>
        <p:txBody>
          <a:bodyPr/>
          <a:lstStyle/>
          <a:p>
            <a:r>
              <a:rPr lang="en-AU" altLang="en-US"/>
              <a:t>Thuật toán Miller - Rabin </a:t>
            </a:r>
          </a:p>
        </p:txBody>
      </p:sp>
      <p:sp>
        <p:nvSpPr>
          <p:cNvPr id="65539" name="Rectangle 3">
            <a:extLst>
              <a:ext uri="{FF2B5EF4-FFF2-40B4-BE49-F238E27FC236}">
                <a16:creationId xmlns:a16="http://schemas.microsoft.com/office/drawing/2014/main" id="{FBD8C8EF-ED6D-4BA5-8E74-BCA25424FF73}"/>
              </a:ext>
            </a:extLst>
          </p:cNvPr>
          <p:cNvSpPr>
            <a:spLocks noGrp="1" noChangeArrowheads="1"/>
          </p:cNvSpPr>
          <p:nvPr>
            <p:ph idx="1"/>
          </p:nvPr>
        </p:nvSpPr>
        <p:spPr/>
        <p:txBody>
          <a:bodyPr/>
          <a:lstStyle/>
          <a:p>
            <a:r>
              <a:rPr lang="en-AU" altLang="en-US"/>
              <a:t>Là phép kiểm tra dựa trên Định lý Ferma</a:t>
            </a:r>
          </a:p>
          <a:p>
            <a:r>
              <a:rPr lang="en-AU" altLang="en-US"/>
              <a:t>Thuật toán như sau:</a:t>
            </a:r>
            <a:r>
              <a:rPr lang="en-AU" altLang="en-US" sz="2800"/>
              <a:t>TEST (</a:t>
            </a:r>
            <a:r>
              <a:rPr lang="en-AU" altLang="en-US" sz="2800" i="1"/>
              <a:t>n</a:t>
            </a:r>
            <a:r>
              <a:rPr lang="en-AU" altLang="en-US" sz="2800"/>
              <a:t>) is:</a:t>
            </a:r>
          </a:p>
          <a:p>
            <a:pPr lvl="1">
              <a:buFont typeface="Wingdings" panose="05000000000000000000" pitchFamily="2" charset="2"/>
              <a:buNone/>
            </a:pPr>
            <a:r>
              <a:rPr lang="en-AU" altLang="en-US" sz="2400"/>
              <a:t>1. Find integers </a:t>
            </a:r>
            <a:r>
              <a:rPr lang="en-AU" altLang="en-US" sz="2400" i="1"/>
              <a:t>k</a:t>
            </a:r>
            <a:r>
              <a:rPr lang="en-AU" altLang="en-US" sz="2400"/>
              <a:t>, </a:t>
            </a:r>
            <a:r>
              <a:rPr lang="en-AU" altLang="en-US" sz="2400" i="1"/>
              <a:t>q</a:t>
            </a:r>
            <a:r>
              <a:rPr lang="en-AU" altLang="en-US" sz="2400"/>
              <a:t>, </a:t>
            </a:r>
            <a:r>
              <a:rPr lang="en-AU" altLang="en-US" sz="2400" i="1"/>
              <a:t>k </a:t>
            </a:r>
            <a:r>
              <a:rPr lang="en-AU" altLang="en-US" sz="2400"/>
              <a:t>&gt; 0, </a:t>
            </a:r>
            <a:r>
              <a:rPr lang="en-AU" altLang="en-US" sz="2400" i="1"/>
              <a:t>q </a:t>
            </a:r>
            <a:r>
              <a:rPr lang="en-AU" altLang="en-US" sz="2400"/>
              <a:t>odd, so that </a:t>
            </a:r>
            <a:r>
              <a:rPr lang="en-AU" altLang="en-US" sz="2400">
                <a:latin typeface="Courier New" panose="02070309020205020404" pitchFamily="49" charset="0"/>
              </a:rPr>
              <a:t>(</a:t>
            </a:r>
            <a:r>
              <a:rPr lang="en-AU" altLang="en-US" sz="2400" i="1">
                <a:latin typeface="Courier New" panose="02070309020205020404" pitchFamily="49" charset="0"/>
              </a:rPr>
              <a:t>n</a:t>
            </a:r>
            <a:r>
              <a:rPr lang="en-AU" altLang="en-US" sz="2400">
                <a:latin typeface="Courier New" panose="02070309020205020404" pitchFamily="49" charset="0"/>
              </a:rPr>
              <a:t>–1)=2</a:t>
            </a:r>
            <a:r>
              <a:rPr lang="en-AU" altLang="en-US" sz="2400" i="1" baseline="30000">
                <a:latin typeface="Courier New" panose="02070309020205020404" pitchFamily="49" charset="0"/>
              </a:rPr>
              <a:t>k</a:t>
            </a:r>
            <a:r>
              <a:rPr lang="en-AU" altLang="en-US" sz="2400" i="1">
                <a:latin typeface="Courier New" panose="02070309020205020404" pitchFamily="49" charset="0"/>
              </a:rPr>
              <a:t>q</a:t>
            </a:r>
            <a:endParaRPr lang="en-AU" altLang="en-US" sz="2400"/>
          </a:p>
          <a:p>
            <a:pPr lvl="1">
              <a:buFont typeface="Wingdings" panose="05000000000000000000" pitchFamily="2" charset="2"/>
              <a:buNone/>
            </a:pPr>
            <a:r>
              <a:rPr lang="en-AU" altLang="en-US" sz="2400"/>
              <a:t>2. Select a random integer </a:t>
            </a:r>
            <a:r>
              <a:rPr lang="en-AU" altLang="en-US" sz="2400" i="1">
                <a:latin typeface="Courier New" panose="02070309020205020404" pitchFamily="49" charset="0"/>
              </a:rPr>
              <a:t>a</a:t>
            </a:r>
            <a:r>
              <a:rPr lang="en-AU" altLang="en-US" sz="2400">
                <a:latin typeface="Courier New" panose="02070309020205020404" pitchFamily="49" charset="0"/>
              </a:rPr>
              <a:t>, 1&lt;</a:t>
            </a:r>
            <a:r>
              <a:rPr lang="en-AU" altLang="en-US" sz="2400" i="1">
                <a:latin typeface="Courier New" panose="02070309020205020404" pitchFamily="49" charset="0"/>
              </a:rPr>
              <a:t>a</a:t>
            </a:r>
            <a:r>
              <a:rPr lang="en-AU" altLang="en-US" sz="2400">
                <a:latin typeface="Courier New" panose="02070309020205020404" pitchFamily="49" charset="0"/>
              </a:rPr>
              <a:t>&lt;</a:t>
            </a:r>
            <a:r>
              <a:rPr lang="en-AU" altLang="en-US" sz="2400" i="1">
                <a:latin typeface="Courier New" panose="02070309020205020404" pitchFamily="49" charset="0"/>
              </a:rPr>
              <a:t>n</a:t>
            </a:r>
            <a:r>
              <a:rPr lang="en-AU" altLang="en-US" sz="2400">
                <a:latin typeface="Courier New" panose="02070309020205020404" pitchFamily="49" charset="0"/>
              </a:rPr>
              <a:t>–1</a:t>
            </a:r>
            <a:endParaRPr lang="en-AU" altLang="en-US" sz="2400"/>
          </a:p>
          <a:p>
            <a:pPr lvl="1">
              <a:buFont typeface="Wingdings" panose="05000000000000000000" pitchFamily="2" charset="2"/>
              <a:buNone/>
            </a:pPr>
            <a:r>
              <a:rPr lang="en-AU" altLang="en-US" sz="2400"/>
              <a:t>3. </a:t>
            </a:r>
            <a:r>
              <a:rPr lang="en-AU" altLang="en-US" sz="2400" b="1"/>
              <a:t>if </a:t>
            </a:r>
            <a:r>
              <a:rPr lang="en-AU" altLang="en-US" sz="2400" i="1">
                <a:latin typeface="Courier New" panose="02070309020205020404" pitchFamily="49" charset="0"/>
              </a:rPr>
              <a:t>a</a:t>
            </a:r>
            <a:r>
              <a:rPr lang="en-AU" altLang="en-US" sz="2400" i="1" baseline="30000">
                <a:latin typeface="Courier New" panose="02070309020205020404" pitchFamily="49" charset="0"/>
              </a:rPr>
              <a:t>q</a:t>
            </a:r>
            <a:r>
              <a:rPr lang="en-AU" altLang="en-US" sz="2400" i="1">
                <a:latin typeface="Courier New" panose="02070309020205020404" pitchFamily="49" charset="0"/>
              </a:rPr>
              <a:t> </a:t>
            </a:r>
            <a:r>
              <a:rPr lang="en-AU" altLang="en-US" sz="2400">
                <a:latin typeface="Courier New" panose="02070309020205020404" pitchFamily="49" charset="0"/>
              </a:rPr>
              <a:t>mod </a:t>
            </a:r>
            <a:r>
              <a:rPr lang="en-AU" altLang="en-US" sz="2400" i="1">
                <a:latin typeface="Courier New" panose="02070309020205020404" pitchFamily="49" charset="0"/>
              </a:rPr>
              <a:t>n </a:t>
            </a:r>
            <a:r>
              <a:rPr lang="en-AU" altLang="en-US" sz="2400">
                <a:latin typeface="Courier New" panose="02070309020205020404" pitchFamily="49" charset="0"/>
              </a:rPr>
              <a:t>= 1</a:t>
            </a:r>
            <a:r>
              <a:rPr lang="en-AU" altLang="en-US" sz="2400"/>
              <a:t> </a:t>
            </a:r>
            <a:r>
              <a:rPr lang="en-AU" altLang="en-US" sz="2400" b="1"/>
              <a:t>then </a:t>
            </a:r>
            <a:r>
              <a:rPr lang="en-AU" altLang="en-US" sz="2400"/>
              <a:t>return (“maybe prime");</a:t>
            </a:r>
          </a:p>
          <a:p>
            <a:pPr lvl="1">
              <a:buFont typeface="Wingdings" panose="05000000000000000000" pitchFamily="2" charset="2"/>
              <a:buNone/>
            </a:pPr>
            <a:r>
              <a:rPr lang="en-AU" altLang="en-US" sz="2400"/>
              <a:t>4. </a:t>
            </a:r>
            <a:r>
              <a:rPr lang="en-AU" altLang="en-US" sz="2400" b="1"/>
              <a:t>for </a:t>
            </a:r>
            <a:r>
              <a:rPr lang="en-AU" altLang="en-US" sz="2400" i="1"/>
              <a:t>j </a:t>
            </a:r>
            <a:r>
              <a:rPr lang="en-AU" altLang="en-US" sz="2400"/>
              <a:t>= 0 </a:t>
            </a:r>
            <a:r>
              <a:rPr lang="en-AU" altLang="en-US" sz="2400" b="1"/>
              <a:t>to </a:t>
            </a:r>
            <a:r>
              <a:rPr lang="en-AU" altLang="en-US" sz="2400" i="1"/>
              <a:t>k </a:t>
            </a:r>
            <a:r>
              <a:rPr lang="en-AU" altLang="en-US" sz="2400"/>
              <a:t>– 1 </a:t>
            </a:r>
            <a:r>
              <a:rPr lang="en-AU" altLang="en-US" sz="2400" b="1"/>
              <a:t>do</a:t>
            </a:r>
          </a:p>
          <a:p>
            <a:pPr lvl="1">
              <a:buFont typeface="Wingdings" panose="05000000000000000000" pitchFamily="2" charset="2"/>
              <a:buNone/>
            </a:pPr>
            <a:r>
              <a:rPr lang="en-AU" altLang="en-US" sz="2400"/>
              <a:t>	5. </a:t>
            </a:r>
            <a:r>
              <a:rPr lang="en-AU" altLang="en-US" sz="2400" b="1"/>
              <a:t>if</a:t>
            </a:r>
            <a:r>
              <a:rPr lang="en-AU" altLang="en-US" sz="2400"/>
              <a:t> (</a:t>
            </a:r>
            <a:r>
              <a:rPr lang="en-AU" altLang="en-US" sz="2400" i="1">
                <a:latin typeface="Courier New" panose="02070309020205020404" pitchFamily="49" charset="0"/>
              </a:rPr>
              <a:t>a</a:t>
            </a:r>
            <a:r>
              <a:rPr lang="en-AU" altLang="en-US" sz="2400" baseline="30000">
                <a:latin typeface="Courier New" panose="02070309020205020404" pitchFamily="49" charset="0"/>
              </a:rPr>
              <a:t>2</a:t>
            </a:r>
            <a:r>
              <a:rPr lang="en-AU" altLang="en-US" sz="2400" i="1" baseline="60000">
                <a:latin typeface="Courier New" panose="02070309020205020404" pitchFamily="49" charset="0"/>
              </a:rPr>
              <a:t>j</a:t>
            </a:r>
            <a:r>
              <a:rPr lang="en-AU" altLang="en-US" sz="2400" i="1" baseline="30000">
                <a:latin typeface="Courier New" panose="02070309020205020404" pitchFamily="49" charset="0"/>
              </a:rPr>
              <a:t>q</a:t>
            </a:r>
            <a:r>
              <a:rPr lang="en-AU" altLang="en-US" sz="2400" i="1">
                <a:latin typeface="Courier New" panose="02070309020205020404" pitchFamily="49" charset="0"/>
              </a:rPr>
              <a:t> </a:t>
            </a:r>
            <a:r>
              <a:rPr lang="en-AU" altLang="en-US" sz="2400">
                <a:latin typeface="Courier New" panose="02070309020205020404" pitchFamily="49" charset="0"/>
              </a:rPr>
              <a:t>mod </a:t>
            </a:r>
            <a:r>
              <a:rPr lang="en-AU" altLang="en-US" sz="2400" i="1">
                <a:latin typeface="Courier New" panose="02070309020205020404" pitchFamily="49" charset="0"/>
              </a:rPr>
              <a:t>n </a:t>
            </a:r>
            <a:r>
              <a:rPr lang="en-AU" altLang="en-US" sz="2400">
                <a:latin typeface="Courier New" panose="02070309020205020404" pitchFamily="49" charset="0"/>
              </a:rPr>
              <a:t>= </a:t>
            </a:r>
            <a:r>
              <a:rPr lang="en-AU" altLang="en-US" sz="2400" i="1">
                <a:latin typeface="Courier New" panose="02070309020205020404" pitchFamily="49" charset="0"/>
              </a:rPr>
              <a:t>n</a:t>
            </a:r>
            <a:r>
              <a:rPr lang="en-AU" altLang="en-US" sz="2400">
                <a:latin typeface="Courier New" panose="02070309020205020404" pitchFamily="49" charset="0"/>
              </a:rPr>
              <a:t>-1</a:t>
            </a:r>
            <a:r>
              <a:rPr lang="en-AU" altLang="en-US" sz="2400"/>
              <a:t>)</a:t>
            </a:r>
          </a:p>
          <a:p>
            <a:pPr lvl="1">
              <a:buFont typeface="Wingdings" panose="05000000000000000000" pitchFamily="2" charset="2"/>
              <a:buNone/>
            </a:pPr>
            <a:r>
              <a:rPr lang="en-AU" altLang="en-US" sz="2400" b="1"/>
              <a:t>		  then </a:t>
            </a:r>
            <a:r>
              <a:rPr lang="en-AU" altLang="en-US" sz="2400"/>
              <a:t>return(" maybe prime ")</a:t>
            </a:r>
          </a:p>
          <a:p>
            <a:pPr lvl="1">
              <a:buFont typeface="Wingdings" panose="05000000000000000000" pitchFamily="2" charset="2"/>
              <a:buNone/>
            </a:pPr>
            <a:r>
              <a:rPr lang="en-AU" altLang="en-US" sz="2400"/>
              <a:t>6. return ("composite")</a:t>
            </a:r>
          </a:p>
          <a:p>
            <a:endParaRPr lang="en-AU" altLang="en-US" sz="2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27007135-0901-4295-9D92-B55424047313}"/>
              </a:ext>
            </a:extLst>
          </p:cNvPr>
          <p:cNvSpPr>
            <a:spLocks noGrp="1" noChangeArrowheads="1"/>
          </p:cNvSpPr>
          <p:nvPr>
            <p:ph type="title"/>
          </p:nvPr>
        </p:nvSpPr>
        <p:spPr/>
        <p:txBody>
          <a:bodyPr/>
          <a:lstStyle/>
          <a:p>
            <a:r>
              <a:rPr lang="en-AU" altLang="en-US"/>
              <a:t>Các xem xét về mặt xác suất</a:t>
            </a:r>
          </a:p>
        </p:txBody>
      </p:sp>
      <p:sp>
        <p:nvSpPr>
          <p:cNvPr id="67587" name="Rectangle 3">
            <a:extLst>
              <a:ext uri="{FF2B5EF4-FFF2-40B4-BE49-F238E27FC236}">
                <a16:creationId xmlns:a16="http://schemas.microsoft.com/office/drawing/2014/main" id="{38211458-275D-470E-B914-A54D8544542F}"/>
              </a:ext>
            </a:extLst>
          </p:cNvPr>
          <p:cNvSpPr>
            <a:spLocks noGrp="1" noChangeArrowheads="1"/>
          </p:cNvSpPr>
          <p:nvPr>
            <p:ph idx="1"/>
          </p:nvPr>
        </p:nvSpPr>
        <p:spPr/>
        <p:txBody>
          <a:bodyPr/>
          <a:lstStyle/>
          <a:p>
            <a:pPr>
              <a:lnSpc>
                <a:spcPct val="90000"/>
              </a:lnSpc>
            </a:pPr>
            <a:r>
              <a:rPr lang="en-AU" altLang="en-US" sz="2800"/>
              <a:t>Nếu thuật toán Miller Rabin trả về số “composite” thì số đó chắc chắn không là số nguyên tố. </a:t>
            </a:r>
          </a:p>
          <a:p>
            <a:pPr>
              <a:lnSpc>
                <a:spcPct val="90000"/>
              </a:lnSpc>
            </a:pPr>
            <a:r>
              <a:rPr lang="en-AU" altLang="en-US" sz="2800"/>
              <a:t>Ngược lại số đó có thể là số nguyên tố hoặc giả nguyên tố</a:t>
            </a:r>
          </a:p>
          <a:p>
            <a:pPr>
              <a:lnSpc>
                <a:spcPct val="90000"/>
              </a:lnSpc>
            </a:pPr>
            <a:r>
              <a:rPr lang="en-AU" altLang="en-US" sz="2800"/>
              <a:t>Xác suất để số đó là giả nguyên tố là  ¼</a:t>
            </a:r>
          </a:p>
          <a:p>
            <a:pPr>
              <a:lnSpc>
                <a:spcPct val="90000"/>
              </a:lnSpc>
            </a:pPr>
            <a:r>
              <a:rPr lang="en-AU" altLang="en-US" sz="2800"/>
              <a:t>Suy ra nếu lặp phép thử với các lựa chọn ngẫu nhiên khác nhau. Khi đó xác suất để số  n  sau t phép thử là số nguyên tố là:    </a:t>
            </a:r>
            <a:r>
              <a:rPr lang="en-US" altLang="en-US" sz="2800"/>
              <a:t>1-4-t</a:t>
            </a:r>
            <a:endParaRPr lang="en-AU" altLang="en-US" sz="2800"/>
          </a:p>
          <a:p>
            <a:pPr>
              <a:lnSpc>
                <a:spcPct val="90000"/>
              </a:lnSpc>
            </a:pPr>
            <a:r>
              <a:rPr lang="en-AU" altLang="en-US" sz="2800"/>
              <a:t> VD  t = 10, thì xác suất </a:t>
            </a:r>
            <a:r>
              <a:rPr lang="en-US" altLang="en-US" sz="2800"/>
              <a:t>&gt; 0.99999</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1F24382A-7E73-4D39-9BF7-24B0650404A1}"/>
              </a:ext>
            </a:extLst>
          </p:cNvPr>
          <p:cNvSpPr>
            <a:spLocks noGrp="1" noChangeArrowheads="1"/>
          </p:cNvSpPr>
          <p:nvPr>
            <p:ph type="title"/>
          </p:nvPr>
        </p:nvSpPr>
        <p:spPr/>
        <p:txBody>
          <a:bodyPr/>
          <a:lstStyle/>
          <a:p>
            <a:pPr marL="838200" indent="-838200" eaLnBrk="1" hangingPunct="1"/>
            <a:r>
              <a:rPr lang="en-AU" altLang="en-US"/>
              <a:t>Định lý phần dư Trung Hoa</a:t>
            </a:r>
          </a:p>
        </p:txBody>
      </p:sp>
      <p:sp>
        <p:nvSpPr>
          <p:cNvPr id="69635" name="Rectangle 3">
            <a:extLst>
              <a:ext uri="{FF2B5EF4-FFF2-40B4-BE49-F238E27FC236}">
                <a16:creationId xmlns:a16="http://schemas.microsoft.com/office/drawing/2014/main" id="{1F05FDCC-BEDB-4864-B220-CE08DC16E2DB}"/>
              </a:ext>
            </a:extLst>
          </p:cNvPr>
          <p:cNvSpPr>
            <a:spLocks noGrp="1" noChangeArrowheads="1"/>
          </p:cNvSpPr>
          <p:nvPr>
            <p:ph type="body" idx="1"/>
          </p:nvPr>
        </p:nvSpPr>
        <p:spPr>
          <a:xfrm>
            <a:off x="457200" y="1600200"/>
            <a:ext cx="8229600" cy="4924425"/>
          </a:xfrm>
        </p:spPr>
        <p:txBody>
          <a:bodyPr/>
          <a:lstStyle/>
          <a:p>
            <a:pPr eaLnBrk="1" hangingPunct="1"/>
            <a:r>
              <a:rPr lang="en-AU" altLang="en-US"/>
              <a:t>Sử dụng để tăng tốc độ tính toán modulo</a:t>
            </a:r>
          </a:p>
          <a:p>
            <a:pPr eaLnBrk="1" hangingPunct="1"/>
            <a:r>
              <a:rPr lang="en-AU" altLang="en-US"/>
              <a:t>Tính toán trên modulo của một tích các số mod M với M= m</a:t>
            </a:r>
            <a:r>
              <a:rPr lang="en-AU" altLang="en-US" baseline="-25000"/>
              <a:t>1</a:t>
            </a:r>
            <a:r>
              <a:rPr lang="en-AU" altLang="en-US"/>
              <a:t>m</a:t>
            </a:r>
            <a:r>
              <a:rPr lang="en-AU" altLang="en-US" baseline="-25000"/>
              <a:t>2</a:t>
            </a:r>
            <a:r>
              <a:rPr lang="en-AU" altLang="en-US"/>
              <a:t>…m</a:t>
            </a:r>
            <a:r>
              <a:rPr lang="en-AU" altLang="en-US" baseline="-25000"/>
              <a:t>k</a:t>
            </a:r>
            <a:r>
              <a:rPr lang="en-AU" altLang="en-US"/>
              <a:t> </a:t>
            </a:r>
          </a:p>
          <a:p>
            <a:pPr eaLnBrk="1" hangingPunct="1"/>
            <a:r>
              <a:rPr lang="en-AU" altLang="en-US"/>
              <a:t> Định lý phần dư Trung Hoa cho phép làm việc trên từng modulo m</a:t>
            </a:r>
            <a:r>
              <a:rPr lang="en-AU" altLang="en-US" baseline="-25000"/>
              <a:t>i</a:t>
            </a:r>
            <a:r>
              <a:rPr lang="en-AU" altLang="en-US"/>
              <a:t> riêng biệt. Sau đó sẽ kết hợp lại để tính theo mod M</a:t>
            </a:r>
          </a:p>
          <a:p>
            <a:pPr eaLnBrk="1" hangingPunct="1"/>
            <a:r>
              <a:rPr lang="en-AU" altLang="en-US"/>
              <a:t> Vì thời gian tính toán tỷ lệ với kích thước nên điều đó sẽ nhanh hơn tính toán trên toàn bộ M</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16D21962-4146-4C49-B4EF-82FA81725C64}"/>
              </a:ext>
            </a:extLst>
          </p:cNvPr>
          <p:cNvSpPr>
            <a:spLocks noGrp="1" noChangeArrowheads="1"/>
          </p:cNvSpPr>
          <p:nvPr>
            <p:ph type="title"/>
          </p:nvPr>
        </p:nvSpPr>
        <p:spPr/>
        <p:txBody>
          <a:bodyPr/>
          <a:lstStyle/>
          <a:p>
            <a:pPr eaLnBrk="1" hangingPunct="1"/>
            <a:r>
              <a:rPr lang="en-AU" altLang="en-US"/>
              <a:t>Định lý phần dư Trung Hoa - tiếp</a:t>
            </a:r>
          </a:p>
        </p:txBody>
      </p:sp>
      <p:sp>
        <p:nvSpPr>
          <p:cNvPr id="71683" name="Rectangle 3">
            <a:extLst>
              <a:ext uri="{FF2B5EF4-FFF2-40B4-BE49-F238E27FC236}">
                <a16:creationId xmlns:a16="http://schemas.microsoft.com/office/drawing/2014/main" id="{FEB473CF-7B45-4C17-A1A6-CA803B322D96}"/>
              </a:ext>
            </a:extLst>
          </p:cNvPr>
          <p:cNvSpPr>
            <a:spLocks noGrp="1" noChangeArrowheads="1"/>
          </p:cNvSpPr>
          <p:nvPr>
            <p:ph type="body" idx="1"/>
          </p:nvPr>
        </p:nvSpPr>
        <p:spPr>
          <a:xfrm>
            <a:off x="250825" y="1412875"/>
            <a:ext cx="8893175" cy="2808288"/>
          </a:xfrm>
        </p:spPr>
        <p:txBody>
          <a:bodyPr/>
          <a:lstStyle/>
          <a:p>
            <a:pPr eaLnBrk="1" hangingPunct="1"/>
            <a:r>
              <a:rPr lang="en-AU" altLang="en-US" sz="2800"/>
              <a:t>Cho M= m</a:t>
            </a:r>
            <a:r>
              <a:rPr lang="en-AU" altLang="en-US" sz="2800" baseline="-25000"/>
              <a:t>1</a:t>
            </a:r>
            <a:r>
              <a:rPr lang="en-AU" altLang="en-US" sz="2800"/>
              <a:t>m</a:t>
            </a:r>
            <a:r>
              <a:rPr lang="en-AU" altLang="en-US" sz="2800" baseline="-25000"/>
              <a:t>2</a:t>
            </a:r>
            <a:r>
              <a:rPr lang="en-AU" altLang="en-US" sz="2800"/>
              <a:t>…m</a:t>
            </a:r>
            <a:r>
              <a:rPr lang="en-AU" altLang="en-US" sz="2800" baseline="-25000"/>
              <a:t>k</a:t>
            </a:r>
            <a:r>
              <a:rPr lang="en-AU" altLang="en-US" sz="2800"/>
              <a:t> , trong đó các cặp m</a:t>
            </a:r>
            <a:r>
              <a:rPr lang="en-AU" altLang="en-US" sz="2800" baseline="-25000"/>
              <a:t>i</a:t>
            </a:r>
            <a:r>
              <a:rPr lang="en-AU" altLang="en-US" sz="2800"/>
              <a:t> nguyên tố với nhau từng đôi một.</a:t>
            </a:r>
            <a:endParaRPr lang="en-AU" altLang="en-US" sz="2800" baseline="-25000"/>
          </a:p>
          <a:p>
            <a:pPr eaLnBrk="1" hangingPunct="1"/>
            <a:r>
              <a:rPr lang="en-AU" altLang="en-US" sz="2800"/>
              <a:t>Để tính   A mod M </a:t>
            </a:r>
          </a:p>
          <a:p>
            <a:pPr lvl="1" eaLnBrk="1" hangingPunct="1"/>
            <a:r>
              <a:rPr lang="en-AU" altLang="en-US" sz="2400"/>
              <a:t>Trước hết ta cần tính tất cả         </a:t>
            </a:r>
            <a:r>
              <a:rPr lang="en-AU" altLang="en-US" sz="2800">
                <a:latin typeface="Courier New" panose="02070309020205020404" pitchFamily="49" charset="0"/>
              </a:rPr>
              <a:t>a</a:t>
            </a:r>
            <a:r>
              <a:rPr lang="en-AU" altLang="en-US" sz="2800" baseline="-25000">
                <a:latin typeface="Courier New" panose="02070309020205020404" pitchFamily="49" charset="0"/>
              </a:rPr>
              <a:t>i</a:t>
            </a:r>
            <a:r>
              <a:rPr lang="en-AU" altLang="en-US" sz="2800">
                <a:latin typeface="Courier New" panose="02070309020205020404" pitchFamily="49" charset="0"/>
              </a:rPr>
              <a:t> = A mod m</a:t>
            </a:r>
            <a:r>
              <a:rPr lang="en-AU" altLang="en-US" sz="2800" baseline="-25000">
                <a:latin typeface="Courier New" panose="02070309020205020404" pitchFamily="49" charset="0"/>
              </a:rPr>
              <a:t>i</a:t>
            </a:r>
            <a:r>
              <a:rPr lang="en-AU" altLang="en-US" sz="2800"/>
              <a:t>  </a:t>
            </a:r>
          </a:p>
          <a:p>
            <a:pPr lvl="1" eaLnBrk="1" hangingPunct="1"/>
            <a:r>
              <a:rPr lang="en-AU" altLang="en-US" sz="2400"/>
              <a:t>Tính C</a:t>
            </a:r>
            <a:r>
              <a:rPr lang="en-AU" altLang="en-US" sz="2400" baseline="-25000"/>
              <a:t>i</a:t>
            </a:r>
            <a:r>
              <a:rPr lang="en-AU" altLang="en-US" sz="2400"/>
              <a:t> theo công thức sau, với    </a:t>
            </a:r>
            <a:r>
              <a:rPr lang="en-AU" altLang="en-US" sz="2800">
                <a:latin typeface="Courier New" panose="02070309020205020404" pitchFamily="49" charset="0"/>
              </a:rPr>
              <a:t>M</a:t>
            </a:r>
            <a:r>
              <a:rPr lang="en-AU" altLang="en-US" sz="2800" baseline="-25000">
                <a:latin typeface="Courier New" panose="02070309020205020404" pitchFamily="49" charset="0"/>
              </a:rPr>
              <a:t>i</a:t>
            </a:r>
            <a:r>
              <a:rPr lang="en-AU" altLang="en-US" sz="2800">
                <a:latin typeface="Courier New" panose="02070309020205020404" pitchFamily="49" charset="0"/>
              </a:rPr>
              <a:t> = M/m</a:t>
            </a:r>
            <a:r>
              <a:rPr lang="en-AU" altLang="en-US" sz="2800" baseline="-25000">
                <a:latin typeface="Courier New" panose="02070309020205020404" pitchFamily="49" charset="0"/>
              </a:rPr>
              <a:t>i</a:t>
            </a:r>
            <a:endParaRPr lang="en-AU" altLang="en-US" sz="2800"/>
          </a:p>
          <a:p>
            <a:pPr lvl="1" eaLnBrk="1" hangingPunct="1"/>
            <a:r>
              <a:rPr lang="en-AU" altLang="en-US" sz="2400"/>
              <a:t>Cuối cùng sử dụng công thức </a:t>
            </a:r>
          </a:p>
        </p:txBody>
      </p:sp>
      <p:pic>
        <p:nvPicPr>
          <p:cNvPr id="71684" name="Picture 4">
            <a:extLst>
              <a:ext uri="{FF2B5EF4-FFF2-40B4-BE49-F238E27FC236}">
                <a16:creationId xmlns:a16="http://schemas.microsoft.com/office/drawing/2014/main" id="{F2A143F2-7F4F-4BBA-A5EF-0CD103869D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163" y="5672138"/>
            <a:ext cx="73025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5" name="Picture 5">
            <a:extLst>
              <a:ext uri="{FF2B5EF4-FFF2-40B4-BE49-F238E27FC236}">
                <a16:creationId xmlns:a16="http://schemas.microsoft.com/office/drawing/2014/main" id="{21B3E3CB-CD5C-4138-9B89-687748BE0A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4292600"/>
            <a:ext cx="4470400"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E383868D-5817-4C58-A7D4-B42CA320B20D}"/>
              </a:ext>
            </a:extLst>
          </p:cNvPr>
          <p:cNvSpPr>
            <a:spLocks noGrp="1"/>
          </p:cNvSpPr>
          <p:nvPr>
            <p:ph type="title"/>
          </p:nvPr>
        </p:nvSpPr>
        <p:spPr>
          <a:xfrm>
            <a:off x="457200" y="274638"/>
            <a:ext cx="8229600" cy="777875"/>
          </a:xfrm>
        </p:spPr>
        <p:txBody>
          <a:bodyPr/>
          <a:lstStyle/>
          <a:p>
            <a:r>
              <a:rPr lang="en-US" altLang="en-US"/>
              <a:t>Định lý Phần dư Trung Hoa:</a:t>
            </a:r>
          </a:p>
        </p:txBody>
      </p:sp>
      <p:sp>
        <p:nvSpPr>
          <p:cNvPr id="73731" name="Content Placeholder 2">
            <a:extLst>
              <a:ext uri="{FF2B5EF4-FFF2-40B4-BE49-F238E27FC236}">
                <a16:creationId xmlns:a16="http://schemas.microsoft.com/office/drawing/2014/main" id="{7149C454-ABE6-44D9-9E24-717E54E16B59}"/>
              </a:ext>
            </a:extLst>
          </p:cNvPr>
          <p:cNvSpPr>
            <a:spLocks noGrp="1"/>
          </p:cNvSpPr>
          <p:nvPr>
            <p:ph idx="1"/>
          </p:nvPr>
        </p:nvSpPr>
        <p:spPr>
          <a:xfrm>
            <a:off x="457200" y="1052513"/>
            <a:ext cx="8229600" cy="5078412"/>
          </a:xfrm>
        </p:spPr>
        <p:txBody>
          <a:bodyPr/>
          <a:lstStyle/>
          <a:p>
            <a:r>
              <a:rPr lang="en-US" altLang="en-US"/>
              <a:t>Tính A mod M = A mod (m1.m2)</a:t>
            </a:r>
          </a:p>
          <a:p>
            <a:r>
              <a:rPr lang="en-US" altLang="en-US"/>
              <a:t>M = m1.m2</a:t>
            </a:r>
          </a:p>
          <a:p>
            <a:r>
              <a:rPr lang="en-US" altLang="en-US"/>
              <a:t>M1 =  m2, M2  = m1</a:t>
            </a:r>
          </a:p>
          <a:p>
            <a:r>
              <a:rPr lang="en-US" altLang="en-US"/>
              <a:t>Tính: b1= M1</a:t>
            </a:r>
            <a:r>
              <a:rPr lang="en-US" altLang="en-US" baseline="30000"/>
              <a:t>-1</a:t>
            </a:r>
            <a:r>
              <a:rPr lang="en-US" altLang="en-US"/>
              <a:t> mod m1 = m2</a:t>
            </a:r>
            <a:r>
              <a:rPr lang="en-US" altLang="en-US" baseline="30000"/>
              <a:t>-1</a:t>
            </a:r>
            <a:r>
              <a:rPr lang="en-US" altLang="en-US"/>
              <a:t> mod m1</a:t>
            </a:r>
          </a:p>
          <a:p>
            <a:r>
              <a:rPr lang="en-US" altLang="en-US"/>
              <a:t>Tính: b2 = M2</a:t>
            </a:r>
            <a:r>
              <a:rPr lang="en-US" altLang="en-US" baseline="30000"/>
              <a:t>-1</a:t>
            </a:r>
            <a:r>
              <a:rPr lang="en-US" altLang="en-US"/>
              <a:t> mod m2 = m1</a:t>
            </a:r>
            <a:r>
              <a:rPr lang="en-US" altLang="en-US" baseline="30000"/>
              <a:t>-1</a:t>
            </a:r>
            <a:r>
              <a:rPr lang="en-US" altLang="en-US"/>
              <a:t> mod m2</a:t>
            </a:r>
          </a:p>
          <a:p>
            <a:r>
              <a:rPr lang="en-US" altLang="en-US"/>
              <a:t>Tính a1 = A mod m1, a2 = A mod m2</a:t>
            </a:r>
          </a:p>
          <a:p>
            <a:r>
              <a:rPr lang="en-US" altLang="en-US"/>
              <a:t>Khi đó </a:t>
            </a:r>
          </a:p>
          <a:p>
            <a:r>
              <a:rPr lang="en-US" altLang="en-US"/>
              <a:t>A mod M = (a1.M1.b1 + a2.M2.b2) mod M</a:t>
            </a:r>
          </a:p>
          <a:p>
            <a:endParaRPr lang="en-US" altLang="en-US"/>
          </a:p>
          <a:p>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9154EA67-CAB6-4EAD-AB6B-6909BF281ACB}"/>
              </a:ext>
            </a:extLst>
          </p:cNvPr>
          <p:cNvSpPr>
            <a:spLocks noGrp="1" noChangeArrowheads="1"/>
          </p:cNvSpPr>
          <p:nvPr>
            <p:ph type="title"/>
          </p:nvPr>
        </p:nvSpPr>
        <p:spPr>
          <a:xfrm>
            <a:off x="457200" y="274638"/>
            <a:ext cx="8229600" cy="777875"/>
          </a:xfrm>
        </p:spPr>
        <p:txBody>
          <a:bodyPr/>
          <a:lstStyle/>
          <a:p>
            <a:pPr eaLnBrk="1" hangingPunct="1"/>
            <a:r>
              <a:rPr lang="en-US" altLang="en-US" sz="3400"/>
              <a:t>Đưa việc tính theo modulo theo số lớn về tính theo modulo theo số nhỏ </a:t>
            </a:r>
          </a:p>
        </p:txBody>
      </p:sp>
      <p:sp>
        <p:nvSpPr>
          <p:cNvPr id="74755" name="Rectangle 3">
            <a:extLst>
              <a:ext uri="{FF2B5EF4-FFF2-40B4-BE49-F238E27FC236}">
                <a16:creationId xmlns:a16="http://schemas.microsoft.com/office/drawing/2014/main" id="{8BA0788C-9845-4FF6-B2B6-427C0F1CF666}"/>
              </a:ext>
            </a:extLst>
          </p:cNvPr>
          <p:cNvSpPr>
            <a:spLocks noGrp="1" noChangeArrowheads="1"/>
          </p:cNvSpPr>
          <p:nvPr>
            <p:ph type="body" idx="1"/>
          </p:nvPr>
        </p:nvSpPr>
        <p:spPr>
          <a:xfrm>
            <a:off x="0" y="1268413"/>
            <a:ext cx="8964613" cy="5589587"/>
          </a:xfrm>
        </p:spPr>
        <p:txBody>
          <a:bodyPr/>
          <a:lstStyle/>
          <a:p>
            <a:pPr eaLnBrk="1" hangingPunct="1">
              <a:lnSpc>
                <a:spcPct val="90000"/>
              </a:lnSpc>
              <a:defRPr/>
            </a:pPr>
            <a:r>
              <a:rPr lang="sv-SE" altLang="en-US" sz="2800" dirty="0"/>
              <a:t>Tính 17</a:t>
            </a:r>
            <a:r>
              <a:rPr lang="sv-SE" altLang="en-US" sz="2800" baseline="30000" dirty="0"/>
              <a:t>8</a:t>
            </a:r>
            <a:r>
              <a:rPr lang="sv-SE" altLang="en-US" sz="2800" dirty="0"/>
              <a:t> mod 77. Áp dụng DL phần dư Trung hoa    </a:t>
            </a:r>
          </a:p>
          <a:p>
            <a:pPr eaLnBrk="1" hangingPunct="1">
              <a:lnSpc>
                <a:spcPct val="90000"/>
              </a:lnSpc>
              <a:defRPr/>
            </a:pPr>
            <a:r>
              <a:rPr lang="sv-SE" altLang="en-US" sz="2800" dirty="0"/>
              <a:t>A = 17</a:t>
            </a:r>
            <a:r>
              <a:rPr lang="sv-SE" altLang="en-US" sz="2800" baseline="30000" dirty="0"/>
              <a:t>8</a:t>
            </a:r>
            <a:r>
              <a:rPr lang="sv-SE" altLang="en-US" sz="2800" dirty="0"/>
              <a:t>, m1 = 7, m2 = 11. </a:t>
            </a:r>
          </a:p>
          <a:p>
            <a:pPr eaLnBrk="1" hangingPunct="1">
              <a:lnSpc>
                <a:spcPct val="90000"/>
              </a:lnSpc>
              <a:buFont typeface="Wingdings" panose="05000000000000000000" pitchFamily="2" charset="2"/>
              <a:buNone/>
              <a:defRPr/>
            </a:pPr>
            <a:r>
              <a:rPr lang="sv-SE" altLang="en-US" sz="2800" dirty="0"/>
              <a:t>    Khi đó,   M1 = 11, M2 = 7 và</a:t>
            </a:r>
          </a:p>
          <a:p>
            <a:pPr eaLnBrk="1" hangingPunct="1">
              <a:lnSpc>
                <a:spcPct val="90000"/>
              </a:lnSpc>
              <a:buFont typeface="Wingdings" panose="05000000000000000000" pitchFamily="2" charset="2"/>
              <a:buNone/>
              <a:defRPr/>
            </a:pPr>
            <a:r>
              <a:rPr lang="sv-SE" altLang="en-US" sz="2800" dirty="0"/>
              <a:t>     b1= M1</a:t>
            </a:r>
            <a:r>
              <a:rPr lang="sv-SE" altLang="en-US" sz="2800" baseline="30000" dirty="0"/>
              <a:t>-1</a:t>
            </a:r>
            <a:r>
              <a:rPr lang="sv-SE" altLang="en-US" sz="2800" dirty="0"/>
              <a:t> mod m1 =  11</a:t>
            </a:r>
            <a:r>
              <a:rPr lang="sv-SE" altLang="en-US" sz="2800" baseline="30000" dirty="0"/>
              <a:t>-1</a:t>
            </a:r>
            <a:r>
              <a:rPr lang="sv-SE" altLang="en-US" sz="2800" dirty="0"/>
              <a:t>  mod 7 =  4</a:t>
            </a:r>
            <a:r>
              <a:rPr lang="sv-SE" altLang="en-US" sz="2800" baseline="30000" dirty="0"/>
              <a:t>-1</a:t>
            </a:r>
            <a:r>
              <a:rPr lang="sv-SE" altLang="en-US" sz="2800" dirty="0"/>
              <a:t> mod 7 = 2, </a:t>
            </a:r>
          </a:p>
          <a:p>
            <a:pPr eaLnBrk="1" hangingPunct="1">
              <a:lnSpc>
                <a:spcPct val="90000"/>
              </a:lnSpc>
              <a:buFont typeface="Wingdings" panose="05000000000000000000" pitchFamily="2" charset="2"/>
              <a:buNone/>
              <a:defRPr/>
            </a:pPr>
            <a:r>
              <a:rPr lang="sv-SE" altLang="en-US" sz="2800" dirty="0"/>
              <a:t>	  b2= M2</a:t>
            </a:r>
            <a:r>
              <a:rPr lang="sv-SE" altLang="en-US" sz="2800" baseline="30000" dirty="0"/>
              <a:t>-1</a:t>
            </a:r>
            <a:r>
              <a:rPr lang="sv-SE" altLang="en-US" sz="2800" dirty="0"/>
              <a:t> mod m2 = 7</a:t>
            </a:r>
            <a:r>
              <a:rPr lang="sv-SE" altLang="en-US" sz="2800" baseline="30000" dirty="0"/>
              <a:t>-1</a:t>
            </a:r>
            <a:r>
              <a:rPr lang="sv-SE" altLang="en-US" sz="2800" dirty="0"/>
              <a:t> mod 11 =  8,                </a:t>
            </a:r>
          </a:p>
          <a:p>
            <a:pPr eaLnBrk="1" hangingPunct="1">
              <a:lnSpc>
                <a:spcPct val="90000"/>
              </a:lnSpc>
              <a:buFont typeface="Wingdings" panose="05000000000000000000" pitchFamily="2" charset="2"/>
              <a:buNone/>
              <a:defRPr/>
            </a:pPr>
            <a:r>
              <a:rPr lang="sv-SE" altLang="en-US" sz="2800" dirty="0"/>
              <a:t>    a</a:t>
            </a:r>
            <a:r>
              <a:rPr lang="sv-SE" altLang="en-US" sz="2800" baseline="-25000" dirty="0"/>
              <a:t>1 </a:t>
            </a:r>
            <a:r>
              <a:rPr lang="sv-SE" altLang="en-US" sz="2800" dirty="0"/>
              <a:t>=  A mod m1 = 17</a:t>
            </a:r>
            <a:r>
              <a:rPr lang="sv-SE" altLang="en-US" sz="2800" baseline="30000" dirty="0"/>
              <a:t>8</a:t>
            </a:r>
            <a:r>
              <a:rPr lang="sv-SE" altLang="en-US" sz="2800" dirty="0"/>
              <a:t> mod 7 = (17 mod 7)</a:t>
            </a:r>
            <a:r>
              <a:rPr lang="sv-SE" altLang="en-US" sz="2800" baseline="30000" dirty="0"/>
              <a:t>8</a:t>
            </a:r>
            <a:r>
              <a:rPr lang="sv-SE" altLang="en-US" sz="2800" dirty="0"/>
              <a:t>  mod 7 </a:t>
            </a:r>
          </a:p>
          <a:p>
            <a:pPr eaLnBrk="1" hangingPunct="1">
              <a:lnSpc>
                <a:spcPct val="90000"/>
              </a:lnSpc>
              <a:buFont typeface="Wingdings" panose="05000000000000000000" pitchFamily="2" charset="2"/>
              <a:buNone/>
              <a:defRPr/>
            </a:pPr>
            <a:r>
              <a:rPr lang="sv-SE" altLang="en-US" sz="2800" dirty="0"/>
              <a:t>        =  3</a:t>
            </a:r>
            <a:r>
              <a:rPr lang="sv-SE" altLang="en-US" sz="2800" baseline="30000" dirty="0"/>
              <a:t>8</a:t>
            </a:r>
            <a:r>
              <a:rPr lang="sv-SE" altLang="en-US" sz="2800" dirty="0"/>
              <a:t> mod 7 =   (3</a:t>
            </a:r>
            <a:r>
              <a:rPr lang="sv-SE" altLang="en-US" sz="2800" baseline="30000" dirty="0"/>
              <a:t>2</a:t>
            </a:r>
            <a:r>
              <a:rPr lang="sv-SE" altLang="en-US" sz="2800" dirty="0"/>
              <a:t>)</a:t>
            </a:r>
            <a:r>
              <a:rPr lang="sv-SE" altLang="en-US" sz="2800" baseline="30000" dirty="0"/>
              <a:t>4</a:t>
            </a:r>
            <a:r>
              <a:rPr lang="sv-SE" altLang="en-US" sz="2800" dirty="0"/>
              <a:t> mod 7 = 2</a:t>
            </a:r>
            <a:r>
              <a:rPr lang="sv-SE" altLang="en-US" sz="2800" baseline="30000" dirty="0"/>
              <a:t>4</a:t>
            </a:r>
            <a:r>
              <a:rPr lang="sv-SE" altLang="en-US" sz="2800" dirty="0"/>
              <a:t> mod 7 = 2                                </a:t>
            </a:r>
          </a:p>
          <a:p>
            <a:pPr eaLnBrk="1" hangingPunct="1">
              <a:lnSpc>
                <a:spcPct val="90000"/>
              </a:lnSpc>
              <a:buFont typeface="Wingdings" panose="05000000000000000000" pitchFamily="2" charset="2"/>
              <a:buNone/>
              <a:defRPr/>
            </a:pPr>
            <a:r>
              <a:rPr lang="sv-SE" altLang="en-US" sz="2800" dirty="0"/>
              <a:t>    a</a:t>
            </a:r>
            <a:r>
              <a:rPr lang="sv-SE" altLang="en-US" sz="2800" baseline="-25000" dirty="0"/>
              <a:t>2</a:t>
            </a:r>
            <a:r>
              <a:rPr lang="sv-SE" altLang="en-US" sz="2800" dirty="0"/>
              <a:t> =  A mod m2 = 17</a:t>
            </a:r>
            <a:r>
              <a:rPr lang="sv-SE" altLang="en-US" sz="2800" baseline="30000" dirty="0"/>
              <a:t>8</a:t>
            </a:r>
            <a:r>
              <a:rPr lang="sv-SE" altLang="en-US" sz="2800" dirty="0"/>
              <a:t> mod 11 = (17 mod 11)</a:t>
            </a:r>
            <a:r>
              <a:rPr lang="sv-SE" altLang="en-US" sz="2800" baseline="30000" dirty="0"/>
              <a:t>8</a:t>
            </a:r>
            <a:r>
              <a:rPr lang="sv-SE" altLang="en-US" sz="2800" dirty="0"/>
              <a:t>mod 11         	= 6</a:t>
            </a:r>
            <a:r>
              <a:rPr lang="sv-SE" altLang="en-US" sz="2800" baseline="30000" dirty="0"/>
              <a:t>8</a:t>
            </a:r>
            <a:r>
              <a:rPr lang="sv-SE" altLang="en-US" sz="2800" dirty="0"/>
              <a:t> mod   11 = (6</a:t>
            </a:r>
            <a:r>
              <a:rPr lang="sv-SE" altLang="en-US" sz="2800" baseline="30000" dirty="0"/>
              <a:t>2</a:t>
            </a:r>
            <a:r>
              <a:rPr lang="sv-SE" altLang="en-US" sz="2800" dirty="0"/>
              <a:t>)</a:t>
            </a:r>
            <a:r>
              <a:rPr lang="sv-SE" altLang="en-US" sz="2800" baseline="30000" dirty="0"/>
              <a:t>4</a:t>
            </a:r>
            <a:r>
              <a:rPr lang="sv-SE" altLang="en-US" sz="2800" dirty="0"/>
              <a:t> mod 11 =  3</a:t>
            </a:r>
            <a:r>
              <a:rPr lang="sv-SE" altLang="en-US" sz="2800" baseline="30000" dirty="0"/>
              <a:t>4</a:t>
            </a:r>
            <a:r>
              <a:rPr lang="sv-SE" altLang="en-US" sz="2800" dirty="0"/>
              <a:t> mod 11 = 4</a:t>
            </a:r>
          </a:p>
          <a:p>
            <a:pPr eaLnBrk="1" hangingPunct="1">
              <a:lnSpc>
                <a:spcPct val="90000"/>
              </a:lnSpc>
              <a:defRPr/>
            </a:pPr>
            <a:r>
              <a:rPr lang="sv-SE" altLang="en-US" sz="2800" dirty="0"/>
              <a:t>Vậy  A mod 77 = (a1*M1*b1 + a2*M2*b2) mod M =</a:t>
            </a:r>
          </a:p>
          <a:p>
            <a:pPr marL="0" indent="0" eaLnBrk="1" hangingPunct="1">
              <a:lnSpc>
                <a:spcPct val="90000"/>
              </a:lnSpc>
              <a:buFont typeface="Wingdings" panose="05000000000000000000" pitchFamily="2" charset="2"/>
              <a:buNone/>
              <a:defRPr/>
            </a:pPr>
            <a:r>
              <a:rPr lang="sv-SE" altLang="en-US" sz="2800" dirty="0"/>
              <a:t>                        = 17</a:t>
            </a:r>
            <a:r>
              <a:rPr lang="sv-SE" altLang="en-US" sz="2800" baseline="30000" dirty="0"/>
              <a:t>8</a:t>
            </a:r>
            <a:r>
              <a:rPr lang="sv-SE" altLang="en-US" sz="2800" dirty="0"/>
              <a:t> mod 77 = (2*11*2 + 4*7*8) mod 77                        		     =    268 mod 77 = 37</a:t>
            </a:r>
            <a:r>
              <a:rPr lang="en-US" altLang="en-US" sz="2800" dirty="0"/>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BB9ADB88-639D-4E9A-8A06-32B5E5A21189}"/>
              </a:ext>
            </a:extLst>
          </p:cNvPr>
          <p:cNvSpPr>
            <a:spLocks noGrp="1"/>
          </p:cNvSpPr>
          <p:nvPr>
            <p:ph type="title"/>
          </p:nvPr>
        </p:nvSpPr>
        <p:spPr>
          <a:xfrm>
            <a:off x="457200" y="274638"/>
            <a:ext cx="8229600" cy="777875"/>
          </a:xfrm>
        </p:spPr>
        <p:txBody>
          <a:bodyPr/>
          <a:lstStyle/>
          <a:p>
            <a:r>
              <a:rPr lang="en-US" altLang="en-US"/>
              <a:t>Tính A mod M = A mod (m1.m2.m3)</a:t>
            </a:r>
          </a:p>
        </p:txBody>
      </p:sp>
      <p:sp>
        <p:nvSpPr>
          <p:cNvPr id="75779" name="Content Placeholder 2">
            <a:extLst>
              <a:ext uri="{FF2B5EF4-FFF2-40B4-BE49-F238E27FC236}">
                <a16:creationId xmlns:a16="http://schemas.microsoft.com/office/drawing/2014/main" id="{494BEBFE-B24D-473B-AA83-7BBB21A7E6B5}"/>
              </a:ext>
            </a:extLst>
          </p:cNvPr>
          <p:cNvSpPr>
            <a:spLocks noGrp="1"/>
          </p:cNvSpPr>
          <p:nvPr>
            <p:ph idx="1"/>
          </p:nvPr>
        </p:nvSpPr>
        <p:spPr>
          <a:xfrm>
            <a:off x="107950" y="1052513"/>
            <a:ext cx="8928100" cy="5689600"/>
          </a:xfrm>
        </p:spPr>
        <p:txBody>
          <a:bodyPr/>
          <a:lstStyle/>
          <a:p>
            <a:r>
              <a:rPr lang="en-US" altLang="en-US"/>
              <a:t>M = m1.m2.m3</a:t>
            </a:r>
          </a:p>
          <a:p>
            <a:r>
              <a:rPr lang="en-US" altLang="en-US"/>
              <a:t>M1 =  m2.m3, M2  = m1.m3, M3 = m1.m2</a:t>
            </a:r>
          </a:p>
          <a:p>
            <a:r>
              <a:rPr lang="en-US" altLang="en-US"/>
              <a:t>Tính: b1= M1</a:t>
            </a:r>
            <a:r>
              <a:rPr lang="en-US" altLang="en-US" baseline="30000"/>
              <a:t>-1</a:t>
            </a:r>
            <a:r>
              <a:rPr lang="en-US" altLang="en-US"/>
              <a:t> mod m1=(m2.m3)</a:t>
            </a:r>
            <a:r>
              <a:rPr lang="en-US" altLang="en-US" baseline="30000"/>
              <a:t>-1</a:t>
            </a:r>
            <a:r>
              <a:rPr lang="en-US" altLang="en-US"/>
              <a:t>mod m1</a:t>
            </a:r>
          </a:p>
          <a:p>
            <a:r>
              <a:rPr lang="en-US" altLang="en-US"/>
              <a:t>Tính: b2= M2</a:t>
            </a:r>
            <a:r>
              <a:rPr lang="en-US" altLang="en-US" baseline="30000"/>
              <a:t>-1</a:t>
            </a:r>
            <a:r>
              <a:rPr lang="en-US" altLang="en-US"/>
              <a:t> mod m2=(m1.m3)</a:t>
            </a:r>
            <a:r>
              <a:rPr lang="en-US" altLang="en-US" baseline="30000"/>
              <a:t>-1</a:t>
            </a:r>
            <a:r>
              <a:rPr lang="en-US" altLang="en-US"/>
              <a:t>mod m2 </a:t>
            </a:r>
          </a:p>
          <a:p>
            <a:r>
              <a:rPr lang="en-US" altLang="en-US"/>
              <a:t>Tính: b3= M3</a:t>
            </a:r>
            <a:r>
              <a:rPr lang="en-US" altLang="en-US" baseline="30000"/>
              <a:t>-1</a:t>
            </a:r>
            <a:r>
              <a:rPr lang="en-US" altLang="en-US"/>
              <a:t> mod m3=(m1.m2)</a:t>
            </a:r>
            <a:r>
              <a:rPr lang="en-US" altLang="en-US" baseline="30000"/>
              <a:t>-1</a:t>
            </a:r>
            <a:r>
              <a:rPr lang="en-US" altLang="en-US"/>
              <a:t>mod m3 </a:t>
            </a:r>
          </a:p>
          <a:p>
            <a:r>
              <a:rPr lang="en-US" altLang="en-US"/>
              <a:t>Tính a1 = A mod m1, a2 = A mod m2,           	    a3 = A mod m3</a:t>
            </a:r>
          </a:p>
          <a:p>
            <a:r>
              <a:rPr lang="en-US" altLang="en-US"/>
              <a:t>Khi đó, áp dụng Định lý Phần dư Trung Hoa: </a:t>
            </a:r>
          </a:p>
          <a:p>
            <a:r>
              <a:rPr lang="en-US" altLang="en-US"/>
              <a:t>A mod M = </a:t>
            </a:r>
          </a:p>
          <a:p>
            <a:r>
              <a:rPr lang="en-US" altLang="en-US"/>
              <a:t>(a1.M1.b1 + a2.M2.b2 + a3.M3.b3 ) mod M</a:t>
            </a:r>
          </a:p>
          <a:p>
            <a:endParaRPr lang="en-US" altLang="en-US"/>
          </a:p>
          <a:p>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18BD2CEA-D047-47DA-B6F7-21B936F8FA29}"/>
              </a:ext>
            </a:extLst>
          </p:cNvPr>
          <p:cNvSpPr>
            <a:spLocks noGrp="1" noChangeArrowheads="1"/>
          </p:cNvSpPr>
          <p:nvPr>
            <p:ph type="title"/>
          </p:nvPr>
        </p:nvSpPr>
        <p:spPr/>
        <p:txBody>
          <a:bodyPr/>
          <a:lstStyle/>
          <a:p>
            <a:pPr eaLnBrk="1" hangingPunct="1"/>
            <a:r>
              <a:rPr lang="en-US" altLang="en-US"/>
              <a:t>Mục tiêu</a:t>
            </a:r>
          </a:p>
        </p:txBody>
      </p:sp>
      <p:sp>
        <p:nvSpPr>
          <p:cNvPr id="10243" name="Rectangle 3">
            <a:extLst>
              <a:ext uri="{FF2B5EF4-FFF2-40B4-BE49-F238E27FC236}">
                <a16:creationId xmlns:a16="http://schemas.microsoft.com/office/drawing/2014/main" id="{FDD33E9E-4F2C-4C7F-85D1-610903C55C36}"/>
              </a:ext>
            </a:extLst>
          </p:cNvPr>
          <p:cNvSpPr>
            <a:spLocks noGrp="1" noChangeArrowheads="1"/>
          </p:cNvSpPr>
          <p:nvPr>
            <p:ph type="body" idx="1"/>
          </p:nvPr>
        </p:nvSpPr>
        <p:spPr/>
        <p:txBody>
          <a:bodyPr/>
          <a:lstStyle/>
          <a:p>
            <a:pPr eaLnBrk="1" hangingPunct="1"/>
            <a:r>
              <a:rPr lang="en-US" altLang="en-US"/>
              <a:t>Biết cách thực hiện các phép toán số học đồng dư</a:t>
            </a:r>
          </a:p>
          <a:p>
            <a:pPr eaLnBrk="1" hangingPunct="1"/>
            <a:r>
              <a:rPr lang="en-US" altLang="en-US"/>
              <a:t>Hiểu được các định lý Ferma nhỏ, Euler</a:t>
            </a:r>
          </a:p>
          <a:p>
            <a:pPr eaLnBrk="1" hangingPunct="1"/>
            <a:r>
              <a:rPr lang="en-US" altLang="en-US"/>
              <a:t>Nắm vững các thuật toán Euclid, Euclid mở rộng, Bình phương và nhân liên tiếp</a:t>
            </a:r>
          </a:p>
          <a:p>
            <a:pPr eaLnBrk="1" hangingPunct="1"/>
            <a:r>
              <a:rPr lang="en-US" altLang="en-US"/>
              <a:t>Tính giá trị hàm Euler</a:t>
            </a:r>
          </a:p>
          <a:p>
            <a:pPr eaLnBrk="1" hangingPunct="1"/>
            <a:r>
              <a:rPr lang="en-US" altLang="en-US"/>
              <a:t>Biết “độ khó” của một số bài toán ngược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2E609E54-7331-493A-9B7E-7061725BD4B9}"/>
              </a:ext>
            </a:extLst>
          </p:cNvPr>
          <p:cNvSpPr>
            <a:spLocks noGrp="1"/>
          </p:cNvSpPr>
          <p:nvPr>
            <p:ph type="title"/>
          </p:nvPr>
        </p:nvSpPr>
        <p:spPr>
          <a:xfrm>
            <a:off x="0" y="188913"/>
            <a:ext cx="9144000" cy="863600"/>
          </a:xfrm>
        </p:spPr>
        <p:txBody>
          <a:bodyPr/>
          <a:lstStyle/>
          <a:p>
            <a:r>
              <a:rPr lang="en-US" altLang="en-US"/>
              <a:t> </a:t>
            </a:r>
            <a:r>
              <a:rPr lang="en-US" altLang="en-US" sz="3200"/>
              <a:t>Giải phương trình modulo: Cho </a:t>
            </a:r>
            <a:r>
              <a:rPr lang="en-US" altLang="en-US"/>
              <a:t>x ≡ 6 mod 11, </a:t>
            </a:r>
            <a:br>
              <a:rPr lang="en-US" altLang="en-US"/>
            </a:br>
            <a:r>
              <a:rPr lang="en-US" altLang="en-US"/>
              <a:t> x ≡ 4 mod 13 và , x ≡ 9 mod 17. Tìm x.</a:t>
            </a:r>
          </a:p>
        </p:txBody>
      </p:sp>
      <p:sp>
        <p:nvSpPr>
          <p:cNvPr id="76803" name="Content Placeholder 2">
            <a:extLst>
              <a:ext uri="{FF2B5EF4-FFF2-40B4-BE49-F238E27FC236}">
                <a16:creationId xmlns:a16="http://schemas.microsoft.com/office/drawing/2014/main" id="{2BA99D4F-455A-4227-B5DC-F42D0D215C25}"/>
              </a:ext>
            </a:extLst>
          </p:cNvPr>
          <p:cNvSpPr>
            <a:spLocks noGrp="1"/>
          </p:cNvSpPr>
          <p:nvPr>
            <p:ph idx="1"/>
          </p:nvPr>
        </p:nvSpPr>
        <p:spPr>
          <a:xfrm>
            <a:off x="0" y="1268413"/>
            <a:ext cx="9186863" cy="5761037"/>
          </a:xfrm>
        </p:spPr>
        <p:txBody>
          <a:bodyPr/>
          <a:lstStyle/>
          <a:p>
            <a:pPr marL="0" indent="0">
              <a:buFont typeface="Wingdings" panose="05000000000000000000" pitchFamily="2" charset="2"/>
              <a:buNone/>
              <a:defRPr/>
            </a:pPr>
            <a:r>
              <a:rPr lang="en-US" altLang="en-US" dirty="0" err="1"/>
              <a:t>Áp</a:t>
            </a:r>
            <a:r>
              <a:rPr lang="en-US" altLang="en-US" dirty="0"/>
              <a:t> </a:t>
            </a:r>
            <a:r>
              <a:rPr lang="en-US" altLang="en-US" dirty="0" err="1"/>
              <a:t>dụng</a:t>
            </a:r>
            <a:r>
              <a:rPr lang="en-US" altLang="en-US" dirty="0"/>
              <a:t> </a:t>
            </a:r>
            <a:r>
              <a:rPr lang="en-US" altLang="en-US" dirty="0" err="1"/>
              <a:t>định</a:t>
            </a:r>
            <a:r>
              <a:rPr lang="en-US" altLang="en-US" dirty="0"/>
              <a:t> </a:t>
            </a:r>
            <a:r>
              <a:rPr lang="en-US" altLang="en-US" dirty="0" err="1"/>
              <a:t>lý</a:t>
            </a:r>
            <a:r>
              <a:rPr lang="en-US" altLang="en-US" dirty="0"/>
              <a:t> </a:t>
            </a:r>
            <a:r>
              <a:rPr lang="en-US" altLang="en-US" dirty="0" err="1"/>
              <a:t>phần</a:t>
            </a:r>
            <a:r>
              <a:rPr lang="en-US" altLang="en-US" dirty="0"/>
              <a:t> </a:t>
            </a:r>
            <a:r>
              <a:rPr lang="en-US" altLang="en-US" dirty="0" err="1"/>
              <a:t>dư</a:t>
            </a:r>
            <a:r>
              <a:rPr lang="en-US" altLang="en-US" dirty="0"/>
              <a:t> </a:t>
            </a:r>
            <a:r>
              <a:rPr lang="en-US" altLang="en-US" dirty="0" err="1"/>
              <a:t>Trung</a:t>
            </a:r>
            <a:r>
              <a:rPr lang="en-US" altLang="en-US" dirty="0"/>
              <a:t> </a:t>
            </a:r>
            <a:r>
              <a:rPr lang="en-US" altLang="en-US" dirty="0" err="1"/>
              <a:t>hoa</a:t>
            </a:r>
            <a:r>
              <a:rPr lang="en-US" altLang="en-US" dirty="0"/>
              <a:t>, ta </a:t>
            </a:r>
            <a:r>
              <a:rPr lang="en-US" altLang="en-US" dirty="0" err="1"/>
              <a:t>tính</a:t>
            </a:r>
            <a:r>
              <a:rPr lang="en-US" altLang="en-US" dirty="0"/>
              <a:t>:</a:t>
            </a:r>
          </a:p>
          <a:p>
            <a:pPr marL="0" indent="0">
              <a:buFont typeface="Wingdings" panose="05000000000000000000" pitchFamily="2" charset="2"/>
              <a:buNone/>
              <a:defRPr/>
            </a:pPr>
            <a:r>
              <a:rPr lang="en-US" altLang="en-US" sz="2800" dirty="0"/>
              <a:t>M</a:t>
            </a:r>
            <a:r>
              <a:rPr lang="en-US" altLang="en-US" sz="2800" baseline="-25000" dirty="0"/>
              <a:t>1</a:t>
            </a:r>
            <a:r>
              <a:rPr lang="en-US" altLang="en-US" sz="2800" dirty="0"/>
              <a:t> = 13.17 = 221, M</a:t>
            </a:r>
            <a:r>
              <a:rPr lang="en-US" altLang="en-US" sz="2800" baseline="-25000" dirty="0"/>
              <a:t>2</a:t>
            </a:r>
            <a:r>
              <a:rPr lang="en-US" altLang="en-US" sz="2800" dirty="0"/>
              <a:t> = 11.17 = 187, M</a:t>
            </a:r>
            <a:r>
              <a:rPr lang="en-US" altLang="en-US" sz="2800" baseline="-25000" dirty="0"/>
              <a:t>3</a:t>
            </a:r>
            <a:r>
              <a:rPr lang="en-US" altLang="en-US" sz="2800" dirty="0"/>
              <a:t> = 11.13 = 143</a:t>
            </a:r>
          </a:p>
          <a:p>
            <a:pPr marL="0" indent="0">
              <a:buFont typeface="Wingdings" panose="05000000000000000000" pitchFamily="2" charset="2"/>
              <a:buNone/>
              <a:defRPr/>
            </a:pPr>
            <a:r>
              <a:rPr lang="en-US" altLang="en-US" dirty="0"/>
              <a:t>b1= M</a:t>
            </a:r>
            <a:r>
              <a:rPr lang="en-US" altLang="en-US" baseline="-25000" dirty="0"/>
              <a:t>1</a:t>
            </a:r>
            <a:r>
              <a:rPr lang="en-US" altLang="en-US" baseline="30000" dirty="0"/>
              <a:t>-1</a:t>
            </a:r>
            <a:r>
              <a:rPr lang="en-US" altLang="en-US" dirty="0"/>
              <a:t> mod m</a:t>
            </a:r>
            <a:r>
              <a:rPr lang="en-US" altLang="en-US" baseline="-25000" dirty="0"/>
              <a:t>1</a:t>
            </a:r>
            <a:r>
              <a:rPr lang="en-US" altLang="en-US" dirty="0"/>
              <a:t> = 221</a:t>
            </a:r>
            <a:r>
              <a:rPr lang="en-US" altLang="en-US" baseline="30000" dirty="0"/>
              <a:t>-1</a:t>
            </a:r>
            <a:r>
              <a:rPr lang="en-US" altLang="en-US" dirty="0"/>
              <a:t> mod 11 = 1</a:t>
            </a:r>
            <a:r>
              <a:rPr lang="en-US" altLang="en-US" baseline="30000" dirty="0"/>
              <a:t>-1</a:t>
            </a:r>
            <a:r>
              <a:rPr lang="en-US" altLang="en-US" dirty="0"/>
              <a:t> mod 11 = 1 </a:t>
            </a:r>
          </a:p>
          <a:p>
            <a:pPr marL="0" indent="0">
              <a:buFont typeface="Wingdings" panose="05000000000000000000" pitchFamily="2" charset="2"/>
              <a:buNone/>
              <a:defRPr/>
            </a:pPr>
            <a:r>
              <a:rPr lang="en-US" altLang="en-US" dirty="0"/>
              <a:t>b2= M</a:t>
            </a:r>
            <a:r>
              <a:rPr lang="en-US" altLang="en-US" baseline="-25000" dirty="0"/>
              <a:t>2</a:t>
            </a:r>
            <a:r>
              <a:rPr lang="en-US" altLang="en-US" baseline="30000" dirty="0"/>
              <a:t>-1</a:t>
            </a:r>
            <a:r>
              <a:rPr lang="en-US" altLang="en-US" dirty="0"/>
              <a:t> mod m</a:t>
            </a:r>
            <a:r>
              <a:rPr lang="en-US" altLang="en-US" baseline="-25000" dirty="0"/>
              <a:t>2</a:t>
            </a:r>
            <a:r>
              <a:rPr lang="en-US" altLang="en-US" dirty="0"/>
              <a:t> = 187</a:t>
            </a:r>
            <a:r>
              <a:rPr lang="en-US" altLang="en-US" baseline="30000" dirty="0"/>
              <a:t>-1</a:t>
            </a:r>
            <a:r>
              <a:rPr lang="en-US" altLang="en-US" dirty="0"/>
              <a:t> mod 13 = 5</a:t>
            </a:r>
            <a:r>
              <a:rPr lang="en-US" altLang="en-US" baseline="30000" dirty="0"/>
              <a:t>-1</a:t>
            </a:r>
            <a:r>
              <a:rPr lang="en-US" altLang="en-US" dirty="0"/>
              <a:t> mod 13 = 8 </a:t>
            </a:r>
          </a:p>
          <a:p>
            <a:pPr marL="0" indent="0">
              <a:buFont typeface="Wingdings" panose="05000000000000000000" pitchFamily="2" charset="2"/>
              <a:buNone/>
              <a:defRPr/>
            </a:pPr>
            <a:r>
              <a:rPr lang="en-US" altLang="en-US" dirty="0"/>
              <a:t>b3= M</a:t>
            </a:r>
            <a:r>
              <a:rPr lang="en-US" altLang="en-US" baseline="-25000" dirty="0"/>
              <a:t>3</a:t>
            </a:r>
            <a:r>
              <a:rPr lang="en-US" altLang="en-US" baseline="30000" dirty="0"/>
              <a:t>-1</a:t>
            </a:r>
            <a:r>
              <a:rPr lang="en-US" altLang="en-US" dirty="0"/>
              <a:t> mod m</a:t>
            </a:r>
            <a:r>
              <a:rPr lang="en-US" altLang="en-US" baseline="-25000" dirty="0"/>
              <a:t>3</a:t>
            </a:r>
            <a:r>
              <a:rPr lang="en-US" altLang="en-US" dirty="0"/>
              <a:t> = 143</a:t>
            </a:r>
            <a:r>
              <a:rPr lang="en-US" altLang="en-US" baseline="30000" dirty="0"/>
              <a:t>-1</a:t>
            </a:r>
            <a:r>
              <a:rPr lang="en-US" altLang="en-US" dirty="0"/>
              <a:t> mod 17 = 7</a:t>
            </a:r>
            <a:r>
              <a:rPr lang="en-US" altLang="en-US" baseline="30000" dirty="0"/>
              <a:t>-1</a:t>
            </a:r>
            <a:r>
              <a:rPr lang="en-US" altLang="en-US" dirty="0"/>
              <a:t> mod 17 = 5   </a:t>
            </a:r>
          </a:p>
          <a:p>
            <a:pPr marL="0" indent="0">
              <a:buFont typeface="Wingdings" panose="05000000000000000000" pitchFamily="2" charset="2"/>
              <a:buNone/>
              <a:defRPr/>
            </a:pPr>
            <a:r>
              <a:rPr lang="en-US" altLang="en-US" dirty="0" err="1"/>
              <a:t>Như</a:t>
            </a:r>
            <a:r>
              <a:rPr lang="en-US" altLang="en-US" dirty="0"/>
              <a:t> </a:t>
            </a:r>
            <a:r>
              <a:rPr lang="en-US" altLang="en-US" dirty="0" err="1"/>
              <a:t>vậy</a:t>
            </a:r>
            <a:r>
              <a:rPr lang="en-US" altLang="en-US" dirty="0"/>
              <a:t> </a:t>
            </a:r>
          </a:p>
          <a:p>
            <a:pPr marL="0" indent="0">
              <a:buFont typeface="Wingdings" panose="05000000000000000000" pitchFamily="2" charset="2"/>
              <a:buNone/>
              <a:defRPr/>
            </a:pPr>
            <a:r>
              <a:rPr lang="en-US" altLang="en-US" dirty="0"/>
              <a:t>x mod M = (a1.M1.b1 + a2.M2.b2 + a3.M3.b3 ) mod M</a:t>
            </a:r>
          </a:p>
          <a:p>
            <a:pPr marL="0" indent="0">
              <a:buFont typeface="Wingdings" panose="05000000000000000000" pitchFamily="2" charset="2"/>
              <a:buNone/>
              <a:defRPr/>
            </a:pPr>
            <a:r>
              <a:rPr lang="en-US" altLang="en-US" dirty="0"/>
              <a:t>   = (6.221.1 + 4.187.8 + 9.143.5) mod (11.13.17)         	=  1590  mod 2431 = 1590</a:t>
            </a:r>
          </a:p>
          <a:p>
            <a:pPr>
              <a:defRPr/>
            </a:pPr>
            <a:endParaRPr lang="en-US"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95B0337D-B8EF-458A-B74D-176A0C4F735E}"/>
              </a:ext>
            </a:extLst>
          </p:cNvPr>
          <p:cNvSpPr>
            <a:spLocks noGrp="1" noChangeArrowheads="1"/>
          </p:cNvSpPr>
          <p:nvPr>
            <p:ph type="title"/>
          </p:nvPr>
        </p:nvSpPr>
        <p:spPr/>
        <p:txBody>
          <a:bodyPr/>
          <a:lstStyle/>
          <a:p>
            <a:pPr eaLnBrk="1" hangingPunct="1"/>
            <a:r>
              <a:rPr lang="en-US" altLang="en-US"/>
              <a:t>Tính toán trên Modulo lớn</a:t>
            </a:r>
          </a:p>
        </p:txBody>
      </p:sp>
      <p:sp>
        <p:nvSpPr>
          <p:cNvPr id="78851" name="Rectangle 3">
            <a:extLst>
              <a:ext uri="{FF2B5EF4-FFF2-40B4-BE49-F238E27FC236}">
                <a16:creationId xmlns:a16="http://schemas.microsoft.com/office/drawing/2014/main" id="{48524C68-B505-4DA8-9B2C-C0A22E4128BA}"/>
              </a:ext>
            </a:extLst>
          </p:cNvPr>
          <p:cNvSpPr>
            <a:spLocks noGrp="1" noChangeArrowheads="1"/>
          </p:cNvSpPr>
          <p:nvPr>
            <p:ph type="body" idx="1"/>
          </p:nvPr>
        </p:nvSpPr>
        <p:spPr>
          <a:xfrm>
            <a:off x="250825" y="1484313"/>
            <a:ext cx="8496300" cy="5229225"/>
          </a:xfrm>
        </p:spPr>
        <p:txBody>
          <a:bodyPr/>
          <a:lstStyle/>
          <a:p>
            <a:pPr eaLnBrk="1" hangingPunct="1"/>
            <a:r>
              <a:rPr lang="en-US" altLang="en-US" sz="2800"/>
              <a:t>Giả sử ta phải tính: A = 17</a:t>
            </a:r>
            <a:r>
              <a:rPr lang="en-US" altLang="en-US" sz="2800" baseline="30000"/>
              <a:t>130</a:t>
            </a:r>
            <a:r>
              <a:rPr lang="en-US" altLang="en-US" sz="2800"/>
              <a:t> mod 35</a:t>
            </a:r>
          </a:p>
          <a:p>
            <a:pPr eaLnBrk="1" hangingPunct="1">
              <a:buFont typeface="Wingdings" panose="05000000000000000000" pitchFamily="2" charset="2"/>
              <a:buNone/>
            </a:pPr>
            <a:r>
              <a:rPr lang="en-US" altLang="en-US" sz="2800"/>
              <a:t>   Ta thấy 35 = 5.7</a:t>
            </a:r>
          </a:p>
          <a:p>
            <a:pPr eaLnBrk="1" hangingPunct="1"/>
            <a:r>
              <a:rPr lang="en-US" altLang="en-US" sz="2800"/>
              <a:t> Ta tính 17</a:t>
            </a:r>
            <a:r>
              <a:rPr lang="en-US" altLang="en-US" sz="2800" baseline="30000"/>
              <a:t>130</a:t>
            </a:r>
            <a:r>
              <a:rPr lang="en-US" altLang="en-US" sz="2800"/>
              <a:t> mod 5 và 17</a:t>
            </a:r>
            <a:r>
              <a:rPr lang="en-US" altLang="en-US" sz="2800" baseline="30000"/>
              <a:t>130</a:t>
            </a:r>
            <a:r>
              <a:rPr lang="en-US" altLang="en-US" sz="2800"/>
              <a:t> mod 7</a:t>
            </a:r>
          </a:p>
          <a:p>
            <a:pPr eaLnBrk="1" hangingPunct="1">
              <a:buFont typeface="Wingdings" panose="05000000000000000000" pitchFamily="2" charset="2"/>
              <a:buNone/>
            </a:pPr>
            <a:r>
              <a:rPr lang="en-US" altLang="en-US" sz="2800"/>
              <a:t>   17</a:t>
            </a:r>
            <a:r>
              <a:rPr lang="en-US" altLang="en-US" sz="2800" baseline="30000"/>
              <a:t>130</a:t>
            </a:r>
            <a:r>
              <a:rPr lang="en-US" altLang="en-US" sz="2800"/>
              <a:t> mod 5 = 2</a:t>
            </a:r>
            <a:r>
              <a:rPr lang="en-US" altLang="en-US" sz="2800" baseline="30000"/>
              <a:t>130</a:t>
            </a:r>
            <a:r>
              <a:rPr lang="en-US" altLang="en-US" sz="2800"/>
              <a:t> mod 5 = 2</a:t>
            </a:r>
            <a:r>
              <a:rPr lang="en-US" altLang="en-US" sz="2800" baseline="30000"/>
              <a:t>128</a:t>
            </a:r>
            <a:r>
              <a:rPr lang="en-US" altLang="en-US" sz="2800"/>
              <a:t> 2</a:t>
            </a:r>
            <a:r>
              <a:rPr lang="en-US" altLang="en-US" sz="2800" baseline="30000"/>
              <a:t>2</a:t>
            </a:r>
            <a:r>
              <a:rPr lang="en-US" altLang="en-US" sz="2800"/>
              <a:t> mod 5 = (2</a:t>
            </a:r>
            <a:r>
              <a:rPr lang="en-US" altLang="en-US" sz="2800" baseline="30000"/>
              <a:t>4</a:t>
            </a:r>
            <a:r>
              <a:rPr lang="en-US" altLang="en-US" sz="2800"/>
              <a:t>)</a:t>
            </a:r>
            <a:r>
              <a:rPr lang="en-US" altLang="en-US" sz="2800" baseline="30000"/>
              <a:t>.32</a:t>
            </a:r>
            <a:r>
              <a:rPr lang="en-US" altLang="en-US" sz="2800"/>
              <a:t> 2</a:t>
            </a:r>
            <a:r>
              <a:rPr lang="en-US" altLang="en-US" sz="2800" baseline="30000"/>
              <a:t>2</a:t>
            </a:r>
            <a:r>
              <a:rPr lang="en-US" altLang="en-US" sz="2800"/>
              <a:t> mod 5 =  2</a:t>
            </a:r>
            <a:r>
              <a:rPr lang="en-US" altLang="en-US" sz="2800" baseline="30000"/>
              <a:t>2</a:t>
            </a:r>
            <a:r>
              <a:rPr lang="en-US" altLang="en-US" sz="2800"/>
              <a:t> mod 5 = 4  (Ferma: 2</a:t>
            </a:r>
            <a:r>
              <a:rPr lang="en-US" altLang="en-US" sz="2800" baseline="30000"/>
              <a:t>4</a:t>
            </a:r>
            <a:r>
              <a:rPr lang="en-US" altLang="en-US" sz="2800"/>
              <a:t> mod 5 =1) </a:t>
            </a:r>
          </a:p>
          <a:p>
            <a:pPr eaLnBrk="1" hangingPunct="1">
              <a:buFont typeface="Wingdings" panose="05000000000000000000" pitchFamily="2" charset="2"/>
              <a:buNone/>
            </a:pPr>
            <a:r>
              <a:rPr lang="en-US" altLang="en-US" sz="2800"/>
              <a:t>   17</a:t>
            </a:r>
            <a:r>
              <a:rPr lang="en-US" altLang="en-US" sz="2800" baseline="30000"/>
              <a:t>130</a:t>
            </a:r>
            <a:r>
              <a:rPr lang="en-US" altLang="en-US" sz="2800"/>
              <a:t> mod 7=3</a:t>
            </a:r>
            <a:r>
              <a:rPr lang="en-US" altLang="en-US" sz="2800" baseline="30000"/>
              <a:t>130</a:t>
            </a:r>
            <a:r>
              <a:rPr lang="en-US" altLang="en-US" sz="2800"/>
              <a:t> mod 7=(3</a:t>
            </a:r>
            <a:r>
              <a:rPr lang="en-US" altLang="en-US" sz="2800" baseline="30000"/>
              <a:t>6</a:t>
            </a:r>
            <a:r>
              <a:rPr lang="en-US" altLang="en-US" sz="2800"/>
              <a:t>)</a:t>
            </a:r>
            <a:r>
              <a:rPr lang="en-US" altLang="en-US" sz="2800" baseline="30000"/>
              <a:t>21</a:t>
            </a:r>
            <a:r>
              <a:rPr lang="en-US" altLang="en-US" sz="2800"/>
              <a:t>.3</a:t>
            </a:r>
            <a:r>
              <a:rPr lang="en-US" altLang="en-US" sz="2800" baseline="30000"/>
              <a:t>4</a:t>
            </a:r>
            <a:r>
              <a:rPr lang="en-US" altLang="en-US" sz="2800"/>
              <a:t> mod 7= (Ferma)</a:t>
            </a:r>
          </a:p>
          <a:p>
            <a:pPr eaLnBrk="1" hangingPunct="1">
              <a:buFont typeface="Wingdings" panose="05000000000000000000" pitchFamily="2" charset="2"/>
              <a:buNone/>
            </a:pPr>
            <a:r>
              <a:rPr lang="en-US" altLang="en-US" sz="2800"/>
              <a:t>   1. 3</a:t>
            </a:r>
            <a:r>
              <a:rPr lang="en-US" altLang="en-US" sz="2800" baseline="30000"/>
              <a:t>4</a:t>
            </a:r>
            <a:r>
              <a:rPr lang="en-US" altLang="en-US" sz="2800"/>
              <a:t> mod 7 = 81 mod 7 = 4</a:t>
            </a:r>
          </a:p>
          <a:p>
            <a:pPr eaLnBrk="1" hangingPunct="1"/>
            <a:r>
              <a:rPr lang="en-US" altLang="en-US" sz="2800"/>
              <a:t>7</a:t>
            </a:r>
            <a:r>
              <a:rPr lang="en-US" altLang="en-US" sz="2800" baseline="30000"/>
              <a:t>-1</a:t>
            </a:r>
            <a:r>
              <a:rPr lang="en-US" altLang="en-US" sz="2800"/>
              <a:t> mod 5 = 3;   5</a:t>
            </a:r>
            <a:r>
              <a:rPr lang="en-US" altLang="en-US" sz="2800" baseline="30000"/>
              <a:t>-1</a:t>
            </a:r>
            <a:r>
              <a:rPr lang="en-US" altLang="en-US" sz="2800"/>
              <a:t> mod 7 = 3</a:t>
            </a:r>
          </a:p>
          <a:p>
            <a:pPr eaLnBrk="1" hangingPunct="1"/>
            <a:r>
              <a:rPr lang="en-US" altLang="en-US" sz="2800"/>
              <a:t>A = (4.7.3 + 4.5.3) mod 35 = (84 + 60) mod 35 = (14 + 25) mod 35 = 4</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27C764D1-A690-4FCF-92B2-0BBE9AE6FF93}"/>
              </a:ext>
            </a:extLst>
          </p:cNvPr>
          <p:cNvSpPr>
            <a:spLocks noGrp="1" noChangeArrowheads="1"/>
          </p:cNvSpPr>
          <p:nvPr>
            <p:ph type="title"/>
          </p:nvPr>
        </p:nvSpPr>
        <p:spPr/>
        <p:txBody>
          <a:bodyPr/>
          <a:lstStyle/>
          <a:p>
            <a:pPr eaLnBrk="1" hangingPunct="1"/>
            <a:r>
              <a:rPr lang="sv-SE" altLang="en-US"/>
              <a:t>Giải hệ phương trình modulo</a:t>
            </a:r>
            <a:endParaRPr lang="en-US" altLang="en-US"/>
          </a:p>
        </p:txBody>
      </p:sp>
      <p:sp>
        <p:nvSpPr>
          <p:cNvPr id="79875" name="Rectangle 3">
            <a:extLst>
              <a:ext uri="{FF2B5EF4-FFF2-40B4-BE49-F238E27FC236}">
                <a16:creationId xmlns:a16="http://schemas.microsoft.com/office/drawing/2014/main" id="{D3590C82-8B92-4FD2-9319-F1359792F365}"/>
              </a:ext>
            </a:extLst>
          </p:cNvPr>
          <p:cNvSpPr>
            <a:spLocks noGrp="1" noChangeArrowheads="1"/>
          </p:cNvSpPr>
          <p:nvPr>
            <p:ph type="body" idx="1"/>
          </p:nvPr>
        </p:nvSpPr>
        <p:spPr>
          <a:xfrm>
            <a:off x="468313" y="1484313"/>
            <a:ext cx="8280400" cy="5040312"/>
          </a:xfrm>
        </p:spPr>
        <p:txBody>
          <a:bodyPr/>
          <a:lstStyle/>
          <a:p>
            <a:pPr eaLnBrk="1" hangingPunct="1">
              <a:lnSpc>
                <a:spcPct val="90000"/>
              </a:lnSpc>
            </a:pPr>
            <a:r>
              <a:rPr lang="sv-SE" altLang="en-US" b="1"/>
              <a:t>Ví dụ.</a:t>
            </a:r>
            <a:r>
              <a:rPr lang="sv-SE" altLang="en-US"/>
              <a:t> Cho x ≡ 5 mod 7 và  x ≡ 6 mod 11. Tìm x.</a:t>
            </a:r>
          </a:p>
          <a:p>
            <a:pPr eaLnBrk="1" hangingPunct="1">
              <a:lnSpc>
                <a:spcPct val="90000"/>
              </a:lnSpc>
            </a:pPr>
            <a:r>
              <a:rPr lang="sv-SE" altLang="en-US"/>
              <a:t>Ta có x mod 7 = 5  và  x mod 11 = 6</a:t>
            </a:r>
          </a:p>
          <a:p>
            <a:pPr eaLnBrk="1" hangingPunct="1">
              <a:lnSpc>
                <a:spcPct val="90000"/>
              </a:lnSpc>
            </a:pPr>
            <a:r>
              <a:rPr lang="sv-SE" altLang="en-US"/>
              <a:t>Áp dụng định lý phần dư Trung hoa với m</a:t>
            </a:r>
            <a:r>
              <a:rPr lang="sv-SE" altLang="en-US" baseline="-25000"/>
              <a:t>1</a:t>
            </a:r>
            <a:r>
              <a:rPr lang="sv-SE" altLang="en-US"/>
              <a:t>=7,  m</a:t>
            </a:r>
            <a:r>
              <a:rPr lang="sv-SE" altLang="en-US" baseline="-25000"/>
              <a:t>2</a:t>
            </a:r>
            <a:r>
              <a:rPr lang="sv-SE" altLang="en-US"/>
              <a:t>=11,   ta tính:  </a:t>
            </a:r>
          </a:p>
          <a:p>
            <a:pPr eaLnBrk="1" hangingPunct="1">
              <a:lnSpc>
                <a:spcPct val="90000"/>
              </a:lnSpc>
              <a:buFont typeface="Wingdings" panose="05000000000000000000" pitchFamily="2" charset="2"/>
              <a:buNone/>
            </a:pPr>
            <a:r>
              <a:rPr lang="sv-SE" altLang="en-US"/>
              <a:t>		7</a:t>
            </a:r>
            <a:r>
              <a:rPr lang="sv-SE" altLang="en-US" baseline="30000"/>
              <a:t>-1</a:t>
            </a:r>
            <a:r>
              <a:rPr lang="sv-SE" altLang="en-US"/>
              <a:t> mod 11 = 8 và 11</a:t>
            </a:r>
            <a:r>
              <a:rPr lang="sv-SE" altLang="en-US" baseline="30000"/>
              <a:t>-1</a:t>
            </a:r>
            <a:r>
              <a:rPr lang="sv-SE" altLang="en-US"/>
              <a:t> mod 7 = 2. </a:t>
            </a:r>
          </a:p>
          <a:p>
            <a:pPr eaLnBrk="1" hangingPunct="1">
              <a:lnSpc>
                <a:spcPct val="90000"/>
              </a:lnSpc>
              <a:buFont typeface="Wingdings" panose="05000000000000000000" pitchFamily="2" charset="2"/>
              <a:buNone/>
            </a:pPr>
            <a:r>
              <a:rPr lang="sv-SE" altLang="en-US"/>
              <a:t>	Như vậy</a:t>
            </a:r>
          </a:p>
          <a:p>
            <a:pPr eaLnBrk="1" hangingPunct="1">
              <a:lnSpc>
                <a:spcPct val="90000"/>
              </a:lnSpc>
              <a:buFont typeface="Wingdings" panose="05000000000000000000" pitchFamily="2" charset="2"/>
              <a:buNone/>
            </a:pPr>
            <a:r>
              <a:rPr lang="sv-SE" altLang="en-US"/>
              <a:t>	x mod 77 = (5*2*11 + 6*8*7) mod (7*11) </a:t>
            </a:r>
          </a:p>
          <a:p>
            <a:pPr eaLnBrk="1" hangingPunct="1">
              <a:lnSpc>
                <a:spcPct val="90000"/>
              </a:lnSpc>
              <a:buFont typeface="Wingdings" panose="05000000000000000000" pitchFamily="2" charset="2"/>
              <a:buNone/>
            </a:pPr>
            <a:r>
              <a:rPr lang="sv-SE" altLang="en-US"/>
              <a:t>                   = 61 </a:t>
            </a:r>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76F2775B-CBDB-496A-AB7E-3F38C1193546}"/>
              </a:ext>
            </a:extLst>
          </p:cNvPr>
          <p:cNvSpPr>
            <a:spLocks noGrp="1" noChangeArrowheads="1"/>
          </p:cNvSpPr>
          <p:nvPr>
            <p:ph type="title"/>
          </p:nvPr>
        </p:nvSpPr>
        <p:spPr>
          <a:xfrm>
            <a:off x="323850" y="476250"/>
            <a:ext cx="8362950" cy="922338"/>
          </a:xfrm>
        </p:spPr>
        <p:txBody>
          <a:bodyPr/>
          <a:lstStyle/>
          <a:p>
            <a:pPr eaLnBrk="1" hangingPunct="1"/>
            <a:r>
              <a:rPr lang="en-US" altLang="en-US" sz="3400"/>
              <a:t>3.5 Thuật toán bình phương và nhân liên tiếp. T</a:t>
            </a:r>
            <a:r>
              <a:rPr lang="en-AU" altLang="en-US" sz="3400"/>
              <a:t>ính lũy thừa</a:t>
            </a:r>
          </a:p>
        </p:txBody>
      </p:sp>
      <p:sp>
        <p:nvSpPr>
          <p:cNvPr id="80899" name="Rectangle 3">
            <a:extLst>
              <a:ext uri="{FF2B5EF4-FFF2-40B4-BE49-F238E27FC236}">
                <a16:creationId xmlns:a16="http://schemas.microsoft.com/office/drawing/2014/main" id="{33C0A392-0FCA-4C29-8D8B-15CDFD7E7ABA}"/>
              </a:ext>
            </a:extLst>
          </p:cNvPr>
          <p:cNvSpPr>
            <a:spLocks noGrp="1" noChangeArrowheads="1"/>
          </p:cNvSpPr>
          <p:nvPr>
            <p:ph type="body" idx="1"/>
          </p:nvPr>
        </p:nvSpPr>
        <p:spPr>
          <a:xfrm>
            <a:off x="457200" y="1412875"/>
            <a:ext cx="8291513" cy="5256213"/>
          </a:xfrm>
        </p:spPr>
        <p:txBody>
          <a:bodyPr/>
          <a:lstStyle/>
          <a:p>
            <a:pPr eaLnBrk="1" hangingPunct="1">
              <a:lnSpc>
                <a:spcPct val="90000"/>
              </a:lnSpc>
            </a:pPr>
            <a:r>
              <a:rPr lang="en-AU" altLang="en-US" sz="2400"/>
              <a:t>Thuật toán nhanh, hiệu quả cho phép tính</a:t>
            </a:r>
            <a:r>
              <a:rPr lang="en-AU" altLang="en-US" sz="2800"/>
              <a:t> </a:t>
            </a:r>
            <a:r>
              <a:rPr lang="en-AU" altLang="en-US" sz="2400"/>
              <a:t>lũy thừa nói cung và theo modulo nói riêng.</a:t>
            </a:r>
          </a:p>
          <a:p>
            <a:pPr eaLnBrk="1" hangingPunct="1">
              <a:lnSpc>
                <a:spcPct val="90000"/>
              </a:lnSpc>
            </a:pPr>
            <a:r>
              <a:rPr lang="en-AU" altLang="en-US" sz="2400"/>
              <a:t>Tính toán được dựa trên phép lặp trên cơ sở bình phương và nhân để nhận đựơc kết quả</a:t>
            </a:r>
          </a:p>
          <a:p>
            <a:pPr eaLnBrk="1" hangingPunct="1">
              <a:lnSpc>
                <a:spcPct val="90000"/>
              </a:lnSpc>
            </a:pPr>
            <a:r>
              <a:rPr lang="en-AU" altLang="en-US" sz="2400"/>
              <a:t>Xét biểu diễn nhị phân của số mũ n</a:t>
            </a:r>
          </a:p>
          <a:p>
            <a:pPr eaLnBrk="1" hangingPunct="1">
              <a:lnSpc>
                <a:spcPct val="90000"/>
              </a:lnSpc>
            </a:pPr>
            <a:r>
              <a:rPr lang="en-AU" altLang="en-US" sz="2400"/>
              <a:t>Chỉ gồm O(log</a:t>
            </a:r>
            <a:r>
              <a:rPr lang="en-AU" altLang="en-US" sz="2400" baseline="-25000"/>
              <a:t>2</a:t>
            </a:r>
            <a:r>
              <a:rPr lang="en-AU" altLang="en-US" sz="2400"/>
              <a:t> n) phép nhân đối với số  n: </a:t>
            </a:r>
          </a:p>
          <a:p>
            <a:pPr lvl="1" eaLnBrk="1" hangingPunct="1">
              <a:lnSpc>
                <a:spcPct val="90000"/>
              </a:lnSpc>
            </a:pPr>
            <a:r>
              <a:rPr lang="en-AU" altLang="en-US" sz="2200"/>
              <a:t> </a:t>
            </a:r>
            <a:r>
              <a:rPr lang="en-AU" altLang="en-US" sz="2200">
                <a:latin typeface="Courier New" panose="02070309020205020404" pitchFamily="49" charset="0"/>
              </a:rPr>
              <a:t>7</a:t>
            </a:r>
            <a:r>
              <a:rPr lang="en-AU" altLang="en-US" sz="2200" baseline="30000">
                <a:latin typeface="Courier New" panose="02070309020205020404" pitchFamily="49" charset="0"/>
              </a:rPr>
              <a:t>5 </a:t>
            </a:r>
            <a:r>
              <a:rPr lang="en-AU" altLang="en-US" sz="2200">
                <a:latin typeface="Courier New" panose="02070309020205020404" pitchFamily="49" charset="0"/>
              </a:rPr>
              <a:t>mod 11 = 7</a:t>
            </a:r>
            <a:r>
              <a:rPr lang="en-AU" altLang="en-US" sz="2200" baseline="30000">
                <a:latin typeface="Courier New" panose="02070309020205020404" pitchFamily="49" charset="0"/>
              </a:rPr>
              <a:t>4 </a:t>
            </a:r>
            <a:r>
              <a:rPr lang="en-AU" altLang="en-US" sz="2200">
                <a:latin typeface="Courier New" panose="02070309020205020404" pitchFamily="49" charset="0"/>
              </a:rPr>
              <a:t>mod 11.7</a:t>
            </a:r>
            <a:r>
              <a:rPr lang="en-AU" altLang="en-US" sz="2200" baseline="30000">
                <a:latin typeface="Courier New" panose="02070309020205020404" pitchFamily="49" charset="0"/>
              </a:rPr>
              <a:t>1 </a:t>
            </a:r>
            <a:r>
              <a:rPr lang="en-AU" altLang="en-US" sz="2200">
                <a:latin typeface="Courier New" panose="02070309020205020404" pitchFamily="49" charset="0"/>
              </a:rPr>
              <a:t>mod 11 = </a:t>
            </a:r>
          </a:p>
          <a:p>
            <a:pPr lvl="1" eaLnBrk="1" hangingPunct="1">
              <a:lnSpc>
                <a:spcPct val="90000"/>
              </a:lnSpc>
              <a:buFont typeface="Wingdings" panose="05000000000000000000" pitchFamily="2" charset="2"/>
              <a:buNone/>
            </a:pPr>
            <a:r>
              <a:rPr lang="en-AU" altLang="en-US" sz="2200">
                <a:latin typeface="Courier New" panose="02070309020205020404" pitchFamily="49" charset="0"/>
              </a:rPr>
              <a:t>  3.7 mod 11 = 10 mod 11</a:t>
            </a:r>
          </a:p>
          <a:p>
            <a:pPr lvl="1" eaLnBrk="1" hangingPunct="1">
              <a:lnSpc>
                <a:spcPct val="90000"/>
              </a:lnSpc>
              <a:buFont typeface="Wingdings" panose="05000000000000000000" pitchFamily="2" charset="2"/>
              <a:buNone/>
            </a:pPr>
            <a:r>
              <a:rPr lang="en-US" altLang="en-US" sz="1800"/>
              <a:t>vì     </a:t>
            </a:r>
            <a:r>
              <a:rPr lang="en-AU" altLang="en-US" sz="1800"/>
              <a:t>7</a:t>
            </a:r>
            <a:r>
              <a:rPr lang="en-AU" altLang="en-US" sz="1800" baseline="30000"/>
              <a:t>2</a:t>
            </a:r>
            <a:r>
              <a:rPr lang="en-AU" altLang="en-US" sz="1800"/>
              <a:t> mod 11 = 49 mod 11 = 5 mod 11</a:t>
            </a:r>
          </a:p>
          <a:p>
            <a:pPr lvl="1" eaLnBrk="1" hangingPunct="1">
              <a:lnSpc>
                <a:spcPct val="90000"/>
              </a:lnSpc>
              <a:buFont typeface="Wingdings" panose="05000000000000000000" pitchFamily="2" charset="2"/>
              <a:buNone/>
            </a:pPr>
            <a:r>
              <a:rPr lang="en-AU" altLang="en-US" sz="1800"/>
              <a:t>        7</a:t>
            </a:r>
            <a:r>
              <a:rPr lang="en-AU" altLang="en-US" sz="1800" baseline="30000"/>
              <a:t>4 </a:t>
            </a:r>
            <a:r>
              <a:rPr lang="en-AU" altLang="en-US" sz="1800"/>
              <a:t>mod 11 = 7</a:t>
            </a:r>
            <a:r>
              <a:rPr lang="en-AU" altLang="en-US" sz="1800" baseline="30000"/>
              <a:t>2</a:t>
            </a:r>
            <a:r>
              <a:rPr lang="en-AU" altLang="en-US" sz="1800"/>
              <a:t>.7</a:t>
            </a:r>
            <a:r>
              <a:rPr lang="en-AU" altLang="en-US" sz="1800" baseline="30000"/>
              <a:t>2</a:t>
            </a:r>
            <a:r>
              <a:rPr lang="en-AU" altLang="en-US" sz="1800"/>
              <a:t> mod 11 = 5.5 mod 11 = 3 mod 11</a:t>
            </a:r>
            <a:endParaRPr lang="en-AU" altLang="en-US" sz="2200">
              <a:latin typeface="Courier New" panose="02070309020205020404" pitchFamily="49" charset="0"/>
            </a:endParaRPr>
          </a:p>
          <a:p>
            <a:pPr lvl="1" eaLnBrk="1" hangingPunct="1">
              <a:lnSpc>
                <a:spcPct val="90000"/>
              </a:lnSpc>
            </a:pPr>
            <a:r>
              <a:rPr lang="en-AU" altLang="en-US" sz="2200">
                <a:latin typeface="Courier New" panose="02070309020205020404" pitchFamily="49" charset="0"/>
              </a:rPr>
              <a:t>3</a:t>
            </a:r>
            <a:r>
              <a:rPr lang="en-AU" altLang="en-US" sz="2200" baseline="30000">
                <a:latin typeface="Courier New" panose="02070309020205020404" pitchFamily="49" charset="0"/>
              </a:rPr>
              <a:t>129 </a:t>
            </a:r>
            <a:r>
              <a:rPr lang="en-AU" altLang="en-US" sz="2200">
                <a:latin typeface="Courier New" panose="02070309020205020404" pitchFamily="49" charset="0"/>
              </a:rPr>
              <a:t>mod 11 = 3</a:t>
            </a:r>
            <a:r>
              <a:rPr lang="en-AU" altLang="en-US" sz="2200" baseline="30000">
                <a:latin typeface="Courier New" panose="02070309020205020404" pitchFamily="49" charset="0"/>
              </a:rPr>
              <a:t>128</a:t>
            </a:r>
            <a:r>
              <a:rPr lang="en-AU" altLang="en-US" sz="2200">
                <a:latin typeface="Courier New" panose="02070309020205020404" pitchFamily="49" charset="0"/>
              </a:rPr>
              <a:t>.3 mod 11 = </a:t>
            </a:r>
            <a:r>
              <a:rPr lang="en-AU" altLang="en-US" sz="2100">
                <a:latin typeface="Courier New" panose="02070309020205020404" pitchFamily="49" charset="0"/>
              </a:rPr>
              <a:t>5.3 mod 11 = 4, </a:t>
            </a:r>
          </a:p>
          <a:p>
            <a:pPr lvl="1" eaLnBrk="1" hangingPunct="1">
              <a:lnSpc>
                <a:spcPct val="90000"/>
              </a:lnSpc>
              <a:buFont typeface="Wingdings" panose="05000000000000000000" pitchFamily="2" charset="2"/>
              <a:buNone/>
            </a:pPr>
            <a:r>
              <a:rPr lang="en-AU" altLang="en-US" sz="1700">
                <a:latin typeface="Courier New" panose="02070309020205020404" pitchFamily="49" charset="0"/>
              </a:rPr>
              <a:t>V</a:t>
            </a:r>
            <a:r>
              <a:rPr lang="en-AU" altLang="en-US" sz="1700"/>
              <a:t>ì </a:t>
            </a:r>
            <a:r>
              <a:rPr lang="en-AU" altLang="en-US" sz="1700">
                <a:latin typeface="Courier New" panose="02070309020205020404" pitchFamily="49" charset="0"/>
              </a:rPr>
              <a:t>3</a:t>
            </a:r>
            <a:r>
              <a:rPr lang="en-AU" altLang="en-US" sz="1700" baseline="30000">
                <a:latin typeface="Courier New" panose="02070309020205020404" pitchFamily="49" charset="0"/>
              </a:rPr>
              <a:t>2 </a:t>
            </a:r>
            <a:r>
              <a:rPr lang="en-AU" altLang="en-US" sz="1700">
                <a:latin typeface="Courier New" panose="02070309020205020404" pitchFamily="49" charset="0"/>
              </a:rPr>
              <a:t>mod 11 = (-2)mod 11, 3</a:t>
            </a:r>
            <a:r>
              <a:rPr lang="en-AU" altLang="en-US" sz="1700" baseline="30000">
                <a:latin typeface="Courier New" panose="02070309020205020404" pitchFamily="49" charset="0"/>
              </a:rPr>
              <a:t>4 </a:t>
            </a:r>
            <a:r>
              <a:rPr lang="en-AU" altLang="en-US" sz="1700">
                <a:latin typeface="Courier New" panose="02070309020205020404" pitchFamily="49" charset="0"/>
              </a:rPr>
              <a:t>mod 11 = (-2)</a:t>
            </a:r>
            <a:r>
              <a:rPr lang="en-AU" altLang="en-US" sz="1700" baseline="30000">
                <a:latin typeface="Courier New" panose="02070309020205020404" pitchFamily="49" charset="0"/>
              </a:rPr>
              <a:t>2</a:t>
            </a:r>
            <a:r>
              <a:rPr lang="en-AU" altLang="en-US" sz="1700">
                <a:latin typeface="Courier New" panose="02070309020205020404" pitchFamily="49" charset="0"/>
              </a:rPr>
              <a:t>mod 11=4</a:t>
            </a:r>
          </a:p>
          <a:p>
            <a:pPr lvl="1" eaLnBrk="1" hangingPunct="1">
              <a:lnSpc>
                <a:spcPct val="90000"/>
              </a:lnSpc>
              <a:buFont typeface="Wingdings" panose="05000000000000000000" pitchFamily="2" charset="2"/>
              <a:buNone/>
            </a:pPr>
            <a:r>
              <a:rPr lang="en-AU" altLang="en-US" sz="1700">
                <a:latin typeface="Courier New" panose="02070309020205020404" pitchFamily="49" charset="0"/>
              </a:rPr>
              <a:t>3</a:t>
            </a:r>
            <a:r>
              <a:rPr lang="en-AU" altLang="en-US" sz="1700" baseline="30000">
                <a:latin typeface="Courier New" panose="02070309020205020404" pitchFamily="49" charset="0"/>
              </a:rPr>
              <a:t>8 </a:t>
            </a:r>
            <a:r>
              <a:rPr lang="en-AU" altLang="en-US" sz="1700">
                <a:latin typeface="Courier New" panose="02070309020205020404" pitchFamily="49" charset="0"/>
              </a:rPr>
              <a:t>mod 11 = 4</a:t>
            </a:r>
            <a:r>
              <a:rPr lang="en-AU" altLang="en-US" sz="1700" baseline="30000">
                <a:latin typeface="Courier New" panose="02070309020205020404" pitchFamily="49" charset="0"/>
              </a:rPr>
              <a:t>2 </a:t>
            </a:r>
            <a:r>
              <a:rPr lang="en-AU" altLang="en-US" sz="1700">
                <a:latin typeface="Courier New" panose="02070309020205020404" pitchFamily="49" charset="0"/>
              </a:rPr>
              <a:t>mod 11 =5, 3</a:t>
            </a:r>
            <a:r>
              <a:rPr lang="en-AU" altLang="en-US" sz="1700" baseline="30000">
                <a:latin typeface="Courier New" panose="02070309020205020404" pitchFamily="49" charset="0"/>
              </a:rPr>
              <a:t>16 </a:t>
            </a:r>
            <a:r>
              <a:rPr lang="en-AU" altLang="en-US" sz="1700">
                <a:latin typeface="Courier New" panose="02070309020205020404" pitchFamily="49" charset="0"/>
              </a:rPr>
              <a:t>mod 11 = 5</a:t>
            </a:r>
            <a:r>
              <a:rPr lang="en-AU" altLang="en-US" sz="1700" baseline="30000">
                <a:latin typeface="Courier New" panose="02070309020205020404" pitchFamily="49" charset="0"/>
              </a:rPr>
              <a:t>2</a:t>
            </a:r>
            <a:r>
              <a:rPr lang="en-AU" altLang="en-US" sz="1700">
                <a:latin typeface="Courier New" panose="02070309020205020404" pitchFamily="49" charset="0"/>
              </a:rPr>
              <a:t>mod 11=4</a:t>
            </a:r>
          </a:p>
          <a:p>
            <a:pPr lvl="1" eaLnBrk="1" hangingPunct="1">
              <a:lnSpc>
                <a:spcPct val="90000"/>
              </a:lnSpc>
              <a:buFont typeface="Wingdings" panose="05000000000000000000" pitchFamily="2" charset="2"/>
              <a:buNone/>
            </a:pPr>
            <a:r>
              <a:rPr lang="en-AU" altLang="en-US" sz="1700">
                <a:latin typeface="Courier New" panose="02070309020205020404" pitchFamily="49" charset="0"/>
              </a:rPr>
              <a:t>3</a:t>
            </a:r>
            <a:r>
              <a:rPr lang="en-AU" altLang="en-US" sz="1700" baseline="30000">
                <a:latin typeface="Courier New" panose="02070309020205020404" pitchFamily="49" charset="0"/>
              </a:rPr>
              <a:t>32 </a:t>
            </a:r>
            <a:r>
              <a:rPr lang="en-AU" altLang="en-US" sz="1700">
                <a:latin typeface="Courier New" panose="02070309020205020404" pitchFamily="49" charset="0"/>
              </a:rPr>
              <a:t>mod 11 = 4</a:t>
            </a:r>
            <a:r>
              <a:rPr lang="en-AU" altLang="en-US" sz="1700" baseline="30000">
                <a:latin typeface="Courier New" panose="02070309020205020404" pitchFamily="49" charset="0"/>
              </a:rPr>
              <a:t>2 </a:t>
            </a:r>
            <a:r>
              <a:rPr lang="en-AU" altLang="en-US" sz="1700">
                <a:latin typeface="Courier New" panose="02070309020205020404" pitchFamily="49" charset="0"/>
              </a:rPr>
              <a:t>mod 11=5, 3</a:t>
            </a:r>
            <a:r>
              <a:rPr lang="en-AU" altLang="en-US" sz="1700" baseline="30000">
                <a:latin typeface="Courier New" panose="02070309020205020404" pitchFamily="49" charset="0"/>
              </a:rPr>
              <a:t>64 </a:t>
            </a:r>
            <a:r>
              <a:rPr lang="en-AU" altLang="en-US" sz="1700">
                <a:latin typeface="Courier New" panose="02070309020205020404" pitchFamily="49" charset="0"/>
              </a:rPr>
              <a:t>mod 11 = 5</a:t>
            </a:r>
            <a:r>
              <a:rPr lang="en-AU" altLang="en-US" sz="1700" baseline="30000">
                <a:latin typeface="Courier New" panose="02070309020205020404" pitchFamily="49" charset="0"/>
              </a:rPr>
              <a:t>2</a:t>
            </a:r>
            <a:r>
              <a:rPr lang="en-AU" altLang="en-US" sz="1700">
                <a:latin typeface="Courier New" panose="02070309020205020404" pitchFamily="49" charset="0"/>
              </a:rPr>
              <a:t>mod 11=4</a:t>
            </a:r>
          </a:p>
          <a:p>
            <a:pPr lvl="1" eaLnBrk="1" hangingPunct="1">
              <a:lnSpc>
                <a:spcPct val="90000"/>
              </a:lnSpc>
              <a:buFont typeface="Wingdings" panose="05000000000000000000" pitchFamily="2" charset="2"/>
              <a:buNone/>
            </a:pPr>
            <a:r>
              <a:rPr lang="en-AU" altLang="en-US" sz="1700">
                <a:latin typeface="Courier New" panose="02070309020205020404" pitchFamily="49" charset="0"/>
              </a:rPr>
              <a:t>3</a:t>
            </a:r>
            <a:r>
              <a:rPr lang="en-AU" altLang="en-US" sz="1700" baseline="30000">
                <a:latin typeface="Courier New" panose="02070309020205020404" pitchFamily="49" charset="0"/>
              </a:rPr>
              <a:t>128 </a:t>
            </a:r>
            <a:r>
              <a:rPr lang="en-AU" altLang="en-US" sz="1700">
                <a:latin typeface="Courier New" panose="02070309020205020404" pitchFamily="49" charset="0"/>
              </a:rPr>
              <a:t>mod 11 = 4</a:t>
            </a:r>
            <a:r>
              <a:rPr lang="en-AU" altLang="en-US" sz="1700" baseline="30000">
                <a:latin typeface="Courier New" panose="02070309020205020404" pitchFamily="49" charset="0"/>
              </a:rPr>
              <a:t>2 </a:t>
            </a:r>
            <a:r>
              <a:rPr lang="en-AU" altLang="en-US" sz="1700">
                <a:latin typeface="Courier New" panose="02070309020205020404" pitchFamily="49" charset="0"/>
              </a:rPr>
              <a:t>mod 11=5</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DDB9D441-64DB-477E-A61C-871A32DDBA22}"/>
              </a:ext>
            </a:extLst>
          </p:cNvPr>
          <p:cNvSpPr>
            <a:spLocks noGrp="1" noChangeArrowheads="1"/>
          </p:cNvSpPr>
          <p:nvPr>
            <p:ph type="title"/>
          </p:nvPr>
        </p:nvSpPr>
        <p:spPr/>
        <p:txBody>
          <a:bodyPr/>
          <a:lstStyle/>
          <a:p>
            <a:pPr eaLnBrk="1" hangingPunct="1"/>
            <a:r>
              <a:rPr lang="en-US" altLang="en-US" sz="3400"/>
              <a:t>Phân tích lũy thừa theo cơ số 2</a:t>
            </a:r>
          </a:p>
        </p:txBody>
      </p:sp>
      <p:pic>
        <p:nvPicPr>
          <p:cNvPr id="82947" name="Picture 3">
            <a:extLst>
              <a:ext uri="{FF2B5EF4-FFF2-40B4-BE49-F238E27FC236}">
                <a16:creationId xmlns:a16="http://schemas.microsoft.com/office/drawing/2014/main" id="{DDBE47F2-242B-427F-9A1A-B2C49B4EB736}"/>
              </a:ext>
            </a:extLst>
          </p:cNvPr>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57200" y="2130425"/>
            <a:ext cx="8229600" cy="3468688"/>
          </a:xfr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F16ADDDB-6B85-4B5D-B208-A6FCBAEC7C8D}"/>
              </a:ext>
            </a:extLst>
          </p:cNvPr>
          <p:cNvSpPr>
            <a:spLocks noGrp="1" noChangeArrowheads="1"/>
          </p:cNvSpPr>
          <p:nvPr>
            <p:ph type="title"/>
          </p:nvPr>
        </p:nvSpPr>
        <p:spPr/>
        <p:txBody>
          <a:bodyPr/>
          <a:lstStyle/>
          <a:p>
            <a:pPr eaLnBrk="1" hangingPunct="1"/>
            <a:r>
              <a:rPr lang="en-AU" altLang="en-US" sz="3400"/>
              <a:t>Thuật toán lũy thừa</a:t>
            </a:r>
            <a:br>
              <a:rPr lang="en-AU" altLang="en-US" sz="3400"/>
            </a:br>
            <a:r>
              <a:rPr lang="en-AU" altLang="en-US" sz="3400"/>
              <a:t>Exponentiation</a:t>
            </a:r>
          </a:p>
        </p:txBody>
      </p:sp>
      <p:sp>
        <p:nvSpPr>
          <p:cNvPr id="84995" name="Rectangle 3">
            <a:extLst>
              <a:ext uri="{FF2B5EF4-FFF2-40B4-BE49-F238E27FC236}">
                <a16:creationId xmlns:a16="http://schemas.microsoft.com/office/drawing/2014/main" id="{AB9DECC6-2EE7-493F-A7BC-E8A7076D34BF}"/>
              </a:ext>
            </a:extLst>
          </p:cNvPr>
          <p:cNvSpPr>
            <a:spLocks noGrp="1" noChangeArrowheads="1"/>
          </p:cNvSpPr>
          <p:nvPr>
            <p:ph type="body" idx="1"/>
          </p:nvPr>
        </p:nvSpPr>
        <p:spPr/>
        <p:txBody>
          <a:bodyPr/>
          <a:lstStyle/>
          <a:p>
            <a:pPr eaLnBrk="1" hangingPunct="1">
              <a:lnSpc>
                <a:spcPct val="80000"/>
              </a:lnSpc>
            </a:pPr>
            <a:r>
              <a:rPr lang="en-AU" altLang="en-US" sz="2000"/>
              <a:t>Giả s</a:t>
            </a:r>
            <a:r>
              <a:rPr lang="en-US" altLang="en-US" sz="2000"/>
              <a:t>ử  b</a:t>
            </a:r>
            <a:r>
              <a:rPr lang="en-US" altLang="en-US" sz="2000" baseline="-25000"/>
              <a:t>k</a:t>
            </a:r>
            <a:r>
              <a:rPr lang="en-US" altLang="en-US" sz="2000"/>
              <a:t>b</a:t>
            </a:r>
            <a:r>
              <a:rPr lang="en-US" altLang="en-US" sz="2000" baseline="-25000"/>
              <a:t>k-1 ..</a:t>
            </a:r>
            <a:r>
              <a:rPr lang="en-US" altLang="en-US" sz="2000"/>
              <a:t> b</a:t>
            </a:r>
            <a:r>
              <a:rPr lang="en-US" altLang="en-US" sz="2000" baseline="-25000"/>
              <a:t>1</a:t>
            </a:r>
            <a:r>
              <a:rPr lang="en-US" altLang="en-US" sz="2000"/>
              <a:t>b</a:t>
            </a:r>
            <a:r>
              <a:rPr lang="en-US" altLang="en-US" sz="2000" baseline="-25000"/>
              <a:t>0</a:t>
            </a:r>
            <a:r>
              <a:rPr lang="en-US" altLang="en-US" sz="2000"/>
              <a:t>  là biểu diễn cơ số 2 của c. Tính a</a:t>
            </a:r>
            <a:r>
              <a:rPr lang="en-US" altLang="en-US" sz="2000" baseline="30000"/>
              <a:t>c</a:t>
            </a:r>
            <a:r>
              <a:rPr lang="en-US" altLang="en-US" sz="2000"/>
              <a:t> mod n</a:t>
            </a:r>
            <a:r>
              <a:rPr lang="en-US" altLang="en-US" sz="2400"/>
              <a:t> </a:t>
            </a:r>
            <a:endParaRPr lang="en-US" altLang="en-US" sz="2400">
              <a:latin typeface="Courier" charset="0"/>
            </a:endParaRPr>
          </a:p>
          <a:p>
            <a:pPr eaLnBrk="1" hangingPunct="1">
              <a:lnSpc>
                <a:spcPct val="80000"/>
              </a:lnSpc>
              <a:buFont typeface="Wingdings" panose="05000000000000000000" pitchFamily="2" charset="2"/>
              <a:buNone/>
            </a:pPr>
            <a:r>
              <a:rPr lang="en-US" altLang="en-US">
                <a:latin typeface="Courier" charset="0"/>
              </a:rPr>
              <a:t>c = 0; f = 1</a:t>
            </a:r>
          </a:p>
          <a:p>
            <a:pPr eaLnBrk="1" hangingPunct="1">
              <a:lnSpc>
                <a:spcPct val="80000"/>
              </a:lnSpc>
              <a:buFont typeface="Wingdings" panose="05000000000000000000" pitchFamily="2" charset="2"/>
              <a:buNone/>
            </a:pPr>
            <a:r>
              <a:rPr lang="en-US" altLang="en-US">
                <a:latin typeface="Courier" charset="0"/>
              </a:rPr>
              <a:t>for i = k downto 0 </a:t>
            </a:r>
          </a:p>
          <a:p>
            <a:pPr eaLnBrk="1" hangingPunct="1">
              <a:lnSpc>
                <a:spcPct val="80000"/>
              </a:lnSpc>
              <a:buFont typeface="Wingdings" panose="05000000000000000000" pitchFamily="2" charset="2"/>
              <a:buNone/>
            </a:pPr>
            <a:r>
              <a:rPr lang="en-US" altLang="en-US">
                <a:latin typeface="Courier" charset="0"/>
              </a:rPr>
              <a:t>    do c = 2 x c</a:t>
            </a:r>
          </a:p>
          <a:p>
            <a:pPr eaLnBrk="1" hangingPunct="1">
              <a:lnSpc>
                <a:spcPct val="80000"/>
              </a:lnSpc>
              <a:buFont typeface="Wingdings" panose="05000000000000000000" pitchFamily="2" charset="2"/>
              <a:buNone/>
            </a:pPr>
            <a:r>
              <a:rPr lang="en-US" altLang="en-US">
                <a:latin typeface="Courier" charset="0"/>
              </a:rPr>
              <a:t>       f = (f x f) mod n</a:t>
            </a:r>
          </a:p>
          <a:p>
            <a:pPr eaLnBrk="1" hangingPunct="1">
              <a:lnSpc>
                <a:spcPct val="80000"/>
              </a:lnSpc>
              <a:buFont typeface="Wingdings" panose="05000000000000000000" pitchFamily="2" charset="2"/>
              <a:buNone/>
            </a:pPr>
            <a:r>
              <a:rPr lang="en-US" altLang="en-US">
                <a:latin typeface="Courier" charset="0"/>
              </a:rPr>
              <a:t>    if b</a:t>
            </a:r>
            <a:r>
              <a:rPr lang="en-US" altLang="en-US" baseline="-25000">
                <a:latin typeface="Courier" charset="0"/>
              </a:rPr>
              <a:t>i</a:t>
            </a:r>
            <a:r>
              <a:rPr lang="en-US" altLang="en-US">
                <a:latin typeface="Courier" charset="0"/>
              </a:rPr>
              <a:t> == 1</a:t>
            </a:r>
            <a:r>
              <a:rPr lang="en-US" altLang="en-US">
                <a:latin typeface="Helvetica" panose="020B0604020202020204" pitchFamily="34" charset="0"/>
              </a:rPr>
              <a:t> </a:t>
            </a:r>
            <a:r>
              <a:rPr lang="en-US" altLang="en-US">
                <a:latin typeface="Courier" charset="0"/>
              </a:rPr>
              <a:t>then </a:t>
            </a:r>
          </a:p>
          <a:p>
            <a:pPr eaLnBrk="1" hangingPunct="1">
              <a:lnSpc>
                <a:spcPct val="80000"/>
              </a:lnSpc>
              <a:buFont typeface="Wingdings" panose="05000000000000000000" pitchFamily="2" charset="2"/>
              <a:buNone/>
            </a:pPr>
            <a:r>
              <a:rPr lang="en-US" altLang="en-US">
                <a:latin typeface="Courier" charset="0"/>
              </a:rPr>
              <a:t>       c = c + 1</a:t>
            </a:r>
            <a:endParaRPr lang="en-US" altLang="en-US">
              <a:latin typeface="Helvetica" panose="020B0604020202020204" pitchFamily="34" charset="0"/>
            </a:endParaRPr>
          </a:p>
          <a:p>
            <a:pPr eaLnBrk="1" hangingPunct="1">
              <a:lnSpc>
                <a:spcPct val="80000"/>
              </a:lnSpc>
              <a:buFont typeface="Wingdings" panose="05000000000000000000" pitchFamily="2" charset="2"/>
              <a:buNone/>
            </a:pPr>
            <a:r>
              <a:rPr lang="en-US" altLang="en-US">
                <a:latin typeface="Helvetica" panose="020B0604020202020204" pitchFamily="34" charset="0"/>
              </a:rPr>
              <a:t>               </a:t>
            </a:r>
            <a:r>
              <a:rPr lang="en-US" altLang="en-US">
                <a:latin typeface="Courier" charset="0"/>
              </a:rPr>
              <a:t>f = (f x a) mod n </a:t>
            </a:r>
          </a:p>
          <a:p>
            <a:pPr eaLnBrk="1" hangingPunct="1">
              <a:lnSpc>
                <a:spcPct val="80000"/>
              </a:lnSpc>
              <a:buFont typeface="Wingdings" panose="05000000000000000000" pitchFamily="2" charset="2"/>
              <a:buNone/>
            </a:pPr>
            <a:r>
              <a:rPr lang="en-US" altLang="en-US">
                <a:latin typeface="Helvetica" panose="020B0604020202020204" pitchFamily="34" charset="0"/>
              </a:rPr>
              <a:t> </a:t>
            </a:r>
            <a:r>
              <a:rPr lang="en-US" altLang="en-US">
                <a:latin typeface="Courier" charset="0"/>
              </a:rPr>
              <a:t>return f</a:t>
            </a:r>
            <a:r>
              <a:rPr lang="en-US" altLang="en-US">
                <a:latin typeface="Helvetica" panose="020B0604020202020204" pitchFamily="34" charset="0"/>
              </a:rPr>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a:extLst>
              <a:ext uri="{FF2B5EF4-FFF2-40B4-BE49-F238E27FC236}">
                <a16:creationId xmlns:a16="http://schemas.microsoft.com/office/drawing/2014/main" id="{BAD1C254-D405-4598-AF85-03339E810233}"/>
              </a:ext>
            </a:extLst>
          </p:cNvPr>
          <p:cNvSpPr>
            <a:spLocks noGrp="1"/>
          </p:cNvSpPr>
          <p:nvPr>
            <p:ph type="title"/>
          </p:nvPr>
        </p:nvSpPr>
        <p:spPr>
          <a:xfrm>
            <a:off x="457200" y="274638"/>
            <a:ext cx="8229600" cy="561975"/>
          </a:xfrm>
        </p:spPr>
        <p:txBody>
          <a:bodyPr/>
          <a:lstStyle/>
          <a:p>
            <a:r>
              <a:rPr lang="en-US" altLang="en-US"/>
              <a:t>Căn nguyên thủy</a:t>
            </a:r>
          </a:p>
        </p:txBody>
      </p:sp>
      <p:sp>
        <p:nvSpPr>
          <p:cNvPr id="3" name="Content Placeholder 2">
            <a:extLst>
              <a:ext uri="{FF2B5EF4-FFF2-40B4-BE49-F238E27FC236}">
                <a16:creationId xmlns:a16="http://schemas.microsoft.com/office/drawing/2014/main" id="{92E3CA9C-7EB6-4A7C-9AEF-DECE4870962B}"/>
              </a:ext>
            </a:extLst>
          </p:cNvPr>
          <p:cNvSpPr>
            <a:spLocks noGrp="1"/>
          </p:cNvSpPr>
          <p:nvPr>
            <p:ph idx="1"/>
          </p:nvPr>
        </p:nvSpPr>
        <p:spPr>
          <a:xfrm>
            <a:off x="-107950" y="1052513"/>
            <a:ext cx="9251950" cy="5805487"/>
          </a:xfrm>
        </p:spPr>
        <p:txBody>
          <a:bodyPr/>
          <a:lstStyle/>
          <a:p>
            <a:pPr>
              <a:defRPr/>
            </a:pPr>
            <a:r>
              <a:rPr lang="en-US" dirty="0"/>
              <a:t>2</a:t>
            </a:r>
            <a:r>
              <a:rPr lang="en-US" baseline="30000" dirty="0"/>
              <a:t>0 </a:t>
            </a:r>
            <a:r>
              <a:rPr lang="en-US" dirty="0"/>
              <a:t>mod 11 = 1, 2 mod 11 = 2, 2</a:t>
            </a:r>
            <a:r>
              <a:rPr lang="en-US" baseline="30000" dirty="0"/>
              <a:t>2</a:t>
            </a:r>
            <a:r>
              <a:rPr lang="en-US" dirty="0"/>
              <a:t> mod 11 = 4, </a:t>
            </a:r>
          </a:p>
          <a:p>
            <a:pPr>
              <a:defRPr/>
            </a:pPr>
            <a:r>
              <a:rPr lang="en-US" dirty="0"/>
              <a:t>2</a:t>
            </a:r>
            <a:r>
              <a:rPr lang="en-US" baseline="30000" dirty="0"/>
              <a:t>3 </a:t>
            </a:r>
            <a:r>
              <a:rPr lang="en-US" dirty="0"/>
              <a:t>mod 11 = 8, 2</a:t>
            </a:r>
            <a:r>
              <a:rPr lang="en-US" baseline="30000" dirty="0"/>
              <a:t>4</a:t>
            </a:r>
            <a:r>
              <a:rPr lang="en-US" dirty="0"/>
              <a:t> mod 11 = 5, 2</a:t>
            </a:r>
            <a:r>
              <a:rPr lang="en-US" baseline="30000" dirty="0"/>
              <a:t>5</a:t>
            </a:r>
            <a:r>
              <a:rPr lang="en-US" dirty="0"/>
              <a:t> mod 11 =10, </a:t>
            </a:r>
          </a:p>
          <a:p>
            <a:pPr>
              <a:defRPr/>
            </a:pPr>
            <a:r>
              <a:rPr lang="en-US" dirty="0"/>
              <a:t>2</a:t>
            </a:r>
            <a:r>
              <a:rPr lang="en-US" baseline="30000" dirty="0"/>
              <a:t>6 </a:t>
            </a:r>
            <a:r>
              <a:rPr lang="en-US" dirty="0"/>
              <a:t>mod 11 = 9, 2</a:t>
            </a:r>
            <a:r>
              <a:rPr lang="en-US" baseline="30000" dirty="0"/>
              <a:t>7</a:t>
            </a:r>
            <a:r>
              <a:rPr lang="en-US" dirty="0"/>
              <a:t> mod 11 = 7, 2</a:t>
            </a:r>
            <a:r>
              <a:rPr lang="en-US" baseline="30000" dirty="0"/>
              <a:t>8</a:t>
            </a:r>
            <a:r>
              <a:rPr lang="en-US" dirty="0"/>
              <a:t> mod 11 = 3, </a:t>
            </a:r>
          </a:p>
          <a:p>
            <a:pPr>
              <a:defRPr/>
            </a:pPr>
            <a:r>
              <a:rPr lang="en-US" baseline="30000" dirty="0"/>
              <a:t> </a:t>
            </a:r>
            <a:r>
              <a:rPr lang="en-US" dirty="0"/>
              <a:t>2</a:t>
            </a:r>
            <a:r>
              <a:rPr lang="en-US" baseline="30000" dirty="0"/>
              <a:t>9 </a:t>
            </a:r>
            <a:r>
              <a:rPr lang="en-US" dirty="0"/>
              <a:t>mod 11 = 6, 2</a:t>
            </a:r>
            <a:r>
              <a:rPr lang="en-US" baseline="30000" dirty="0"/>
              <a:t>10</a:t>
            </a:r>
            <a:r>
              <a:rPr lang="en-US" dirty="0"/>
              <a:t> mod 11 = 1 </a:t>
            </a:r>
          </a:p>
          <a:p>
            <a:pPr>
              <a:defRPr/>
            </a:pPr>
            <a:r>
              <a:rPr lang="en-US" dirty="0"/>
              <a:t> </a:t>
            </a:r>
            <a:r>
              <a:rPr lang="en-US" dirty="0" err="1"/>
              <a:t>Lũy</a:t>
            </a:r>
            <a:r>
              <a:rPr lang="en-US" dirty="0"/>
              <a:t> </a:t>
            </a:r>
            <a:r>
              <a:rPr lang="en-US" dirty="0" err="1"/>
              <a:t>thừa</a:t>
            </a:r>
            <a:r>
              <a:rPr lang="en-US" dirty="0"/>
              <a:t> </a:t>
            </a:r>
            <a:r>
              <a:rPr lang="en-US" dirty="0" err="1"/>
              <a:t>bậc</a:t>
            </a:r>
            <a:r>
              <a:rPr lang="en-US" dirty="0"/>
              <a:t> </a:t>
            </a:r>
            <a:r>
              <a:rPr lang="en-US" dirty="0" err="1"/>
              <a:t>nhỏ</a:t>
            </a:r>
            <a:r>
              <a:rPr lang="en-US" dirty="0"/>
              <a:t> </a:t>
            </a:r>
            <a:r>
              <a:rPr lang="en-US" dirty="0" err="1"/>
              <a:t>nhất</a:t>
            </a:r>
            <a:r>
              <a:rPr lang="en-US" dirty="0"/>
              <a:t> quay </a:t>
            </a:r>
            <a:r>
              <a:rPr lang="en-US" dirty="0" err="1"/>
              <a:t>lại</a:t>
            </a:r>
            <a:r>
              <a:rPr lang="en-US" dirty="0"/>
              <a:t> 1 </a:t>
            </a:r>
            <a:r>
              <a:rPr lang="en-US" dirty="0" err="1"/>
              <a:t>là</a:t>
            </a:r>
            <a:r>
              <a:rPr lang="en-US" dirty="0"/>
              <a:t> 10 =</a:t>
            </a:r>
            <a:r>
              <a:rPr lang="en-AU" altLang="en-US" dirty="0">
                <a:latin typeface="Courier New" panose="02070309020205020404" pitchFamily="49" charset="0"/>
              </a:rPr>
              <a:t>ø(11)</a:t>
            </a:r>
            <a:r>
              <a:rPr lang="en-US" dirty="0"/>
              <a:t> </a:t>
            </a:r>
          </a:p>
          <a:p>
            <a:pPr>
              <a:defRPr/>
            </a:pPr>
            <a:r>
              <a:rPr lang="en-US" dirty="0"/>
              <a:t>2 </a:t>
            </a:r>
            <a:r>
              <a:rPr lang="en-US" dirty="0" err="1"/>
              <a:t>là</a:t>
            </a:r>
            <a:r>
              <a:rPr lang="en-US" dirty="0"/>
              <a:t> </a:t>
            </a:r>
            <a:r>
              <a:rPr lang="en-US" dirty="0" err="1"/>
              <a:t>căn</a:t>
            </a:r>
            <a:r>
              <a:rPr lang="en-US" dirty="0"/>
              <a:t> </a:t>
            </a:r>
            <a:r>
              <a:rPr lang="en-US" dirty="0" err="1"/>
              <a:t>nguyên</a:t>
            </a:r>
            <a:r>
              <a:rPr lang="en-US" dirty="0"/>
              <a:t> </a:t>
            </a:r>
            <a:r>
              <a:rPr lang="en-US" dirty="0" err="1"/>
              <a:t>thủy</a:t>
            </a:r>
            <a:r>
              <a:rPr lang="en-US" dirty="0"/>
              <a:t> </a:t>
            </a:r>
            <a:r>
              <a:rPr lang="en-US" dirty="0" err="1"/>
              <a:t>của</a:t>
            </a:r>
            <a:r>
              <a:rPr lang="en-US" dirty="0"/>
              <a:t> 11</a:t>
            </a:r>
          </a:p>
          <a:p>
            <a:pPr>
              <a:defRPr/>
            </a:pPr>
            <a:r>
              <a:rPr lang="en-US" dirty="0"/>
              <a:t>3</a:t>
            </a:r>
            <a:r>
              <a:rPr lang="en-US" baseline="30000" dirty="0"/>
              <a:t>0 </a:t>
            </a:r>
            <a:r>
              <a:rPr lang="en-US" dirty="0"/>
              <a:t>mod 11 = 1, 3 mod 11 = 3, 3</a:t>
            </a:r>
            <a:r>
              <a:rPr lang="en-US" baseline="30000" dirty="0"/>
              <a:t>2</a:t>
            </a:r>
            <a:r>
              <a:rPr lang="en-US" dirty="0"/>
              <a:t> mod 11 = 9, </a:t>
            </a:r>
          </a:p>
          <a:p>
            <a:pPr>
              <a:defRPr/>
            </a:pPr>
            <a:r>
              <a:rPr lang="en-US" dirty="0"/>
              <a:t>3</a:t>
            </a:r>
            <a:r>
              <a:rPr lang="en-US" baseline="30000" dirty="0"/>
              <a:t>3 </a:t>
            </a:r>
            <a:r>
              <a:rPr lang="en-US" dirty="0"/>
              <a:t>mod 11 = 5, 3</a:t>
            </a:r>
            <a:r>
              <a:rPr lang="en-US" baseline="30000" dirty="0"/>
              <a:t>4</a:t>
            </a:r>
            <a:r>
              <a:rPr lang="en-US" dirty="0"/>
              <a:t> mod 11 = 4, 3</a:t>
            </a:r>
            <a:r>
              <a:rPr lang="en-US" baseline="30000" dirty="0"/>
              <a:t>5</a:t>
            </a:r>
            <a:r>
              <a:rPr lang="en-US" dirty="0"/>
              <a:t> mod 11 =1</a:t>
            </a:r>
          </a:p>
          <a:p>
            <a:pPr>
              <a:defRPr/>
            </a:pPr>
            <a:r>
              <a:rPr lang="en-US" dirty="0"/>
              <a:t> 5 &lt; 10 = </a:t>
            </a:r>
            <a:r>
              <a:rPr lang="en-AU" altLang="en-US" dirty="0">
                <a:latin typeface="Courier New" panose="02070309020205020404" pitchFamily="49" charset="0"/>
              </a:rPr>
              <a:t>ø(11),</a:t>
            </a:r>
            <a:r>
              <a:rPr lang="en-AU" altLang="en-US" dirty="0" err="1">
                <a:latin typeface="Courier New" panose="02070309020205020404" pitchFamily="49" charset="0"/>
              </a:rPr>
              <a:t>nên</a:t>
            </a:r>
            <a:r>
              <a:rPr lang="en-AU" altLang="en-US" dirty="0">
                <a:latin typeface="Courier New" panose="02070309020205020404" pitchFamily="49" charset="0"/>
              </a:rPr>
              <a:t> 3 </a:t>
            </a:r>
            <a:r>
              <a:rPr lang="en-AU" altLang="en-US" dirty="0" err="1">
                <a:latin typeface="Courier New" panose="02070309020205020404" pitchFamily="49" charset="0"/>
              </a:rPr>
              <a:t>không</a:t>
            </a:r>
            <a:r>
              <a:rPr lang="en-AU" altLang="en-US" dirty="0">
                <a:latin typeface="Courier New" panose="02070309020205020404" pitchFamily="49" charset="0"/>
              </a:rPr>
              <a:t> </a:t>
            </a:r>
            <a:r>
              <a:rPr lang="en-AU" altLang="en-US" dirty="0" err="1">
                <a:latin typeface="Courier New" panose="02070309020205020404" pitchFamily="49" charset="0"/>
              </a:rPr>
              <a:t>là</a:t>
            </a:r>
            <a:r>
              <a:rPr lang="en-AU" altLang="en-US" dirty="0">
                <a:latin typeface="Courier New" panose="02070309020205020404" pitchFamily="49" charset="0"/>
              </a:rPr>
              <a:t> </a:t>
            </a:r>
            <a:r>
              <a:rPr lang="en-AU" altLang="en-US" dirty="0" err="1">
                <a:latin typeface="Courier New" panose="02070309020205020404" pitchFamily="49" charset="0"/>
              </a:rPr>
              <a:t>căn</a:t>
            </a:r>
            <a:r>
              <a:rPr lang="en-AU" altLang="en-US" dirty="0">
                <a:latin typeface="Courier New" panose="02070309020205020404" pitchFamily="49" charset="0"/>
              </a:rPr>
              <a:t> </a:t>
            </a:r>
            <a:r>
              <a:rPr lang="en-AU" altLang="en-US" dirty="0" err="1">
                <a:latin typeface="Courier New" panose="02070309020205020404" pitchFamily="49" charset="0"/>
              </a:rPr>
              <a:t>nguyên</a:t>
            </a:r>
            <a:r>
              <a:rPr lang="en-AU" altLang="en-US" dirty="0">
                <a:latin typeface="Courier New" panose="02070309020205020404" pitchFamily="49" charset="0"/>
              </a:rPr>
              <a:t> </a:t>
            </a:r>
            <a:r>
              <a:rPr lang="en-AU" altLang="en-US" dirty="0" err="1">
                <a:latin typeface="Courier New" panose="02070309020205020404" pitchFamily="49" charset="0"/>
              </a:rPr>
              <a:t>thủy</a:t>
            </a:r>
            <a:r>
              <a:rPr lang="en-AU" altLang="en-US" dirty="0">
                <a:latin typeface="Courier New" panose="02070309020205020404" pitchFamily="49" charset="0"/>
              </a:rPr>
              <a:t> </a:t>
            </a:r>
            <a:r>
              <a:rPr lang="en-AU" altLang="en-US" dirty="0" err="1">
                <a:latin typeface="Courier New" panose="02070309020205020404" pitchFamily="49" charset="0"/>
              </a:rPr>
              <a:t>của</a:t>
            </a:r>
            <a:r>
              <a:rPr lang="en-AU" altLang="en-US" dirty="0">
                <a:latin typeface="Courier New" panose="02070309020205020404" pitchFamily="49" charset="0"/>
              </a:rPr>
              <a:t> 11.   </a:t>
            </a:r>
            <a:r>
              <a:rPr lang="en-US" dirty="0"/>
              <a:t> </a:t>
            </a:r>
          </a:p>
          <a:p>
            <a:pPr>
              <a:defRPr/>
            </a:pPr>
            <a:endParaRPr lang="en-US" baseline="30000" dirty="0"/>
          </a:p>
          <a:p>
            <a:pPr marL="0" indent="0">
              <a:buFont typeface="Wingdings" panose="05000000000000000000" pitchFamily="2" charset="2"/>
              <a:buNone/>
              <a:defRPr/>
            </a:pPr>
            <a:r>
              <a:rPr lang="en-US" baseline="30000" dirty="0"/>
              <a:t>	 </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1DE2B541-76CC-41B1-8A07-96D203A513C1}"/>
              </a:ext>
            </a:extLst>
          </p:cNvPr>
          <p:cNvSpPr>
            <a:spLocks noGrp="1" noChangeArrowheads="1"/>
          </p:cNvSpPr>
          <p:nvPr>
            <p:ph type="title"/>
          </p:nvPr>
        </p:nvSpPr>
        <p:spPr/>
        <p:txBody>
          <a:bodyPr/>
          <a:lstStyle/>
          <a:p>
            <a:pPr marL="838200" indent="-838200" eaLnBrk="1" hangingPunct="1"/>
            <a:r>
              <a:rPr lang="en-US" altLang="en-US"/>
              <a:t>    Căn nguyên thủy </a:t>
            </a:r>
            <a:endParaRPr lang="en-AU" altLang="en-US"/>
          </a:p>
        </p:txBody>
      </p:sp>
      <p:sp>
        <p:nvSpPr>
          <p:cNvPr id="88067" name="Rectangle 3">
            <a:extLst>
              <a:ext uri="{FF2B5EF4-FFF2-40B4-BE49-F238E27FC236}">
                <a16:creationId xmlns:a16="http://schemas.microsoft.com/office/drawing/2014/main" id="{A443E76C-8C5C-4092-AA8A-1B33B243F62B}"/>
              </a:ext>
            </a:extLst>
          </p:cNvPr>
          <p:cNvSpPr>
            <a:spLocks noGrp="1" noChangeArrowheads="1"/>
          </p:cNvSpPr>
          <p:nvPr>
            <p:ph type="body" idx="1"/>
          </p:nvPr>
        </p:nvSpPr>
        <p:spPr>
          <a:xfrm>
            <a:off x="179388" y="1268413"/>
            <a:ext cx="8569325" cy="5329237"/>
          </a:xfrm>
        </p:spPr>
        <p:txBody>
          <a:bodyPr/>
          <a:lstStyle/>
          <a:p>
            <a:pPr eaLnBrk="1" hangingPunct="1"/>
            <a:r>
              <a:rPr lang="en-AU" altLang="en-US" sz="2800"/>
              <a:t>Từ Định lý Euler: a</a:t>
            </a:r>
            <a:r>
              <a:rPr lang="en-AU" altLang="en-US" sz="2800" baseline="30000"/>
              <a:t>ø(n) </a:t>
            </a:r>
            <a:r>
              <a:rPr lang="en-AU" altLang="en-US" sz="2800"/>
              <a:t>mod n=1, với GCD(a,n)=1 </a:t>
            </a:r>
          </a:p>
          <a:p>
            <a:pPr eaLnBrk="1" hangingPunct="1"/>
            <a:r>
              <a:rPr lang="en-AU" altLang="en-US" sz="2800"/>
              <a:t>Xét  m  để      a</a:t>
            </a:r>
            <a:r>
              <a:rPr lang="en-AU" altLang="en-US" sz="2800" baseline="30000"/>
              <a:t>m </a:t>
            </a:r>
            <a:r>
              <a:rPr lang="en-AU" altLang="en-US" sz="2800"/>
              <a:t>mod n = 1,  </a:t>
            </a:r>
            <a:endParaRPr lang="en-US" altLang="en-US" sz="2800"/>
          </a:p>
          <a:p>
            <a:pPr eaLnBrk="1" hangingPunct="1">
              <a:buFont typeface="Wingdings" panose="05000000000000000000" pitchFamily="2" charset="2"/>
              <a:buNone/>
            </a:pPr>
            <a:r>
              <a:rPr lang="en-AU" altLang="en-US" sz="2800"/>
              <a:t>    Có </a:t>
            </a:r>
            <a:r>
              <a:rPr lang="en-US" altLang="en-US" sz="2800"/>
              <a:t>m = </a:t>
            </a:r>
            <a:r>
              <a:rPr lang="en-AU" altLang="en-US" sz="2800"/>
              <a:t>ø(n) thỏa mãn nhưng có thể có giá trị nhỏ hơn</a:t>
            </a:r>
            <a:endParaRPr lang="en-US" altLang="en-US" sz="2800"/>
          </a:p>
          <a:p>
            <a:pPr eaLnBrk="1" hangingPunct="1">
              <a:buFont typeface="Wingdings" panose="05000000000000000000" pitchFamily="2" charset="2"/>
              <a:buNone/>
            </a:pPr>
            <a:r>
              <a:rPr lang="en-AU" altLang="en-US" sz="2800"/>
              <a:t>   Khi đạt được m như vậy sẽ có vòng lặp lũy thừa a </a:t>
            </a:r>
            <a:endParaRPr lang="en-US" altLang="en-US" sz="2800"/>
          </a:p>
          <a:p>
            <a:pPr eaLnBrk="1" hangingPunct="1"/>
            <a:r>
              <a:rPr lang="en-AU" altLang="en-US" sz="2800"/>
              <a:t>Nếu giá trị  </a:t>
            </a:r>
            <a:r>
              <a:rPr lang="en-US" altLang="en-US" sz="2800"/>
              <a:t>m = </a:t>
            </a:r>
            <a:r>
              <a:rPr lang="en-AU" altLang="en-US" sz="2800"/>
              <a:t>ø(n) là số dương</a:t>
            </a:r>
            <a:r>
              <a:rPr lang="en-US" altLang="en-US" sz="2800"/>
              <a:t> </a:t>
            </a:r>
            <a:r>
              <a:rPr lang="en-AU" altLang="en-US" sz="2800"/>
              <a:t>nhỏ nhất thoả mãn công thức trên thì a được gọi là căn nguyên tố của n.</a:t>
            </a:r>
          </a:p>
          <a:p>
            <a:pPr eaLnBrk="1" hangingPunct="1"/>
            <a:r>
              <a:rPr lang="en-AU" altLang="en-US" sz="2800"/>
              <a:t>Tức là a là căn nguyên thủy của n, nếu a nguyên tố cùng nhau với n và  a</a:t>
            </a:r>
            <a:r>
              <a:rPr lang="en-AU" altLang="en-US" sz="2800" baseline="30000"/>
              <a:t>m </a:t>
            </a:r>
            <a:r>
              <a:rPr lang="en-AU" altLang="en-US" sz="2800"/>
              <a:t>mod n </a:t>
            </a:r>
            <a:r>
              <a:rPr lang="en-AU" altLang="en-US" sz="2800">
                <a:sym typeface="Symbol" panose="05050102010706020507" pitchFamily="18" charset="2"/>
              </a:rPr>
              <a:t></a:t>
            </a:r>
            <a:r>
              <a:rPr lang="en-AU" altLang="en-US" sz="2800"/>
              <a:t> 1, với  m &lt; ø(n)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081CA7A2-EA88-4067-A908-7C087DBC644D}"/>
              </a:ext>
            </a:extLst>
          </p:cNvPr>
          <p:cNvSpPr>
            <a:spLocks noGrp="1" noChangeArrowheads="1"/>
          </p:cNvSpPr>
          <p:nvPr>
            <p:ph type="title"/>
          </p:nvPr>
        </p:nvSpPr>
        <p:spPr>
          <a:xfrm>
            <a:off x="457200" y="274638"/>
            <a:ext cx="8229600" cy="922337"/>
          </a:xfrm>
        </p:spPr>
        <p:txBody>
          <a:bodyPr/>
          <a:lstStyle/>
          <a:p>
            <a:pPr eaLnBrk="1" hangingPunct="1"/>
            <a:r>
              <a:rPr lang="en-AU" altLang="en-US"/>
              <a:t>Ví dụ căn nguyên t</a:t>
            </a:r>
            <a:r>
              <a:rPr lang="en-US" altLang="en-US"/>
              <a:t>hủy</a:t>
            </a:r>
          </a:p>
        </p:txBody>
      </p:sp>
      <p:sp>
        <p:nvSpPr>
          <p:cNvPr id="90115" name="Rectangle 3">
            <a:extLst>
              <a:ext uri="{FF2B5EF4-FFF2-40B4-BE49-F238E27FC236}">
                <a16:creationId xmlns:a16="http://schemas.microsoft.com/office/drawing/2014/main" id="{FF5C1F29-5B85-4207-9F5C-0DB2E474FC55}"/>
              </a:ext>
            </a:extLst>
          </p:cNvPr>
          <p:cNvSpPr>
            <a:spLocks noGrp="1" noChangeArrowheads="1"/>
          </p:cNvSpPr>
          <p:nvPr>
            <p:ph type="body" idx="1"/>
          </p:nvPr>
        </p:nvSpPr>
        <p:spPr>
          <a:xfrm>
            <a:off x="107950" y="1196975"/>
            <a:ext cx="8928100" cy="5472113"/>
          </a:xfrm>
        </p:spPr>
        <p:txBody>
          <a:bodyPr/>
          <a:lstStyle/>
          <a:p>
            <a:pPr eaLnBrk="1" hangingPunct="1">
              <a:lnSpc>
                <a:spcPct val="80000"/>
              </a:lnSpc>
            </a:pPr>
            <a:r>
              <a:rPr lang="en-US" altLang="en-US" sz="2800"/>
              <a:t>Xét số  nguyên thủy  p = 5 và  xét  xem  a = 2 có phải là căn nguyên thủy của 5 không?  </a:t>
            </a:r>
            <a:endParaRPr lang="en-AU" altLang="en-US" sz="2800"/>
          </a:p>
          <a:p>
            <a:pPr eaLnBrk="1" hangingPunct="1">
              <a:lnSpc>
                <a:spcPct val="80000"/>
              </a:lnSpc>
              <a:buFont typeface="Wingdings" panose="05000000000000000000" pitchFamily="2" charset="2"/>
              <a:buNone/>
            </a:pPr>
            <a:r>
              <a:rPr lang="en-AU" altLang="en-US" sz="2400"/>
              <a:t>	</a:t>
            </a:r>
            <a:r>
              <a:rPr lang="en-AU" altLang="en-US" sz="2800"/>
              <a:t>2 mod 5 = 2; 2</a:t>
            </a:r>
            <a:r>
              <a:rPr lang="en-AU" altLang="en-US" sz="2800" baseline="30000"/>
              <a:t>2 </a:t>
            </a:r>
            <a:r>
              <a:rPr lang="en-AU" altLang="en-US" sz="2800"/>
              <a:t>mod 5 = 4; 2</a:t>
            </a:r>
            <a:r>
              <a:rPr lang="en-AU" altLang="en-US" sz="2800" baseline="30000"/>
              <a:t>3 </a:t>
            </a:r>
            <a:r>
              <a:rPr lang="en-AU" altLang="en-US" sz="2800"/>
              <a:t>mod 5 = 3; </a:t>
            </a:r>
          </a:p>
          <a:p>
            <a:pPr eaLnBrk="1" hangingPunct="1">
              <a:lnSpc>
                <a:spcPct val="80000"/>
              </a:lnSpc>
              <a:buFont typeface="Wingdings" panose="05000000000000000000" pitchFamily="2" charset="2"/>
              <a:buNone/>
            </a:pPr>
            <a:r>
              <a:rPr lang="en-AU" altLang="en-US" sz="2800"/>
              <a:t>	2</a:t>
            </a:r>
            <a:r>
              <a:rPr lang="en-AU" altLang="en-US" sz="2800" baseline="30000"/>
              <a:t>4 </a:t>
            </a:r>
            <a:r>
              <a:rPr lang="en-AU" altLang="en-US" sz="2800"/>
              <a:t>mod 5 = 1</a:t>
            </a:r>
          </a:p>
          <a:p>
            <a:pPr eaLnBrk="1" hangingPunct="1">
              <a:lnSpc>
                <a:spcPct val="80000"/>
              </a:lnSpc>
              <a:buFont typeface="Wingdings" panose="05000000000000000000" pitchFamily="2" charset="2"/>
              <a:buNone/>
            </a:pPr>
            <a:r>
              <a:rPr lang="en-AU" altLang="en-US" sz="2800"/>
              <a:t>   Rõ ràng  m= 4= ø(5)  là s</a:t>
            </a:r>
            <a:r>
              <a:rPr lang="en-US" altLang="en-US" sz="2800"/>
              <a:t>ố mũ nhỏ nhất có tính chất </a:t>
            </a:r>
            <a:r>
              <a:rPr lang="en-AU" altLang="en-US" sz="2800"/>
              <a:t>2</a:t>
            </a:r>
            <a:r>
              <a:rPr lang="en-AU" altLang="en-US" sz="2800" baseline="30000"/>
              <a:t>m</a:t>
            </a:r>
            <a:r>
              <a:rPr lang="en-AU" altLang="en-US" sz="2800"/>
              <a:t> mod 5 = 1, nên </a:t>
            </a:r>
            <a:r>
              <a:rPr lang="en-US" altLang="en-US" sz="2800"/>
              <a:t>2  là căn nguyên thủy của 5. </a:t>
            </a:r>
          </a:p>
          <a:p>
            <a:pPr eaLnBrk="1" hangingPunct="1">
              <a:lnSpc>
                <a:spcPct val="80000"/>
              </a:lnSpc>
            </a:pPr>
            <a:r>
              <a:rPr lang="en-US" altLang="en-US" sz="2800"/>
              <a:t>Xét số   n = 8 và  xét  xem  a = 3 có phải là căn nguyên thủy của 8 không?  </a:t>
            </a:r>
            <a:endParaRPr lang="en-AU" altLang="en-US" sz="2800"/>
          </a:p>
          <a:p>
            <a:pPr eaLnBrk="1" hangingPunct="1">
              <a:lnSpc>
                <a:spcPct val="80000"/>
              </a:lnSpc>
              <a:buFont typeface="Wingdings" panose="05000000000000000000" pitchFamily="2" charset="2"/>
              <a:buNone/>
            </a:pPr>
            <a:r>
              <a:rPr lang="en-AU" altLang="en-US" sz="2400"/>
              <a:t>         </a:t>
            </a:r>
            <a:r>
              <a:rPr lang="en-AU" altLang="en-US" sz="2800"/>
              <a:t>3 mod 8 = 3;  3</a:t>
            </a:r>
            <a:r>
              <a:rPr lang="en-AU" altLang="en-US" sz="2800" baseline="30000"/>
              <a:t>2 </a:t>
            </a:r>
            <a:r>
              <a:rPr lang="en-AU" altLang="en-US" sz="2800"/>
              <a:t>mod 8 = 1; </a:t>
            </a:r>
          </a:p>
          <a:p>
            <a:pPr eaLnBrk="1" hangingPunct="1">
              <a:lnSpc>
                <a:spcPct val="80000"/>
              </a:lnSpc>
              <a:buFont typeface="Wingdings" panose="05000000000000000000" pitchFamily="2" charset="2"/>
              <a:buNone/>
            </a:pPr>
            <a:r>
              <a:rPr lang="en-AU" altLang="en-US" sz="2800"/>
              <a:t>        3</a:t>
            </a:r>
            <a:r>
              <a:rPr lang="en-AU" altLang="en-US" sz="2800" baseline="30000"/>
              <a:t>3 </a:t>
            </a:r>
            <a:r>
              <a:rPr lang="en-AU" altLang="en-US" sz="2800"/>
              <a:t>mod 8 = 3; 3</a:t>
            </a:r>
            <a:r>
              <a:rPr lang="en-AU" altLang="en-US" sz="2800" baseline="30000"/>
              <a:t>4 </a:t>
            </a:r>
            <a:r>
              <a:rPr lang="en-AU" altLang="en-US" sz="2800"/>
              <a:t>mod 8 = 1  </a:t>
            </a:r>
          </a:p>
          <a:p>
            <a:pPr eaLnBrk="1" hangingPunct="1">
              <a:lnSpc>
                <a:spcPct val="80000"/>
              </a:lnSpc>
              <a:buFont typeface="Wingdings" panose="05000000000000000000" pitchFamily="2" charset="2"/>
              <a:buNone/>
            </a:pPr>
            <a:r>
              <a:rPr lang="en-AU" altLang="en-US" sz="2800"/>
              <a:t>   Rõ ràng  m= 2 &lt; 4 = ø(8)  là s</a:t>
            </a:r>
            <a:r>
              <a:rPr lang="en-US" altLang="en-US" sz="2800"/>
              <a:t>ố mũ nhỏ nhất có tính chất </a:t>
            </a:r>
            <a:r>
              <a:rPr lang="en-AU" altLang="en-US" sz="2800"/>
              <a:t>3</a:t>
            </a:r>
            <a:r>
              <a:rPr lang="en-AU" altLang="en-US" sz="2800" baseline="30000"/>
              <a:t>m</a:t>
            </a:r>
            <a:r>
              <a:rPr lang="en-AU" altLang="en-US" sz="2800"/>
              <a:t> mod 8 = 1, nên  3  </a:t>
            </a:r>
            <a:r>
              <a:rPr lang="en-US" altLang="en-US" sz="2800"/>
              <a:t>không là căn nguyên thủy của 8.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AC062759-BAF5-4302-A592-8668119DC1E7}"/>
              </a:ext>
            </a:extLst>
          </p:cNvPr>
          <p:cNvSpPr>
            <a:spLocks noGrp="1" noChangeArrowheads="1"/>
          </p:cNvSpPr>
          <p:nvPr>
            <p:ph type="title"/>
          </p:nvPr>
        </p:nvSpPr>
        <p:spPr>
          <a:xfrm>
            <a:off x="457200" y="274638"/>
            <a:ext cx="8229600" cy="633412"/>
          </a:xfrm>
        </p:spPr>
        <p:txBody>
          <a:bodyPr/>
          <a:lstStyle/>
          <a:p>
            <a:pPr marL="838200" indent="-838200" eaLnBrk="1" hangingPunct="1"/>
            <a:r>
              <a:rPr lang="en-AU" altLang="en-US"/>
              <a:t>Logarit rời rạc</a:t>
            </a:r>
          </a:p>
        </p:txBody>
      </p:sp>
      <p:sp>
        <p:nvSpPr>
          <p:cNvPr id="92163" name="Rectangle 3">
            <a:extLst>
              <a:ext uri="{FF2B5EF4-FFF2-40B4-BE49-F238E27FC236}">
                <a16:creationId xmlns:a16="http://schemas.microsoft.com/office/drawing/2014/main" id="{1863934C-AC2B-4265-940A-F21CEF726829}"/>
              </a:ext>
            </a:extLst>
          </p:cNvPr>
          <p:cNvSpPr>
            <a:spLocks noGrp="1" noChangeArrowheads="1"/>
          </p:cNvSpPr>
          <p:nvPr>
            <p:ph type="body" idx="1"/>
          </p:nvPr>
        </p:nvSpPr>
        <p:spPr>
          <a:xfrm>
            <a:off x="323850" y="908050"/>
            <a:ext cx="8424863" cy="5949950"/>
          </a:xfrm>
        </p:spPr>
        <p:txBody>
          <a:bodyPr/>
          <a:lstStyle/>
          <a:p>
            <a:pPr eaLnBrk="1" hangingPunct="1">
              <a:lnSpc>
                <a:spcPct val="90000"/>
              </a:lnSpc>
            </a:pPr>
            <a:r>
              <a:rPr lang="en-AU" altLang="en-US" sz="2400"/>
              <a:t>Cho a, b, p là các số tự nhiên, với gcd(a,p)=1 = gcd(b,p) </a:t>
            </a:r>
          </a:p>
          <a:p>
            <a:pPr eaLnBrk="1" hangingPunct="1">
              <a:lnSpc>
                <a:spcPct val="90000"/>
              </a:lnSpc>
            </a:pPr>
            <a:r>
              <a:rPr lang="en-AU" altLang="en-US" sz="2400"/>
              <a:t>Bài toán ngược của bài toán lũy thừa là tìm logarit rời rạc của một sô modulo p</a:t>
            </a:r>
          </a:p>
          <a:p>
            <a:pPr eaLnBrk="1" hangingPunct="1">
              <a:lnSpc>
                <a:spcPct val="90000"/>
              </a:lnSpc>
              <a:buFont typeface="Wingdings" panose="05000000000000000000" pitchFamily="2" charset="2"/>
              <a:buNone/>
            </a:pPr>
            <a:r>
              <a:rPr lang="en-AU" altLang="en-US" sz="2400"/>
              <a:t>    Tức là tìm  x  sao cho  a</a:t>
            </a:r>
            <a:r>
              <a:rPr lang="en-AU" altLang="en-US" sz="2400" baseline="30000"/>
              <a:t>x</a:t>
            </a:r>
            <a:r>
              <a:rPr lang="en-AU" altLang="en-US" sz="2400"/>
              <a:t> = b mod p </a:t>
            </a:r>
          </a:p>
          <a:p>
            <a:pPr eaLnBrk="1" hangingPunct="1">
              <a:lnSpc>
                <a:spcPct val="90000"/>
              </a:lnSpc>
              <a:buFont typeface="Wingdings" panose="05000000000000000000" pitchFamily="2" charset="2"/>
              <a:buNone/>
            </a:pPr>
            <a:r>
              <a:rPr lang="en-AU" altLang="en-US" sz="2400"/>
              <a:t>    Hay còn được viết là  x = log</a:t>
            </a:r>
            <a:r>
              <a:rPr lang="en-AU" altLang="en-US" sz="2400" baseline="-25000"/>
              <a:t>a</a:t>
            </a:r>
            <a:r>
              <a:rPr lang="en-AU" altLang="en-US" sz="2400"/>
              <a:t> b mod p </a:t>
            </a:r>
          </a:p>
          <a:p>
            <a:pPr eaLnBrk="1" hangingPunct="1">
              <a:lnSpc>
                <a:spcPct val="90000"/>
              </a:lnSpc>
            </a:pPr>
            <a:r>
              <a:rPr lang="en-AU" altLang="en-US" sz="2400"/>
              <a:t>Dễ dàng thấy, nếu  a là căn nguyên thủy thì luôn luôn tồn tại, ngược lại thì có thể không</a:t>
            </a:r>
            <a:endParaRPr lang="en-US" altLang="en-US" sz="2400"/>
          </a:p>
          <a:p>
            <a:pPr eaLnBrk="1" hangingPunct="1">
              <a:lnSpc>
                <a:spcPct val="90000"/>
              </a:lnSpc>
              <a:buFont typeface="Wingdings" panose="05000000000000000000" pitchFamily="2" charset="2"/>
              <a:buNone/>
            </a:pPr>
            <a:r>
              <a:rPr lang="en-US" altLang="en-US" sz="2400"/>
              <a:t>             </a:t>
            </a:r>
            <a:r>
              <a:rPr lang="en-AU" altLang="en-US" sz="2400"/>
              <a:t>x = log</a:t>
            </a:r>
            <a:r>
              <a:rPr lang="en-AU" altLang="en-US" sz="2400" baseline="-25000"/>
              <a:t>2</a:t>
            </a:r>
            <a:r>
              <a:rPr lang="en-AU" altLang="en-US" sz="2400"/>
              <a:t> 3 mod 13 = 4 bằng cách thử lần lượt  </a:t>
            </a:r>
            <a:endParaRPr lang="en-US" altLang="en-US" sz="2400"/>
          </a:p>
          <a:p>
            <a:pPr eaLnBrk="1" hangingPunct="1">
              <a:lnSpc>
                <a:spcPct val="90000"/>
              </a:lnSpc>
              <a:buFont typeface="Wingdings" panose="05000000000000000000" pitchFamily="2" charset="2"/>
              <a:buNone/>
            </a:pPr>
            <a:r>
              <a:rPr lang="en-US" altLang="en-US" sz="2400"/>
              <a:t>             </a:t>
            </a:r>
            <a:r>
              <a:rPr lang="en-AU" altLang="en-US" sz="2400"/>
              <a:t>x = log</a:t>
            </a:r>
            <a:r>
              <a:rPr lang="en-AU" altLang="en-US" sz="2400" baseline="-25000"/>
              <a:t>3</a:t>
            </a:r>
            <a:r>
              <a:rPr lang="en-AU" altLang="en-US" sz="2400"/>
              <a:t> 4 mod 13  (tìm x:  3</a:t>
            </a:r>
            <a:r>
              <a:rPr lang="en-AU" altLang="en-US" sz="2400" baseline="30000"/>
              <a:t>x</a:t>
            </a:r>
            <a:r>
              <a:rPr lang="en-AU" altLang="en-US" sz="2400"/>
              <a:t> = 4 mod 13) không có lời giải, vì</a:t>
            </a:r>
          </a:p>
          <a:p>
            <a:pPr eaLnBrk="1" hangingPunct="1">
              <a:lnSpc>
                <a:spcPct val="90000"/>
              </a:lnSpc>
              <a:buFont typeface="Wingdings" panose="05000000000000000000" pitchFamily="2" charset="2"/>
              <a:buNone/>
            </a:pPr>
            <a:r>
              <a:rPr lang="en-AU" altLang="en-US" sz="2400"/>
              <a:t>		</a:t>
            </a:r>
            <a:r>
              <a:rPr lang="sv-SE" altLang="en-US" sz="2400"/>
              <a:t>3</a:t>
            </a:r>
            <a:r>
              <a:rPr lang="sv-SE" altLang="en-US" sz="2400" baseline="30000"/>
              <a:t>0 </a:t>
            </a:r>
            <a:r>
              <a:rPr lang="sv-SE" altLang="en-US" sz="2400"/>
              <a:t>mod 13 = 1; 3</a:t>
            </a:r>
            <a:r>
              <a:rPr lang="sv-SE" altLang="en-US" sz="2400" baseline="30000"/>
              <a:t>1</a:t>
            </a:r>
            <a:r>
              <a:rPr lang="sv-SE" altLang="en-US" sz="2400"/>
              <a:t> mod 13 = 3; 3</a:t>
            </a:r>
            <a:r>
              <a:rPr lang="sv-SE" altLang="en-US" sz="2400" baseline="30000"/>
              <a:t>2</a:t>
            </a:r>
            <a:r>
              <a:rPr lang="sv-SE" altLang="en-US" sz="2400"/>
              <a:t> mod 13 = 9; </a:t>
            </a:r>
          </a:p>
          <a:p>
            <a:pPr eaLnBrk="1" hangingPunct="1">
              <a:lnSpc>
                <a:spcPct val="90000"/>
              </a:lnSpc>
              <a:buFont typeface="Wingdings" panose="05000000000000000000" pitchFamily="2" charset="2"/>
              <a:buNone/>
            </a:pPr>
            <a:r>
              <a:rPr lang="sv-SE" altLang="en-US" sz="2400"/>
              <a:t>		3</a:t>
            </a:r>
            <a:r>
              <a:rPr lang="sv-SE" altLang="en-US" sz="2400" baseline="30000"/>
              <a:t>3</a:t>
            </a:r>
            <a:r>
              <a:rPr lang="sv-SE" altLang="en-US" sz="2400"/>
              <a:t> mod 13 = 1= 3</a:t>
            </a:r>
            <a:r>
              <a:rPr lang="sv-SE" altLang="en-US" sz="2400" baseline="30000"/>
              <a:t>0</a:t>
            </a:r>
            <a:r>
              <a:rPr lang="sv-SE" altLang="en-US" sz="2400"/>
              <a:t> mod 13 </a:t>
            </a:r>
            <a:endParaRPr lang="en-US" altLang="en-US" sz="2400"/>
          </a:p>
          <a:p>
            <a:pPr eaLnBrk="1" hangingPunct="1">
              <a:lnSpc>
                <a:spcPct val="90000"/>
              </a:lnSpc>
            </a:pPr>
            <a:r>
              <a:rPr lang="en-US" altLang="en-US" sz="2400"/>
              <a:t>Trong  khi lũy thừa là bài toán dễ dàng, thì bài toán logarit rời rạc là bài toán khó. </a:t>
            </a:r>
            <a:endParaRPr lang="en-AU"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6F4518C-7BDA-4297-B223-5BE81FB98797}"/>
              </a:ext>
            </a:extLst>
          </p:cNvPr>
          <p:cNvSpPr>
            <a:spLocks noGrp="1" noChangeArrowheads="1"/>
          </p:cNvSpPr>
          <p:nvPr>
            <p:ph type="title"/>
          </p:nvPr>
        </p:nvSpPr>
        <p:spPr>
          <a:xfrm>
            <a:off x="395288" y="0"/>
            <a:ext cx="8218487" cy="850900"/>
          </a:xfrm>
        </p:spPr>
        <p:txBody>
          <a:bodyPr/>
          <a:lstStyle/>
          <a:p>
            <a:pPr marL="838200" indent="-838200" eaLnBrk="1" hangingPunct="1"/>
            <a:r>
              <a:rPr lang="en-US" altLang="en-US"/>
              <a:t>3.1 Phép toán modulo</a:t>
            </a:r>
            <a:endParaRPr lang="en-AU" altLang="en-US"/>
          </a:p>
        </p:txBody>
      </p:sp>
      <p:sp>
        <p:nvSpPr>
          <p:cNvPr id="11267" name="Rectangle 3">
            <a:extLst>
              <a:ext uri="{FF2B5EF4-FFF2-40B4-BE49-F238E27FC236}">
                <a16:creationId xmlns:a16="http://schemas.microsoft.com/office/drawing/2014/main" id="{7DB23FD4-61B5-4CF8-9DB4-F58213DB91F0}"/>
              </a:ext>
            </a:extLst>
          </p:cNvPr>
          <p:cNvSpPr>
            <a:spLocks noGrp="1" noChangeArrowheads="1"/>
          </p:cNvSpPr>
          <p:nvPr>
            <p:ph type="body" idx="1"/>
          </p:nvPr>
        </p:nvSpPr>
        <p:spPr>
          <a:xfrm>
            <a:off x="395288" y="1052513"/>
            <a:ext cx="8497887" cy="5616575"/>
          </a:xfrm>
        </p:spPr>
        <p:txBody>
          <a:bodyPr/>
          <a:lstStyle/>
          <a:p>
            <a:pPr eaLnBrk="1" hangingPunct="1">
              <a:lnSpc>
                <a:spcPct val="80000"/>
              </a:lnSpc>
            </a:pPr>
            <a:r>
              <a:rPr lang="en-US" altLang="en-US" sz="2400"/>
              <a:t>Giả sử n là số nguyên dương, a là số nguyên, nếu:</a:t>
            </a:r>
          </a:p>
          <a:p>
            <a:pPr eaLnBrk="1" hangingPunct="1">
              <a:lnSpc>
                <a:spcPct val="80000"/>
              </a:lnSpc>
              <a:buFont typeface="Wingdings" panose="05000000000000000000" pitchFamily="2" charset="2"/>
              <a:buNone/>
            </a:pPr>
            <a:r>
              <a:rPr lang="en-US" altLang="en-US" sz="2400"/>
              <a:t>        		a = q.n + r</a:t>
            </a:r>
          </a:p>
          <a:p>
            <a:pPr eaLnBrk="1" hangingPunct="1">
              <a:lnSpc>
                <a:spcPct val="80000"/>
              </a:lnSpc>
              <a:buFont typeface="Wingdings" panose="05000000000000000000" pitchFamily="2" charset="2"/>
              <a:buNone/>
            </a:pPr>
            <a:r>
              <a:rPr lang="en-US" altLang="en-US" sz="2400"/>
              <a:t>        trong đó r là phần dư dương 0</a:t>
            </a:r>
            <a:r>
              <a:rPr lang="en-US" altLang="en-US" sz="2400">
                <a:cs typeface="Arial" panose="020B0604020202020204" pitchFamily="34" charset="0"/>
              </a:rPr>
              <a:t>≤ r &lt; n v</a:t>
            </a:r>
            <a:r>
              <a:rPr lang="en-US" altLang="en-US" sz="2400"/>
              <a:t>à q là thương nguyên lớn nhất nhỏ hơn hoặc bằng a/n     </a:t>
            </a:r>
          </a:p>
          <a:p>
            <a:pPr eaLnBrk="1" hangingPunct="1">
              <a:lnSpc>
                <a:spcPct val="80000"/>
              </a:lnSpc>
            </a:pPr>
            <a:r>
              <a:rPr lang="en-US" altLang="en-US" sz="2400"/>
              <a:t>Khi đó ký hiệu phần dư dương r = a mod n  và     q =</a:t>
            </a:r>
            <a:r>
              <a:rPr lang="en-US" altLang="en-US" sz="2400">
                <a:sym typeface="Symbol" panose="05050102010706020507" pitchFamily="18" charset="2"/>
              </a:rPr>
              <a:t>a/n, vậy </a:t>
            </a:r>
            <a:r>
              <a:rPr lang="en-US" altLang="en-US" sz="2400"/>
              <a:t> </a:t>
            </a:r>
          </a:p>
          <a:p>
            <a:pPr eaLnBrk="1" hangingPunct="1">
              <a:lnSpc>
                <a:spcPct val="80000"/>
              </a:lnSpc>
              <a:buFont typeface="Wingdings" panose="05000000000000000000" pitchFamily="2" charset="2"/>
              <a:buNone/>
            </a:pPr>
            <a:r>
              <a:rPr lang="en-US" altLang="en-US" sz="2400"/>
              <a:t>       		a = </a:t>
            </a:r>
            <a:r>
              <a:rPr lang="en-US" altLang="en-US" sz="2400">
                <a:sym typeface="Symbol" panose="05050102010706020507" pitchFamily="18" charset="2"/>
              </a:rPr>
              <a:t>a/n.n + </a:t>
            </a:r>
            <a:r>
              <a:rPr lang="en-US" altLang="en-US" sz="2400"/>
              <a:t>a mod n                (*)</a:t>
            </a:r>
          </a:p>
          <a:p>
            <a:pPr eaLnBrk="1" hangingPunct="1">
              <a:lnSpc>
                <a:spcPct val="80000"/>
              </a:lnSpc>
              <a:buFont typeface="Wingdings" panose="05000000000000000000" pitchFamily="2" charset="2"/>
              <a:buNone/>
            </a:pPr>
            <a:r>
              <a:rPr lang="en-US" altLang="en-US" sz="2400"/>
              <a:t>	Ví dụ:     11 mod 7 = 4,    vì   11 = 1.7 + 4                   </a:t>
            </a:r>
          </a:p>
          <a:p>
            <a:pPr eaLnBrk="1" hangingPunct="1">
              <a:lnSpc>
                <a:spcPct val="80000"/>
              </a:lnSpc>
              <a:buFont typeface="Wingdings" panose="05000000000000000000" pitchFamily="2" charset="2"/>
              <a:buNone/>
            </a:pPr>
            <a:r>
              <a:rPr lang="en-US" altLang="en-US" sz="2400"/>
              <a:t>               (-11) mod 7 = 3,   vì   -11= -2.7+ 3 </a:t>
            </a:r>
          </a:p>
          <a:p>
            <a:pPr eaLnBrk="1" hangingPunct="1">
              <a:lnSpc>
                <a:spcPct val="80000"/>
              </a:lnSpc>
              <a:buFont typeface="Wingdings" panose="05000000000000000000" pitchFamily="2" charset="2"/>
              <a:buNone/>
            </a:pPr>
            <a:r>
              <a:rPr lang="en-US" altLang="en-US" sz="2400"/>
              <a:t>               100 mod 13 = 9,    vì   100 = 7.13 + 9                   </a:t>
            </a:r>
          </a:p>
          <a:p>
            <a:pPr eaLnBrk="1" hangingPunct="1">
              <a:lnSpc>
                <a:spcPct val="80000"/>
              </a:lnSpc>
              <a:buFont typeface="Wingdings" panose="05000000000000000000" pitchFamily="2" charset="2"/>
              <a:buNone/>
            </a:pPr>
            <a:r>
              <a:rPr lang="en-US" altLang="en-US" sz="2400"/>
              <a:t>           (-100) mod 13 = 4,   vì   -100 = -8.13+ 4</a:t>
            </a:r>
            <a:r>
              <a:rPr lang="en-US" altLang="en-US" sz="1800"/>
              <a:t> </a:t>
            </a:r>
            <a:r>
              <a:rPr lang="en-AU" altLang="en-US" sz="1200"/>
              <a:t> </a:t>
            </a:r>
          </a:p>
          <a:p>
            <a:pPr eaLnBrk="1" hangingPunct="1">
              <a:lnSpc>
                <a:spcPct val="80000"/>
              </a:lnSpc>
              <a:buFont typeface="Wingdings" panose="05000000000000000000" pitchFamily="2" charset="2"/>
              <a:buNone/>
            </a:pPr>
            <a:endParaRPr lang="en-AU" altLang="en-US" sz="1200"/>
          </a:p>
          <a:p>
            <a:pPr eaLnBrk="1" hangingPunct="1">
              <a:lnSpc>
                <a:spcPct val="80000"/>
              </a:lnSpc>
              <a:buFont typeface="Wingdings" panose="05000000000000000000" pitchFamily="2" charset="2"/>
              <a:buNone/>
            </a:pPr>
            <a:r>
              <a:rPr lang="en-AU" altLang="en-US" sz="2400" i="1"/>
              <a:t>Câu hỏi:  Biểu diễn (*) có duy nhất không?</a:t>
            </a:r>
            <a:r>
              <a:rPr lang="en-AU" altLang="en-US" sz="2400"/>
              <a:t>  </a:t>
            </a:r>
          </a:p>
          <a:p>
            <a:pPr eaLnBrk="1" hangingPunct="1">
              <a:lnSpc>
                <a:spcPct val="80000"/>
              </a:lnSpc>
              <a:buFont typeface="Wingdings" panose="05000000000000000000" pitchFamily="2" charset="2"/>
              <a:buNone/>
            </a:pPr>
            <a:r>
              <a:rPr lang="en-AU" altLang="en-US" sz="2400" i="1"/>
              <a:t>Trả lời:</a:t>
            </a:r>
            <a:r>
              <a:rPr lang="en-AU" altLang="en-US" sz="2400"/>
              <a:t> </a:t>
            </a:r>
            <a:r>
              <a:rPr lang="en-AU" altLang="en-US" sz="2400" i="1"/>
              <a:t>Duy nhất, do số hạng thứ 2 qui ước là số nguyên 		dương giữa 0 và n-1</a:t>
            </a:r>
          </a:p>
          <a:p>
            <a:pPr eaLnBrk="1" hangingPunct="1">
              <a:lnSpc>
                <a:spcPct val="80000"/>
              </a:lnSpc>
              <a:buFont typeface="Wingdings" panose="05000000000000000000" pitchFamily="2" charset="2"/>
              <a:buNone/>
            </a:pPr>
            <a:r>
              <a:rPr lang="en-AU" altLang="en-US" sz="1800"/>
              <a:t> </a:t>
            </a:r>
            <a:r>
              <a:rPr lang="en-AU" altLang="en-US" sz="1600"/>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65B7C11A-CFF6-4780-97AD-A7686440454E}"/>
              </a:ext>
            </a:extLst>
          </p:cNvPr>
          <p:cNvSpPr>
            <a:spLocks noGrp="1"/>
          </p:cNvSpPr>
          <p:nvPr>
            <p:ph type="title"/>
          </p:nvPr>
        </p:nvSpPr>
        <p:spPr>
          <a:xfrm>
            <a:off x="457200" y="274638"/>
            <a:ext cx="8229600" cy="561975"/>
          </a:xfrm>
        </p:spPr>
        <p:txBody>
          <a:bodyPr/>
          <a:lstStyle/>
          <a:p>
            <a:r>
              <a:rPr lang="en-US" altLang="en-US"/>
              <a:t>Logarit rời rạc</a:t>
            </a:r>
          </a:p>
        </p:txBody>
      </p:sp>
      <p:sp>
        <p:nvSpPr>
          <p:cNvPr id="3" name="Content Placeholder 2">
            <a:extLst>
              <a:ext uri="{FF2B5EF4-FFF2-40B4-BE49-F238E27FC236}">
                <a16:creationId xmlns:a16="http://schemas.microsoft.com/office/drawing/2014/main" id="{3B4CFF32-CD36-42D8-99FA-07566C3D27CE}"/>
              </a:ext>
            </a:extLst>
          </p:cNvPr>
          <p:cNvSpPr>
            <a:spLocks noGrp="1"/>
          </p:cNvSpPr>
          <p:nvPr>
            <p:ph idx="1"/>
          </p:nvPr>
        </p:nvSpPr>
        <p:spPr>
          <a:xfrm>
            <a:off x="-107950" y="1052513"/>
            <a:ext cx="9251950" cy="5805487"/>
          </a:xfrm>
        </p:spPr>
        <p:txBody>
          <a:bodyPr/>
          <a:lstStyle/>
          <a:p>
            <a:pPr>
              <a:defRPr/>
            </a:pPr>
            <a:r>
              <a:rPr lang="en-US" dirty="0"/>
              <a:t>2</a:t>
            </a:r>
            <a:r>
              <a:rPr lang="en-US" baseline="30000" dirty="0"/>
              <a:t>0 </a:t>
            </a:r>
            <a:r>
              <a:rPr lang="en-US" dirty="0"/>
              <a:t>mod 11 = 1, 2 mod 11 = 2, 2</a:t>
            </a:r>
            <a:r>
              <a:rPr lang="en-US" baseline="30000" dirty="0"/>
              <a:t>2</a:t>
            </a:r>
            <a:r>
              <a:rPr lang="en-US" dirty="0"/>
              <a:t> mod 11 = 4, </a:t>
            </a:r>
          </a:p>
          <a:p>
            <a:pPr>
              <a:defRPr/>
            </a:pPr>
            <a:r>
              <a:rPr lang="en-US" dirty="0"/>
              <a:t>2</a:t>
            </a:r>
            <a:r>
              <a:rPr lang="en-US" baseline="30000" dirty="0"/>
              <a:t>3 </a:t>
            </a:r>
            <a:r>
              <a:rPr lang="en-US" dirty="0"/>
              <a:t>mod 11 = 8, 2</a:t>
            </a:r>
            <a:r>
              <a:rPr lang="en-US" baseline="30000" dirty="0"/>
              <a:t>4</a:t>
            </a:r>
            <a:r>
              <a:rPr lang="en-US" dirty="0"/>
              <a:t> mod 11 = 5, 2</a:t>
            </a:r>
            <a:r>
              <a:rPr lang="en-US" baseline="30000" dirty="0"/>
              <a:t>5</a:t>
            </a:r>
            <a:r>
              <a:rPr lang="en-US" dirty="0"/>
              <a:t> mod 11 =10, </a:t>
            </a:r>
          </a:p>
          <a:p>
            <a:pPr>
              <a:defRPr/>
            </a:pPr>
            <a:r>
              <a:rPr lang="en-US" dirty="0"/>
              <a:t>2</a:t>
            </a:r>
            <a:r>
              <a:rPr lang="en-US" baseline="30000" dirty="0"/>
              <a:t>6 </a:t>
            </a:r>
            <a:r>
              <a:rPr lang="en-US" dirty="0"/>
              <a:t>mod 11 = 9, 2</a:t>
            </a:r>
            <a:r>
              <a:rPr lang="en-US" baseline="30000" dirty="0"/>
              <a:t>7</a:t>
            </a:r>
            <a:r>
              <a:rPr lang="en-US" dirty="0"/>
              <a:t> mod 11 = 7, 2</a:t>
            </a:r>
            <a:r>
              <a:rPr lang="en-US" baseline="30000" dirty="0"/>
              <a:t>8</a:t>
            </a:r>
            <a:r>
              <a:rPr lang="en-US" dirty="0"/>
              <a:t> mod 11 = 3, </a:t>
            </a:r>
          </a:p>
          <a:p>
            <a:pPr>
              <a:defRPr/>
            </a:pPr>
            <a:r>
              <a:rPr lang="en-US" baseline="30000" dirty="0"/>
              <a:t> </a:t>
            </a:r>
            <a:r>
              <a:rPr lang="en-US" dirty="0"/>
              <a:t>2</a:t>
            </a:r>
            <a:r>
              <a:rPr lang="en-US" baseline="30000" dirty="0"/>
              <a:t>9 </a:t>
            </a:r>
            <a:r>
              <a:rPr lang="en-US" dirty="0"/>
              <a:t>mod 11 = 6, 2</a:t>
            </a:r>
            <a:r>
              <a:rPr lang="en-US" baseline="30000" dirty="0"/>
              <a:t>10</a:t>
            </a:r>
            <a:r>
              <a:rPr lang="en-US" dirty="0"/>
              <a:t> mod 11 = 1 </a:t>
            </a:r>
          </a:p>
          <a:p>
            <a:pPr marL="0" indent="0">
              <a:buFont typeface="Wingdings" panose="05000000000000000000" pitchFamily="2" charset="2"/>
              <a:buNone/>
              <a:defRPr/>
            </a:pPr>
            <a:r>
              <a:rPr lang="en-AU" altLang="en-US" dirty="0" err="1"/>
              <a:t>Tính</a:t>
            </a:r>
            <a:r>
              <a:rPr lang="en-AU" altLang="en-US" dirty="0"/>
              <a:t> </a:t>
            </a:r>
            <a:r>
              <a:rPr lang="en-AU" altLang="en-US" dirty="0" err="1"/>
              <a:t>các</a:t>
            </a:r>
            <a:r>
              <a:rPr lang="en-AU" altLang="en-US" dirty="0"/>
              <a:t> </a:t>
            </a:r>
            <a:r>
              <a:rPr lang="en-AU" altLang="en-US" dirty="0" err="1"/>
              <a:t>Logarit</a:t>
            </a:r>
            <a:r>
              <a:rPr lang="en-AU" altLang="en-US" dirty="0"/>
              <a:t> </a:t>
            </a:r>
            <a:r>
              <a:rPr lang="en-AU" altLang="en-US" dirty="0" err="1"/>
              <a:t>cơ</a:t>
            </a:r>
            <a:r>
              <a:rPr lang="en-AU" altLang="en-US" dirty="0"/>
              <a:t> </a:t>
            </a:r>
            <a:r>
              <a:rPr lang="en-AU" altLang="en-US" dirty="0" err="1"/>
              <a:t>số</a:t>
            </a:r>
            <a:r>
              <a:rPr lang="en-AU" altLang="en-US" dirty="0"/>
              <a:t> 2 </a:t>
            </a:r>
            <a:r>
              <a:rPr lang="en-AU" altLang="en-US" dirty="0" err="1"/>
              <a:t>theo</a:t>
            </a:r>
            <a:r>
              <a:rPr lang="en-AU" altLang="en-US" dirty="0"/>
              <a:t> mod 11: </a:t>
            </a:r>
          </a:p>
          <a:p>
            <a:pPr>
              <a:defRPr/>
            </a:pPr>
            <a:r>
              <a:rPr lang="en-AU" altLang="en-US" dirty="0"/>
              <a:t>log</a:t>
            </a:r>
            <a:r>
              <a:rPr lang="en-AU" altLang="en-US" baseline="-25000" dirty="0"/>
              <a:t>2</a:t>
            </a:r>
            <a:r>
              <a:rPr lang="en-AU" altLang="en-US" dirty="0"/>
              <a:t> 1 mod 11 = 0, log</a:t>
            </a:r>
            <a:r>
              <a:rPr lang="en-AU" altLang="en-US" baseline="-25000" dirty="0"/>
              <a:t>2</a:t>
            </a:r>
            <a:r>
              <a:rPr lang="en-AU" altLang="en-US" dirty="0"/>
              <a:t> 2 mod 11 = 1,  </a:t>
            </a:r>
          </a:p>
          <a:p>
            <a:pPr>
              <a:defRPr/>
            </a:pPr>
            <a:r>
              <a:rPr lang="en-AU" altLang="en-US" dirty="0"/>
              <a:t>log</a:t>
            </a:r>
            <a:r>
              <a:rPr lang="en-AU" altLang="en-US" baseline="-25000" dirty="0"/>
              <a:t>2</a:t>
            </a:r>
            <a:r>
              <a:rPr lang="en-AU" altLang="en-US" dirty="0"/>
              <a:t> 3 mod 11 = 8, log</a:t>
            </a:r>
            <a:r>
              <a:rPr lang="en-AU" altLang="en-US" baseline="-25000" dirty="0"/>
              <a:t>2</a:t>
            </a:r>
            <a:r>
              <a:rPr lang="en-AU" altLang="en-US" dirty="0"/>
              <a:t> 4 mod 11 = 2,  </a:t>
            </a:r>
          </a:p>
          <a:p>
            <a:pPr>
              <a:defRPr/>
            </a:pPr>
            <a:r>
              <a:rPr lang="en-AU" altLang="en-US" dirty="0"/>
              <a:t>log</a:t>
            </a:r>
            <a:r>
              <a:rPr lang="en-AU" altLang="en-US" baseline="-25000" dirty="0"/>
              <a:t>2</a:t>
            </a:r>
            <a:r>
              <a:rPr lang="en-AU" altLang="en-US" dirty="0"/>
              <a:t> 5 mod 11 = 4, log</a:t>
            </a:r>
            <a:r>
              <a:rPr lang="en-AU" altLang="en-US" baseline="-25000" dirty="0"/>
              <a:t>2</a:t>
            </a:r>
            <a:r>
              <a:rPr lang="en-AU" altLang="en-US" dirty="0"/>
              <a:t> 6 mod 11 = 9,  </a:t>
            </a:r>
          </a:p>
          <a:p>
            <a:pPr>
              <a:defRPr/>
            </a:pPr>
            <a:r>
              <a:rPr lang="en-AU" altLang="en-US" dirty="0"/>
              <a:t>log</a:t>
            </a:r>
            <a:r>
              <a:rPr lang="en-AU" altLang="en-US" baseline="-25000" dirty="0"/>
              <a:t>2</a:t>
            </a:r>
            <a:r>
              <a:rPr lang="en-AU" altLang="en-US" dirty="0"/>
              <a:t> 7 mod 11 = 7, log</a:t>
            </a:r>
            <a:r>
              <a:rPr lang="en-AU" altLang="en-US" baseline="-25000" dirty="0"/>
              <a:t>2</a:t>
            </a:r>
            <a:r>
              <a:rPr lang="en-AU" altLang="en-US" dirty="0"/>
              <a:t> 8 mod 11 = 3,  </a:t>
            </a:r>
          </a:p>
          <a:p>
            <a:pPr>
              <a:defRPr/>
            </a:pPr>
            <a:r>
              <a:rPr lang="en-AU" altLang="en-US" dirty="0"/>
              <a:t>log</a:t>
            </a:r>
            <a:r>
              <a:rPr lang="en-AU" altLang="en-US" baseline="-25000" dirty="0"/>
              <a:t>2</a:t>
            </a:r>
            <a:r>
              <a:rPr lang="en-AU" altLang="en-US" dirty="0"/>
              <a:t> 9 mod 11 = 6, log</a:t>
            </a:r>
            <a:r>
              <a:rPr lang="en-AU" altLang="en-US" baseline="-25000" dirty="0"/>
              <a:t>2</a:t>
            </a:r>
            <a:r>
              <a:rPr lang="en-AU" altLang="en-US" dirty="0"/>
              <a:t> 10 mod 11 = 5  </a:t>
            </a:r>
          </a:p>
          <a:p>
            <a:pPr>
              <a:defRPr/>
            </a:pPr>
            <a:endParaRPr lang="en-AU" altLang="en-US" dirty="0"/>
          </a:p>
          <a:p>
            <a:pPr>
              <a:defRPr/>
            </a:pPr>
            <a:endParaRPr lang="en-AU" altLang="en-US" dirty="0"/>
          </a:p>
          <a:p>
            <a:pPr>
              <a:defRPr/>
            </a:pPr>
            <a:endParaRPr lang="en-US" baseline="30000" dirty="0"/>
          </a:p>
          <a:p>
            <a:pPr marL="0" indent="0">
              <a:buFont typeface="Wingdings" panose="05000000000000000000" pitchFamily="2" charset="2"/>
              <a:buNone/>
              <a:defRPr/>
            </a:pPr>
            <a:r>
              <a:rPr lang="en-US" baseline="30000" dirty="0"/>
              <a:t>	 </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a:extLst>
              <a:ext uri="{FF2B5EF4-FFF2-40B4-BE49-F238E27FC236}">
                <a16:creationId xmlns:a16="http://schemas.microsoft.com/office/drawing/2014/main" id="{965AC352-EF6E-489F-81FD-CF952B4157E2}"/>
              </a:ext>
            </a:extLst>
          </p:cNvPr>
          <p:cNvSpPr>
            <a:spLocks noGrp="1"/>
          </p:cNvSpPr>
          <p:nvPr>
            <p:ph type="title"/>
          </p:nvPr>
        </p:nvSpPr>
        <p:spPr/>
        <p:txBody>
          <a:bodyPr/>
          <a:lstStyle/>
          <a:p>
            <a:r>
              <a:rPr lang="en-US" altLang="en-US"/>
              <a:t>Logarit rời rạc là bài toán khó</a:t>
            </a:r>
          </a:p>
        </p:txBody>
      </p:sp>
      <p:sp>
        <p:nvSpPr>
          <p:cNvPr id="95235" name="Content Placeholder 2">
            <a:extLst>
              <a:ext uri="{FF2B5EF4-FFF2-40B4-BE49-F238E27FC236}">
                <a16:creationId xmlns:a16="http://schemas.microsoft.com/office/drawing/2014/main" id="{AC3D8E8A-98CA-43E2-A9F2-B2012568D6EB}"/>
              </a:ext>
            </a:extLst>
          </p:cNvPr>
          <p:cNvSpPr>
            <a:spLocks noGrp="1"/>
          </p:cNvSpPr>
          <p:nvPr>
            <p:ph idx="1"/>
          </p:nvPr>
        </p:nvSpPr>
        <p:spPr>
          <a:xfrm>
            <a:off x="0" y="1417638"/>
            <a:ext cx="9144000" cy="5324475"/>
          </a:xfrm>
        </p:spPr>
        <p:txBody>
          <a:bodyPr/>
          <a:lstStyle/>
          <a:p>
            <a:r>
              <a:rPr lang="en-US" altLang="en-US"/>
              <a:t>Tính log</a:t>
            </a:r>
            <a:r>
              <a:rPr lang="en-US" altLang="en-US" baseline="-25000"/>
              <a:t>6</a:t>
            </a:r>
            <a:r>
              <a:rPr lang="en-US" altLang="en-US"/>
              <a:t> 4 mod 13:</a:t>
            </a:r>
          </a:p>
          <a:p>
            <a:r>
              <a:rPr lang="en-US" altLang="en-US"/>
              <a:t>log</a:t>
            </a:r>
            <a:r>
              <a:rPr lang="en-US" altLang="en-US" baseline="-25000"/>
              <a:t>a</a:t>
            </a:r>
            <a:r>
              <a:rPr lang="en-US" altLang="en-US"/>
              <a:t>b mod n: ton tai</a:t>
            </a:r>
          </a:p>
          <a:p>
            <a:r>
              <a:rPr lang="en-US" altLang="en-US"/>
              <a:t>n – nguyen to</a:t>
            </a:r>
          </a:p>
          <a:p>
            <a:r>
              <a:rPr lang="en-US" altLang="en-US"/>
              <a:t>a – can nguyen thuy</a:t>
            </a:r>
          </a:p>
          <a:p>
            <a:r>
              <a:rPr lang="en-US" altLang="en-US"/>
              <a:t>b:    0 &lt; b &lt; n  </a:t>
            </a:r>
          </a:p>
          <a:p>
            <a:r>
              <a:rPr lang="en-US" altLang="en-US"/>
              <a:t>n:  khong nguyen to</a:t>
            </a:r>
          </a:p>
          <a:p>
            <a:r>
              <a:rPr lang="en-US" altLang="en-US"/>
              <a:t>a: can nguyen thuy</a:t>
            </a:r>
          </a:p>
          <a:p>
            <a:r>
              <a:rPr lang="en-US" altLang="en-US"/>
              <a:t> b: nguyen to cung nhau voi n</a:t>
            </a:r>
          </a:p>
          <a:p>
            <a:r>
              <a:rPr lang="en-US" altLang="en-US"/>
              <a:t>7 la can nguyen thuy cua 10: log</a:t>
            </a:r>
            <a:r>
              <a:rPr lang="en-US" altLang="en-US" baseline="-25000"/>
              <a:t>7</a:t>
            </a:r>
            <a:r>
              <a:rPr lang="en-US" altLang="en-US"/>
              <a:t> m mod 10= ?</a:t>
            </a:r>
          </a:p>
          <a:p>
            <a:endParaRPr lang="en-US"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a:extLst>
              <a:ext uri="{FF2B5EF4-FFF2-40B4-BE49-F238E27FC236}">
                <a16:creationId xmlns:a16="http://schemas.microsoft.com/office/drawing/2014/main" id="{5D872428-00A4-49C8-989F-411DF6EC3F45}"/>
              </a:ext>
            </a:extLst>
          </p:cNvPr>
          <p:cNvSpPr>
            <a:spLocks noGrp="1"/>
          </p:cNvSpPr>
          <p:nvPr>
            <p:ph type="title"/>
          </p:nvPr>
        </p:nvSpPr>
        <p:spPr>
          <a:xfrm>
            <a:off x="457200" y="274638"/>
            <a:ext cx="8229600" cy="777875"/>
          </a:xfrm>
        </p:spPr>
        <p:txBody>
          <a:bodyPr/>
          <a:lstStyle/>
          <a:p>
            <a:r>
              <a:rPr lang="en-US" altLang="en-US"/>
              <a:t>Tính mọi lũy thừa của 6 mod 13:</a:t>
            </a:r>
          </a:p>
        </p:txBody>
      </p:sp>
      <p:sp>
        <p:nvSpPr>
          <p:cNvPr id="96259" name="Content Placeholder 2">
            <a:extLst>
              <a:ext uri="{FF2B5EF4-FFF2-40B4-BE49-F238E27FC236}">
                <a16:creationId xmlns:a16="http://schemas.microsoft.com/office/drawing/2014/main" id="{FE469688-9DD5-41D8-9429-58E69B769C1E}"/>
              </a:ext>
            </a:extLst>
          </p:cNvPr>
          <p:cNvSpPr>
            <a:spLocks noGrp="1"/>
          </p:cNvSpPr>
          <p:nvPr>
            <p:ph idx="1"/>
          </p:nvPr>
        </p:nvSpPr>
        <p:spPr>
          <a:xfrm>
            <a:off x="457200" y="1196975"/>
            <a:ext cx="8362950" cy="5661025"/>
          </a:xfrm>
        </p:spPr>
        <p:txBody>
          <a:bodyPr/>
          <a:lstStyle/>
          <a:p>
            <a:r>
              <a:rPr lang="en-US" altLang="en-US"/>
              <a:t> 6</a:t>
            </a:r>
            <a:r>
              <a:rPr lang="en-US" altLang="en-US" baseline="30000"/>
              <a:t>0 </a:t>
            </a:r>
            <a:r>
              <a:rPr lang="en-US" altLang="en-US"/>
              <a:t>mod 13 = 1; 6 mod 13 = 6, </a:t>
            </a:r>
          </a:p>
          <a:p>
            <a:r>
              <a:rPr lang="en-US" altLang="en-US"/>
              <a:t>6</a:t>
            </a:r>
            <a:r>
              <a:rPr lang="en-US" altLang="en-US" baseline="30000"/>
              <a:t>2</a:t>
            </a:r>
            <a:r>
              <a:rPr lang="en-US" altLang="en-US"/>
              <a:t> mod 13 = 10; 6</a:t>
            </a:r>
            <a:r>
              <a:rPr lang="en-US" altLang="en-US" baseline="30000"/>
              <a:t>3</a:t>
            </a:r>
            <a:r>
              <a:rPr lang="en-US" altLang="en-US"/>
              <a:t> mod 13 = 8</a:t>
            </a:r>
          </a:p>
          <a:p>
            <a:r>
              <a:rPr lang="en-US" altLang="en-US"/>
              <a:t>6</a:t>
            </a:r>
            <a:r>
              <a:rPr lang="en-US" altLang="en-US" baseline="30000"/>
              <a:t>4</a:t>
            </a:r>
            <a:r>
              <a:rPr lang="en-US" altLang="en-US"/>
              <a:t> mod 13 = 9; 6</a:t>
            </a:r>
            <a:r>
              <a:rPr lang="en-US" altLang="en-US" baseline="30000"/>
              <a:t>5</a:t>
            </a:r>
            <a:r>
              <a:rPr lang="en-US" altLang="en-US"/>
              <a:t> mod 13 = 2</a:t>
            </a:r>
          </a:p>
          <a:p>
            <a:r>
              <a:rPr lang="en-US" altLang="en-US"/>
              <a:t>6</a:t>
            </a:r>
            <a:r>
              <a:rPr lang="en-US" altLang="en-US" baseline="30000"/>
              <a:t>6</a:t>
            </a:r>
            <a:r>
              <a:rPr lang="en-US" altLang="en-US"/>
              <a:t> mod 13 = 12; 6</a:t>
            </a:r>
            <a:r>
              <a:rPr lang="en-US" altLang="en-US" baseline="30000"/>
              <a:t>7</a:t>
            </a:r>
            <a:r>
              <a:rPr lang="en-US" altLang="en-US"/>
              <a:t> mod 13 = 7 </a:t>
            </a:r>
          </a:p>
          <a:p>
            <a:r>
              <a:rPr lang="en-US" altLang="en-US"/>
              <a:t>6</a:t>
            </a:r>
            <a:r>
              <a:rPr lang="en-US" altLang="en-US" baseline="30000"/>
              <a:t>8</a:t>
            </a:r>
            <a:r>
              <a:rPr lang="en-US" altLang="en-US"/>
              <a:t> mod 13 = 3; 6</a:t>
            </a:r>
            <a:r>
              <a:rPr lang="en-US" altLang="en-US" baseline="30000"/>
              <a:t>9</a:t>
            </a:r>
            <a:r>
              <a:rPr lang="en-US" altLang="en-US"/>
              <a:t> mod 13 = 5 </a:t>
            </a:r>
          </a:p>
          <a:p>
            <a:r>
              <a:rPr lang="en-US" altLang="en-US"/>
              <a:t>6</a:t>
            </a:r>
            <a:r>
              <a:rPr lang="en-US" altLang="en-US" baseline="30000"/>
              <a:t>10</a:t>
            </a:r>
            <a:r>
              <a:rPr lang="en-US" altLang="en-US"/>
              <a:t> mod 13 = 4; 6</a:t>
            </a:r>
            <a:r>
              <a:rPr lang="en-US" altLang="en-US" baseline="30000"/>
              <a:t>11</a:t>
            </a:r>
            <a:r>
              <a:rPr lang="en-US" altLang="en-US"/>
              <a:t> mod 13 = 11 </a:t>
            </a:r>
          </a:p>
          <a:p>
            <a:r>
              <a:rPr lang="en-US" altLang="en-US"/>
              <a:t>6</a:t>
            </a:r>
            <a:r>
              <a:rPr lang="en-US" altLang="en-US" baseline="30000"/>
              <a:t>12</a:t>
            </a:r>
            <a:r>
              <a:rPr lang="en-US" altLang="en-US"/>
              <a:t> mod 13 = 1 </a:t>
            </a:r>
          </a:p>
          <a:p>
            <a:r>
              <a:rPr lang="en-US" altLang="en-US"/>
              <a:t>Vậy log</a:t>
            </a:r>
            <a:r>
              <a:rPr lang="en-US" altLang="en-US" baseline="-25000"/>
              <a:t>6</a:t>
            </a:r>
            <a:r>
              <a:rPr lang="en-US" altLang="en-US"/>
              <a:t> 4 mod 13 = 10, log</a:t>
            </a:r>
            <a:r>
              <a:rPr lang="en-US" altLang="en-US" baseline="-25000"/>
              <a:t>6</a:t>
            </a:r>
            <a:r>
              <a:rPr lang="en-US" altLang="en-US"/>
              <a:t> m mod 13 =   </a:t>
            </a:r>
          </a:p>
          <a:p>
            <a:r>
              <a:rPr lang="en-US" altLang="en-US"/>
              <a:t>6 có là căn nguyên thủy của 13 không?</a:t>
            </a:r>
          </a:p>
          <a:p>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5813CBBE-89CC-42C6-A07E-480AE7F7D21A}"/>
              </a:ext>
            </a:extLst>
          </p:cNvPr>
          <p:cNvSpPr>
            <a:spLocks noGrp="1" noChangeArrowheads="1"/>
          </p:cNvSpPr>
          <p:nvPr>
            <p:ph type="title"/>
          </p:nvPr>
        </p:nvSpPr>
        <p:spPr/>
        <p:txBody>
          <a:bodyPr/>
          <a:lstStyle/>
          <a:p>
            <a:pPr eaLnBrk="1" hangingPunct="1"/>
            <a:r>
              <a:rPr lang="en-AU" altLang="en-US"/>
              <a:t>Tóm tắt</a:t>
            </a:r>
          </a:p>
        </p:txBody>
      </p:sp>
      <p:sp>
        <p:nvSpPr>
          <p:cNvPr id="97283" name="Rectangle 3">
            <a:extLst>
              <a:ext uri="{FF2B5EF4-FFF2-40B4-BE49-F238E27FC236}">
                <a16:creationId xmlns:a16="http://schemas.microsoft.com/office/drawing/2014/main" id="{CA4A3FF9-98B2-4EF8-9235-DC387CCBB34C}"/>
              </a:ext>
            </a:extLst>
          </p:cNvPr>
          <p:cNvSpPr>
            <a:spLocks noGrp="1" noChangeArrowheads="1"/>
          </p:cNvSpPr>
          <p:nvPr>
            <p:ph type="body" idx="1"/>
          </p:nvPr>
        </p:nvSpPr>
        <p:spPr>
          <a:xfrm>
            <a:off x="457200" y="1600200"/>
            <a:ext cx="8362950" cy="4852988"/>
          </a:xfrm>
        </p:spPr>
        <p:txBody>
          <a:bodyPr/>
          <a:lstStyle/>
          <a:p>
            <a:pPr eaLnBrk="1" hangingPunct="1"/>
            <a:r>
              <a:rPr lang="en-US" altLang="en-US"/>
              <a:t>Chúng ta đã xét đến:</a:t>
            </a:r>
          </a:p>
          <a:p>
            <a:pPr lvl="1" eaLnBrk="1" hangingPunct="1"/>
            <a:r>
              <a:rPr lang="en-US" altLang="en-US"/>
              <a:t> Các phép toán modulo với các số nguyên</a:t>
            </a:r>
          </a:p>
          <a:p>
            <a:pPr lvl="1" eaLnBrk="1" hangingPunct="1"/>
            <a:r>
              <a:rPr lang="en-US" altLang="en-US"/>
              <a:t> Các số nguyên tố </a:t>
            </a:r>
          </a:p>
          <a:p>
            <a:pPr lvl="1" eaLnBrk="1" hangingPunct="1"/>
            <a:r>
              <a:rPr lang="en-US" altLang="en-US"/>
              <a:t> Thuật toán Euclid và Euclid mở rộng</a:t>
            </a:r>
          </a:p>
          <a:p>
            <a:pPr lvl="1" eaLnBrk="1" hangingPunct="1"/>
            <a:r>
              <a:rPr lang="en-US" altLang="en-US"/>
              <a:t> Hàm Euler </a:t>
            </a:r>
          </a:p>
          <a:p>
            <a:pPr lvl="1" eaLnBrk="1" hangingPunct="1"/>
            <a:r>
              <a:rPr lang="en-US" altLang="en-US"/>
              <a:t> Định lý Ferma nhỏ và Euler </a:t>
            </a:r>
          </a:p>
          <a:p>
            <a:pPr lvl="1" eaLnBrk="1" hangingPunct="1"/>
            <a:r>
              <a:rPr lang="en-US" altLang="en-US"/>
              <a:t> Thuật toán bình phương và nhân liên tiếp</a:t>
            </a:r>
          </a:p>
          <a:p>
            <a:pPr lvl="1" eaLnBrk="1" hangingPunct="1"/>
            <a:r>
              <a:rPr lang="en-US" altLang="en-US"/>
              <a:t> Căn nguyên tố và logarit rời rạc</a:t>
            </a:r>
          </a:p>
          <a:p>
            <a:pPr lvl="1" eaLnBrk="1" hangingPunct="1"/>
            <a:endParaRPr lang="en-US" altLang="en-US"/>
          </a:p>
          <a:p>
            <a:pPr lvl="1" eaLnBrk="1" hangingPunct="1"/>
            <a:endParaRPr lang="en-AU"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80A8C6B4-9F33-41A4-A31F-E7F2A31FBB51}"/>
              </a:ext>
            </a:extLst>
          </p:cNvPr>
          <p:cNvSpPr>
            <a:spLocks noGrp="1" noChangeArrowheads="1"/>
          </p:cNvSpPr>
          <p:nvPr>
            <p:ph type="title"/>
          </p:nvPr>
        </p:nvSpPr>
        <p:spPr/>
        <p:txBody>
          <a:bodyPr/>
          <a:lstStyle/>
          <a:p>
            <a:pPr eaLnBrk="1" hangingPunct="1"/>
            <a:r>
              <a:rPr lang="en-US" altLang="en-US"/>
              <a:t>Câu hỏi trắc nghiệm 1</a:t>
            </a:r>
          </a:p>
        </p:txBody>
      </p:sp>
      <p:sp>
        <p:nvSpPr>
          <p:cNvPr id="99331" name="Rectangle 3">
            <a:extLst>
              <a:ext uri="{FF2B5EF4-FFF2-40B4-BE49-F238E27FC236}">
                <a16:creationId xmlns:a16="http://schemas.microsoft.com/office/drawing/2014/main" id="{56FE1DBA-0ADC-453D-8B5E-0D7ABE9E2F6E}"/>
              </a:ext>
            </a:extLst>
          </p:cNvPr>
          <p:cNvSpPr>
            <a:spLocks noGrp="1" noChangeArrowheads="1"/>
          </p:cNvSpPr>
          <p:nvPr>
            <p:ph type="body" idx="1"/>
          </p:nvPr>
        </p:nvSpPr>
        <p:spPr>
          <a:xfrm>
            <a:off x="457200" y="1600200"/>
            <a:ext cx="8435975" cy="4924425"/>
          </a:xfrm>
        </p:spPr>
        <p:txBody>
          <a:bodyPr/>
          <a:lstStyle/>
          <a:p>
            <a:pPr marL="609600" indent="-609600" eaLnBrk="1" hangingPunct="1">
              <a:lnSpc>
                <a:spcPct val="90000"/>
              </a:lnSpc>
            </a:pPr>
            <a:r>
              <a:rPr lang="en-US" altLang="en-US" sz="2400"/>
              <a:t>Câu 1: Tập các số nguyên không đóng với phép toán nào (một tập X được gọi là đóng đối với một phép toán, nếu việc thực hiện phép toán trên X cũng cho kết quả là phần tử thuộc X) </a:t>
            </a:r>
          </a:p>
          <a:p>
            <a:pPr marL="971550" lvl="1" indent="-514350" eaLnBrk="1" hangingPunct="1">
              <a:lnSpc>
                <a:spcPct val="90000"/>
              </a:lnSpc>
              <a:buFont typeface="Wingdings" panose="05000000000000000000" pitchFamily="2" charset="2"/>
              <a:buAutoNum type="alphaUcPeriod"/>
            </a:pPr>
            <a:r>
              <a:rPr lang="vi-VN" altLang="en-US" sz="2000"/>
              <a:t>phép </a:t>
            </a:r>
            <a:r>
              <a:rPr lang="en-US" altLang="en-US" sz="2000"/>
              <a:t>cộng </a:t>
            </a:r>
          </a:p>
          <a:p>
            <a:pPr marL="971550" lvl="1" indent="-514350" eaLnBrk="1" hangingPunct="1">
              <a:lnSpc>
                <a:spcPct val="90000"/>
              </a:lnSpc>
              <a:buFont typeface="Wingdings" panose="05000000000000000000" pitchFamily="2" charset="2"/>
              <a:buAutoNum type="alphaUcPeriod"/>
            </a:pPr>
            <a:r>
              <a:rPr lang="en-US" altLang="en-US" sz="2000"/>
              <a:t> phép trừ</a:t>
            </a:r>
            <a:endParaRPr lang="vi-VN" altLang="en-US" sz="2000"/>
          </a:p>
          <a:p>
            <a:pPr marL="971550" lvl="1" indent="-514350" eaLnBrk="1" hangingPunct="1">
              <a:lnSpc>
                <a:spcPct val="90000"/>
              </a:lnSpc>
              <a:buFont typeface="Wingdings" panose="05000000000000000000" pitchFamily="2" charset="2"/>
              <a:buAutoNum type="alphaUcPeriod"/>
            </a:pPr>
            <a:r>
              <a:rPr lang="vi-VN" altLang="en-US" sz="2000"/>
              <a:t> phép nhân</a:t>
            </a:r>
          </a:p>
          <a:p>
            <a:pPr marL="971550" lvl="1" indent="-514350" eaLnBrk="1" hangingPunct="1">
              <a:lnSpc>
                <a:spcPct val="90000"/>
              </a:lnSpc>
              <a:buFont typeface="Wingdings" panose="05000000000000000000" pitchFamily="2" charset="2"/>
              <a:buAutoNum type="alphaUcPeriod"/>
            </a:pPr>
            <a:r>
              <a:rPr lang="vi-VN" altLang="en-US" sz="2000"/>
              <a:t> phép </a:t>
            </a:r>
            <a:r>
              <a:rPr lang="en-US" altLang="en-US" sz="2000"/>
              <a:t>chia</a:t>
            </a:r>
          </a:p>
          <a:p>
            <a:pPr marL="609600" indent="-609600" eaLnBrk="1" hangingPunct="1">
              <a:lnSpc>
                <a:spcPct val="90000"/>
              </a:lnSpc>
            </a:pPr>
            <a:r>
              <a:rPr lang="en-US" altLang="en-US" sz="2400"/>
              <a:t>Câu 2: </a:t>
            </a:r>
            <a:r>
              <a:rPr lang="vi-VN" altLang="en-US" sz="2400"/>
              <a:t>Tập các số hữu tỷ không đóng với phép toán nào </a:t>
            </a:r>
            <a:endParaRPr lang="en-US" altLang="en-US" sz="2400"/>
          </a:p>
          <a:p>
            <a:pPr marL="971550" lvl="1" indent="-514350" eaLnBrk="1" hangingPunct="1">
              <a:lnSpc>
                <a:spcPct val="90000"/>
              </a:lnSpc>
              <a:buFont typeface="Wingdings" panose="05000000000000000000" pitchFamily="2" charset="2"/>
              <a:buAutoNum type="alphaUcPeriod"/>
            </a:pPr>
            <a:r>
              <a:rPr lang="en-US" altLang="en-US" sz="2000"/>
              <a:t> </a:t>
            </a:r>
            <a:r>
              <a:rPr lang="vi-VN" altLang="en-US" sz="2000"/>
              <a:t>phép </a:t>
            </a:r>
            <a:r>
              <a:rPr lang="en-US" altLang="en-US" sz="2000"/>
              <a:t>cộng, trừ </a:t>
            </a:r>
          </a:p>
          <a:p>
            <a:pPr marL="971550" lvl="1" indent="-514350" eaLnBrk="1" hangingPunct="1">
              <a:lnSpc>
                <a:spcPct val="90000"/>
              </a:lnSpc>
              <a:buFont typeface="Wingdings" panose="05000000000000000000" pitchFamily="2" charset="2"/>
              <a:buAutoNum type="alphaUcPeriod"/>
            </a:pPr>
            <a:r>
              <a:rPr lang="en-US" altLang="en-US" sz="2000"/>
              <a:t> phép nhân </a:t>
            </a:r>
            <a:endParaRPr lang="vi-VN" altLang="en-US" sz="2000"/>
          </a:p>
          <a:p>
            <a:pPr marL="971550" lvl="1" indent="-514350" eaLnBrk="1" hangingPunct="1">
              <a:lnSpc>
                <a:spcPct val="90000"/>
              </a:lnSpc>
              <a:buFont typeface="Wingdings" panose="05000000000000000000" pitchFamily="2" charset="2"/>
              <a:buAutoNum type="alphaUcPeriod"/>
            </a:pPr>
            <a:r>
              <a:rPr lang="vi-VN" altLang="en-US" sz="2000"/>
              <a:t> phép </a:t>
            </a:r>
            <a:r>
              <a:rPr lang="en-US" altLang="en-US" sz="2000"/>
              <a:t>chia</a:t>
            </a:r>
            <a:endParaRPr lang="vi-VN" altLang="en-US" sz="2000"/>
          </a:p>
          <a:p>
            <a:pPr marL="971550" lvl="1" indent="-514350" eaLnBrk="1" hangingPunct="1">
              <a:lnSpc>
                <a:spcPct val="90000"/>
              </a:lnSpc>
              <a:buFont typeface="Wingdings" panose="05000000000000000000" pitchFamily="2" charset="2"/>
              <a:buAutoNum type="alphaUcPeriod"/>
            </a:pPr>
            <a:r>
              <a:rPr lang="vi-VN" altLang="en-US" sz="2000"/>
              <a:t> phép khi căn bậc hai </a:t>
            </a:r>
            <a:endParaRPr lang="en-US" altLang="en-US" sz="20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11D8BFF9-6026-45FF-BD6E-E4BC8A73D0B7}"/>
              </a:ext>
            </a:extLst>
          </p:cNvPr>
          <p:cNvSpPr>
            <a:spLocks noGrp="1" noChangeArrowheads="1"/>
          </p:cNvSpPr>
          <p:nvPr>
            <p:ph type="title"/>
          </p:nvPr>
        </p:nvSpPr>
        <p:spPr/>
        <p:txBody>
          <a:bodyPr/>
          <a:lstStyle/>
          <a:p>
            <a:pPr eaLnBrk="1" hangingPunct="1"/>
            <a:r>
              <a:rPr lang="en-US" altLang="en-US"/>
              <a:t>Câu hỏi trắc nghiệm 2</a:t>
            </a:r>
          </a:p>
        </p:txBody>
      </p:sp>
      <p:sp>
        <p:nvSpPr>
          <p:cNvPr id="100355" name="Rectangle 3">
            <a:extLst>
              <a:ext uri="{FF2B5EF4-FFF2-40B4-BE49-F238E27FC236}">
                <a16:creationId xmlns:a16="http://schemas.microsoft.com/office/drawing/2014/main" id="{354DADE6-9DE5-4447-9842-4BA396F5070C}"/>
              </a:ext>
            </a:extLst>
          </p:cNvPr>
          <p:cNvSpPr>
            <a:spLocks noGrp="1" noChangeArrowheads="1"/>
          </p:cNvSpPr>
          <p:nvPr>
            <p:ph type="body" idx="1"/>
          </p:nvPr>
        </p:nvSpPr>
        <p:spPr>
          <a:xfrm>
            <a:off x="457200" y="1600200"/>
            <a:ext cx="8435975" cy="4924425"/>
          </a:xfrm>
        </p:spPr>
        <p:txBody>
          <a:bodyPr/>
          <a:lstStyle/>
          <a:p>
            <a:pPr marL="609600" indent="-609600" eaLnBrk="1" hangingPunct="1">
              <a:lnSpc>
                <a:spcPct val="90000"/>
              </a:lnSpc>
            </a:pPr>
            <a:r>
              <a:rPr lang="en-US" altLang="en-US" sz="2800"/>
              <a:t>Câu 3: Hỏi có bao nhiêu phần dư dương khác nhau khi chia các số nguyên cho một số 11?</a:t>
            </a:r>
            <a:r>
              <a:rPr lang="en-US" altLang="en-US"/>
              <a:t> </a:t>
            </a:r>
            <a:r>
              <a:rPr lang="en-US" altLang="en-US" sz="2800"/>
              <a:t> </a:t>
            </a:r>
          </a:p>
          <a:p>
            <a:pPr marL="971550" lvl="1" indent="-514350" eaLnBrk="1" hangingPunct="1">
              <a:lnSpc>
                <a:spcPct val="90000"/>
              </a:lnSpc>
              <a:buFont typeface="Wingdings" panose="05000000000000000000" pitchFamily="2" charset="2"/>
              <a:buAutoNum type="alphaUcPeriod"/>
            </a:pPr>
            <a:r>
              <a:rPr lang="en-US" altLang="en-US" sz="2500"/>
              <a:t> 12</a:t>
            </a:r>
            <a:r>
              <a:rPr lang="vi-VN" altLang="en-US" sz="2500"/>
              <a:t> và đó là tập </a:t>
            </a:r>
            <a:r>
              <a:rPr lang="en-US" altLang="en-US" sz="2500"/>
              <a:t> </a:t>
            </a:r>
            <a:r>
              <a:rPr lang="vi-VN" altLang="en-US" sz="2500"/>
              <a:t>{0, 1, 2, ..., 1</a:t>
            </a:r>
            <a:r>
              <a:rPr lang="en-US" altLang="en-US" sz="2500"/>
              <a:t>0</a:t>
            </a:r>
            <a:r>
              <a:rPr lang="vi-VN" altLang="en-US" sz="2500"/>
              <a:t>, </a:t>
            </a:r>
            <a:r>
              <a:rPr lang="en-US" altLang="en-US" sz="2500"/>
              <a:t>11}</a:t>
            </a:r>
            <a:r>
              <a:rPr lang="vi-VN" altLang="en-US" sz="2500"/>
              <a:t> </a:t>
            </a:r>
          </a:p>
          <a:p>
            <a:pPr marL="971550" lvl="1" indent="-514350" eaLnBrk="1" hangingPunct="1">
              <a:lnSpc>
                <a:spcPct val="90000"/>
              </a:lnSpc>
              <a:buFont typeface="Wingdings" panose="05000000000000000000" pitchFamily="2" charset="2"/>
              <a:buAutoNum type="alphaUcPeriod"/>
            </a:pPr>
            <a:r>
              <a:rPr lang="vi-VN" altLang="en-US" sz="2500"/>
              <a:t> 1</a:t>
            </a:r>
            <a:r>
              <a:rPr lang="en-US" altLang="en-US" sz="2500"/>
              <a:t>0 </a:t>
            </a:r>
            <a:r>
              <a:rPr lang="vi-VN" altLang="en-US" sz="2500"/>
              <a:t> và đó là tập {0, 1, 2, ..., </a:t>
            </a:r>
            <a:r>
              <a:rPr lang="en-US" altLang="en-US" sz="2500"/>
              <a:t>9</a:t>
            </a:r>
            <a:r>
              <a:rPr lang="vi-VN" altLang="en-US" sz="2500"/>
              <a:t>} </a:t>
            </a:r>
          </a:p>
          <a:p>
            <a:pPr marL="971550" lvl="1" indent="-514350" eaLnBrk="1" hangingPunct="1">
              <a:lnSpc>
                <a:spcPct val="90000"/>
              </a:lnSpc>
              <a:buFont typeface="Wingdings" panose="05000000000000000000" pitchFamily="2" charset="2"/>
              <a:buAutoNum type="alphaUcPeriod"/>
            </a:pPr>
            <a:r>
              <a:rPr lang="vi-VN" altLang="en-US" sz="2500"/>
              <a:t> </a:t>
            </a:r>
            <a:r>
              <a:rPr lang="en-US" altLang="en-US" sz="2500"/>
              <a:t>11</a:t>
            </a:r>
            <a:r>
              <a:rPr lang="vi-VN" altLang="en-US" sz="2500"/>
              <a:t> và đó là tập </a:t>
            </a:r>
            <a:r>
              <a:rPr lang="en-US" altLang="en-US" sz="2500"/>
              <a:t> </a:t>
            </a:r>
            <a:r>
              <a:rPr lang="vi-VN" altLang="en-US" sz="2500"/>
              <a:t>{1, 2, ..., </a:t>
            </a:r>
            <a:r>
              <a:rPr lang="en-US" altLang="en-US" sz="2500"/>
              <a:t>10</a:t>
            </a:r>
            <a:r>
              <a:rPr lang="vi-VN" altLang="en-US" sz="2500"/>
              <a:t>, </a:t>
            </a:r>
            <a:r>
              <a:rPr lang="en-US" altLang="en-US" sz="2500"/>
              <a:t>11</a:t>
            </a:r>
            <a:r>
              <a:rPr lang="vi-VN" altLang="en-US" sz="2500"/>
              <a:t>} </a:t>
            </a:r>
          </a:p>
          <a:p>
            <a:pPr marL="971550" lvl="1" indent="-514350" eaLnBrk="1" hangingPunct="1">
              <a:lnSpc>
                <a:spcPct val="90000"/>
              </a:lnSpc>
              <a:buFont typeface="Wingdings" panose="05000000000000000000" pitchFamily="2" charset="2"/>
              <a:buAutoNum type="alphaUcPeriod"/>
            </a:pPr>
            <a:r>
              <a:rPr lang="vi-VN" altLang="en-US" sz="2500"/>
              <a:t> </a:t>
            </a:r>
            <a:r>
              <a:rPr lang="en-US" altLang="en-US" sz="2500"/>
              <a:t>11</a:t>
            </a:r>
            <a:r>
              <a:rPr lang="vi-VN" altLang="en-US" sz="2500"/>
              <a:t> và đó là tập {0, 1, 2, ..., </a:t>
            </a:r>
            <a:r>
              <a:rPr lang="en-US" altLang="en-US" sz="2500"/>
              <a:t>9</a:t>
            </a:r>
            <a:r>
              <a:rPr lang="vi-VN" altLang="en-US" sz="2500"/>
              <a:t>,</a:t>
            </a:r>
            <a:r>
              <a:rPr lang="en-US" altLang="en-US" sz="2500"/>
              <a:t> </a:t>
            </a:r>
            <a:r>
              <a:rPr lang="vi-VN" altLang="en-US" sz="2500"/>
              <a:t>1</a:t>
            </a:r>
            <a:r>
              <a:rPr lang="en-US" altLang="en-US" sz="2500"/>
              <a:t>0</a:t>
            </a:r>
            <a:r>
              <a:rPr lang="vi-VN" altLang="en-US" sz="2500"/>
              <a:t>}</a:t>
            </a:r>
            <a:endParaRPr lang="en-US" altLang="en-US" sz="2500"/>
          </a:p>
          <a:p>
            <a:pPr marL="609600" indent="-609600" eaLnBrk="1" hangingPunct="1">
              <a:lnSpc>
                <a:spcPct val="90000"/>
              </a:lnSpc>
            </a:pPr>
            <a:r>
              <a:rPr lang="en-US" altLang="en-US" sz="2800"/>
              <a:t>Câu 4: Khẳng định nào sau đây không đúng:  </a:t>
            </a:r>
          </a:p>
          <a:p>
            <a:pPr marL="971550" lvl="1" indent="-514350" eaLnBrk="1" hangingPunct="1">
              <a:lnSpc>
                <a:spcPct val="90000"/>
              </a:lnSpc>
              <a:buFont typeface="Wingdings" panose="05000000000000000000" pitchFamily="2" charset="2"/>
              <a:buAutoNum type="alphaUcPeriod"/>
            </a:pPr>
            <a:r>
              <a:rPr lang="en-US" altLang="en-US" sz="2500"/>
              <a:t>38 mod 17 = 4 </a:t>
            </a:r>
          </a:p>
          <a:p>
            <a:pPr marL="971550" lvl="1" indent="-514350" eaLnBrk="1" hangingPunct="1">
              <a:lnSpc>
                <a:spcPct val="90000"/>
              </a:lnSpc>
              <a:buFont typeface="Wingdings" panose="05000000000000000000" pitchFamily="2" charset="2"/>
              <a:buAutoNum type="alphaUcPeriod"/>
            </a:pPr>
            <a:r>
              <a:rPr lang="en-US" altLang="en-US" sz="2500"/>
              <a:t>-7 mod 25  = 18  (= 25 – 7 mod 25) </a:t>
            </a:r>
            <a:endParaRPr lang="vi-VN" altLang="en-US" sz="2500"/>
          </a:p>
          <a:p>
            <a:pPr marL="971550" lvl="1" indent="-514350" eaLnBrk="1" hangingPunct="1">
              <a:lnSpc>
                <a:spcPct val="90000"/>
              </a:lnSpc>
              <a:buFont typeface="Wingdings" panose="05000000000000000000" pitchFamily="2" charset="2"/>
              <a:buAutoNum type="alphaUcPeriod"/>
            </a:pPr>
            <a:r>
              <a:rPr lang="vi-VN" altLang="en-US" sz="2500"/>
              <a:t> </a:t>
            </a:r>
            <a:r>
              <a:rPr lang="en-US" altLang="en-US" sz="2500"/>
              <a:t>-37 mod 25  = 25 – 37 mod 25 = 25 – 12 = 13 </a:t>
            </a:r>
            <a:endParaRPr lang="vi-VN" altLang="en-US" sz="2500"/>
          </a:p>
          <a:p>
            <a:pPr marL="971550" lvl="1" indent="-514350" eaLnBrk="1" hangingPunct="1">
              <a:lnSpc>
                <a:spcPct val="90000"/>
              </a:lnSpc>
              <a:buFont typeface="Wingdings" panose="05000000000000000000" pitchFamily="2" charset="2"/>
              <a:buAutoNum type="alphaUcPeriod"/>
            </a:pPr>
            <a:r>
              <a:rPr lang="en-US" altLang="en-US" sz="2500"/>
              <a:t>-57 mod 25  = -7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020F589E-4429-486D-A98D-228D15BA96DA}"/>
              </a:ext>
            </a:extLst>
          </p:cNvPr>
          <p:cNvSpPr>
            <a:spLocks noGrp="1" noChangeArrowheads="1"/>
          </p:cNvSpPr>
          <p:nvPr>
            <p:ph type="title"/>
          </p:nvPr>
        </p:nvSpPr>
        <p:spPr/>
        <p:txBody>
          <a:bodyPr/>
          <a:lstStyle/>
          <a:p>
            <a:pPr eaLnBrk="1" hangingPunct="1"/>
            <a:r>
              <a:rPr lang="en-US" altLang="en-US"/>
              <a:t>Câu hỏi trắc nghiệm 3</a:t>
            </a:r>
          </a:p>
        </p:txBody>
      </p:sp>
      <p:sp>
        <p:nvSpPr>
          <p:cNvPr id="101379" name="Rectangle 3">
            <a:extLst>
              <a:ext uri="{FF2B5EF4-FFF2-40B4-BE49-F238E27FC236}">
                <a16:creationId xmlns:a16="http://schemas.microsoft.com/office/drawing/2014/main" id="{656F9E65-C302-4CA9-8662-7DEBD763B0AB}"/>
              </a:ext>
            </a:extLst>
          </p:cNvPr>
          <p:cNvSpPr>
            <a:spLocks noGrp="1" noChangeArrowheads="1"/>
          </p:cNvSpPr>
          <p:nvPr>
            <p:ph type="body" idx="1"/>
          </p:nvPr>
        </p:nvSpPr>
        <p:spPr>
          <a:xfrm>
            <a:off x="457200" y="1600200"/>
            <a:ext cx="8435975" cy="4924425"/>
          </a:xfrm>
        </p:spPr>
        <p:txBody>
          <a:bodyPr/>
          <a:lstStyle/>
          <a:p>
            <a:pPr marL="609600" indent="-609600" eaLnBrk="1" hangingPunct="1">
              <a:lnSpc>
                <a:spcPct val="80000"/>
              </a:lnSpc>
            </a:pPr>
            <a:r>
              <a:rPr lang="en-US" altLang="en-US" sz="2800"/>
              <a:t>Câu 5: Khẳng định nào sau đây không đúng:  </a:t>
            </a:r>
          </a:p>
          <a:p>
            <a:pPr marL="971550" lvl="1" indent="-514350" eaLnBrk="1" hangingPunct="1">
              <a:lnSpc>
                <a:spcPct val="80000"/>
              </a:lnSpc>
              <a:buFont typeface="Wingdings" panose="05000000000000000000" pitchFamily="2" charset="2"/>
              <a:buAutoNum type="alphaUcPeriod"/>
            </a:pPr>
            <a:r>
              <a:rPr lang="en-US" altLang="en-US" sz="2300"/>
              <a:t>21 </a:t>
            </a:r>
            <a:r>
              <a:rPr lang="en-US" altLang="en-US" sz="2300">
                <a:sym typeface="Symbol" panose="05050102010706020507" pitchFamily="18" charset="2"/>
              </a:rPr>
              <a:t></a:t>
            </a:r>
            <a:r>
              <a:rPr lang="en-US" altLang="en-US" sz="2300"/>
              <a:t> 36 mod 15 </a:t>
            </a:r>
          </a:p>
          <a:p>
            <a:pPr marL="971550" lvl="1" indent="-514350" eaLnBrk="1" hangingPunct="1">
              <a:lnSpc>
                <a:spcPct val="80000"/>
              </a:lnSpc>
              <a:buFont typeface="Wingdings" panose="05000000000000000000" pitchFamily="2" charset="2"/>
              <a:buAutoNum type="alphaUcPeriod"/>
            </a:pPr>
            <a:r>
              <a:rPr lang="en-US" altLang="en-US" sz="2300"/>
              <a:t>12 </a:t>
            </a:r>
            <a:r>
              <a:rPr lang="en-US" altLang="en-US" sz="2300">
                <a:sym typeface="Symbol" panose="05050102010706020507" pitchFamily="18" charset="2"/>
              </a:rPr>
              <a:t></a:t>
            </a:r>
            <a:r>
              <a:rPr lang="en-US" altLang="en-US" sz="2300"/>
              <a:t> -3 mod 15</a:t>
            </a:r>
            <a:endParaRPr lang="vi-VN" altLang="en-US" sz="2300"/>
          </a:p>
          <a:p>
            <a:pPr marL="971550" lvl="1" indent="-514350" eaLnBrk="1" hangingPunct="1">
              <a:lnSpc>
                <a:spcPct val="80000"/>
              </a:lnSpc>
              <a:buFont typeface="Wingdings" panose="05000000000000000000" pitchFamily="2" charset="2"/>
              <a:buAutoNum type="alphaUcPeriod"/>
            </a:pPr>
            <a:r>
              <a:rPr lang="vi-VN" altLang="en-US" sz="2300"/>
              <a:t> </a:t>
            </a:r>
            <a:r>
              <a:rPr lang="en-US" altLang="en-US" sz="2300"/>
              <a:t>-7 </a:t>
            </a:r>
            <a:r>
              <a:rPr lang="en-US" altLang="en-US" sz="2300">
                <a:sym typeface="Symbol" panose="05050102010706020507" pitchFamily="18" charset="2"/>
              </a:rPr>
              <a:t></a:t>
            </a:r>
            <a:r>
              <a:rPr lang="en-US" altLang="en-US" sz="2300"/>
              <a:t> 23 mod 15</a:t>
            </a:r>
            <a:endParaRPr lang="vi-VN" altLang="en-US" sz="2300"/>
          </a:p>
          <a:p>
            <a:pPr marL="971550" lvl="1" indent="-514350" eaLnBrk="1" hangingPunct="1">
              <a:lnSpc>
                <a:spcPct val="80000"/>
              </a:lnSpc>
              <a:buFont typeface="Wingdings" panose="05000000000000000000" pitchFamily="2" charset="2"/>
              <a:buAutoNum type="alphaUcPeriod"/>
            </a:pPr>
            <a:r>
              <a:rPr lang="vi-VN" altLang="en-US" sz="2300"/>
              <a:t> </a:t>
            </a:r>
            <a:r>
              <a:rPr lang="en-US" altLang="en-US" sz="2300"/>
              <a:t>39 </a:t>
            </a:r>
            <a:r>
              <a:rPr lang="en-US" altLang="en-US" sz="2300">
                <a:sym typeface="Symbol" panose="05050102010706020507" pitchFamily="18" charset="2"/>
              </a:rPr>
              <a:t></a:t>
            </a:r>
            <a:r>
              <a:rPr lang="en-US" altLang="en-US" sz="2300"/>
              <a:t> 25 mod 15</a:t>
            </a:r>
          </a:p>
          <a:p>
            <a:pPr marL="609600" indent="-609600" eaLnBrk="1" hangingPunct="1">
              <a:lnSpc>
                <a:spcPct val="80000"/>
              </a:lnSpc>
            </a:pPr>
            <a:r>
              <a:rPr lang="en-US" altLang="en-US" sz="2800"/>
              <a:t>Câu 6: Khẳng định nào sau đây không đúng:  </a:t>
            </a:r>
          </a:p>
          <a:p>
            <a:pPr marL="971550" lvl="1" indent="-514350" eaLnBrk="1" hangingPunct="1">
              <a:lnSpc>
                <a:spcPct val="80000"/>
              </a:lnSpc>
              <a:buFont typeface="Wingdings" panose="05000000000000000000" pitchFamily="2" charset="2"/>
              <a:buAutoNum type="alphaUcPeriod"/>
            </a:pPr>
            <a:r>
              <a:rPr lang="en-US" altLang="en-US" sz="2300"/>
              <a:t>(411.800) mod39 = (411 mod39 . 800 mod39)mod39 =         (21 . 20) mod 39 = 420 mod39 = 30</a:t>
            </a:r>
          </a:p>
          <a:p>
            <a:pPr marL="971550" lvl="1" indent="-514350" eaLnBrk="1" hangingPunct="1">
              <a:lnSpc>
                <a:spcPct val="80000"/>
              </a:lnSpc>
              <a:buFont typeface="Wingdings" panose="05000000000000000000" pitchFamily="2" charset="2"/>
              <a:buAutoNum type="alphaUcPeriod"/>
            </a:pPr>
            <a:r>
              <a:rPr lang="en-US" altLang="en-US" sz="2300"/>
              <a:t> 49</a:t>
            </a:r>
            <a:r>
              <a:rPr lang="en-US" altLang="en-US" sz="2300" baseline="30000"/>
              <a:t>-1</a:t>
            </a:r>
            <a:r>
              <a:rPr lang="en-US" altLang="en-US" sz="2300"/>
              <a:t> mod 39 = 10</a:t>
            </a:r>
            <a:r>
              <a:rPr lang="en-US" altLang="en-US" sz="2300" baseline="30000"/>
              <a:t>-1</a:t>
            </a:r>
            <a:r>
              <a:rPr lang="en-US" altLang="en-US" sz="2300"/>
              <a:t> mod 39 = 4 </a:t>
            </a:r>
            <a:endParaRPr lang="vi-VN" altLang="en-US" sz="2300"/>
          </a:p>
          <a:p>
            <a:pPr marL="971550" lvl="1" indent="-514350" eaLnBrk="1" hangingPunct="1">
              <a:lnSpc>
                <a:spcPct val="80000"/>
              </a:lnSpc>
              <a:buFont typeface="Wingdings" panose="05000000000000000000" pitchFamily="2" charset="2"/>
              <a:buAutoNum type="alphaUcPeriod"/>
            </a:pPr>
            <a:r>
              <a:rPr lang="vi-VN" altLang="en-US" sz="2300"/>
              <a:t> </a:t>
            </a:r>
            <a:r>
              <a:rPr lang="en-US" altLang="en-US" sz="2300"/>
              <a:t>13</a:t>
            </a:r>
            <a:r>
              <a:rPr lang="en-US" altLang="en-US" sz="2300" baseline="30000"/>
              <a:t>33 </a:t>
            </a:r>
            <a:r>
              <a:rPr lang="en-US" altLang="en-US" sz="2300"/>
              <a:t>mod 8 = (13</a:t>
            </a:r>
            <a:r>
              <a:rPr lang="en-US" altLang="en-US" sz="2300" baseline="30000"/>
              <a:t> </a:t>
            </a:r>
            <a:r>
              <a:rPr lang="en-US" altLang="en-US" sz="2300"/>
              <a:t>mod 8)</a:t>
            </a:r>
            <a:r>
              <a:rPr lang="en-US" altLang="en-US" sz="2300" baseline="30000"/>
              <a:t>33 </a:t>
            </a:r>
            <a:r>
              <a:rPr lang="en-US" altLang="en-US" sz="2300"/>
              <a:t>mod 8 = 5</a:t>
            </a:r>
            <a:r>
              <a:rPr lang="en-US" altLang="en-US" sz="2300" baseline="30000"/>
              <a:t>33 </a:t>
            </a:r>
            <a:r>
              <a:rPr lang="en-US" altLang="en-US" sz="2300"/>
              <a:t>mod 8 =                (5</a:t>
            </a:r>
            <a:r>
              <a:rPr lang="en-US" altLang="en-US" sz="2300" baseline="30000"/>
              <a:t>2 </a:t>
            </a:r>
            <a:r>
              <a:rPr lang="en-US" altLang="en-US" sz="2300"/>
              <a:t>mod 8)</a:t>
            </a:r>
            <a:r>
              <a:rPr lang="en-US" altLang="en-US" sz="2300" baseline="30000"/>
              <a:t>16</a:t>
            </a:r>
            <a:r>
              <a:rPr lang="en-US" altLang="en-US" sz="2300"/>
              <a:t> . 5 mod 8 = 5 mod 8 = 5</a:t>
            </a:r>
            <a:endParaRPr lang="vi-VN" altLang="en-US" sz="2300"/>
          </a:p>
          <a:p>
            <a:pPr marL="971550" lvl="1" indent="-514350" eaLnBrk="1" hangingPunct="1">
              <a:lnSpc>
                <a:spcPct val="80000"/>
              </a:lnSpc>
              <a:buFont typeface="Wingdings" panose="05000000000000000000" pitchFamily="2" charset="2"/>
              <a:buAutoNum type="alphaUcPeriod"/>
            </a:pPr>
            <a:r>
              <a:rPr lang="en-US" altLang="en-US" sz="2300"/>
              <a:t> (3/7) mod 17 = 3.7</a:t>
            </a:r>
            <a:r>
              <a:rPr lang="en-US" altLang="en-US" sz="2300" baseline="30000"/>
              <a:t>-1</a:t>
            </a:r>
            <a:r>
              <a:rPr lang="en-US" altLang="en-US" sz="2300"/>
              <a:t>mod 17 = (3.(7</a:t>
            </a:r>
            <a:r>
              <a:rPr lang="en-US" altLang="en-US" sz="2300" baseline="30000"/>
              <a:t>-1</a:t>
            </a:r>
            <a:r>
              <a:rPr lang="en-US" altLang="en-US" sz="2300"/>
              <a:t>mod 17)) mod 17 =  3. </a:t>
            </a:r>
            <a:r>
              <a:rPr lang="en-US" altLang="en-US" sz="2300" b="1"/>
              <a:t>4</a:t>
            </a:r>
            <a:r>
              <a:rPr lang="en-US" altLang="en-US" sz="2300"/>
              <a:t> mod 17 = 12 </a:t>
            </a:r>
          </a:p>
          <a:p>
            <a:pPr marL="971550" lvl="1" indent="-514350" eaLnBrk="1" hangingPunct="1">
              <a:lnSpc>
                <a:spcPct val="80000"/>
              </a:lnSpc>
              <a:buFont typeface="Wingdings" panose="05000000000000000000" pitchFamily="2" charset="2"/>
              <a:buAutoNum type="alphaUcPeriod"/>
            </a:pPr>
            <a:endParaRPr lang="en-US" altLang="en-US" sz="2300"/>
          </a:p>
          <a:p>
            <a:pPr marL="609600" indent="-609600" eaLnBrk="1" hangingPunct="1">
              <a:lnSpc>
                <a:spcPct val="80000"/>
              </a:lnSpc>
            </a:pPr>
            <a:endParaRPr lang="en-US" altLang="en-US" sz="28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82F87785-7729-41D1-BB73-EE973A0BA06E}"/>
              </a:ext>
            </a:extLst>
          </p:cNvPr>
          <p:cNvSpPr>
            <a:spLocks noGrp="1" noChangeArrowheads="1"/>
          </p:cNvSpPr>
          <p:nvPr>
            <p:ph type="title"/>
          </p:nvPr>
        </p:nvSpPr>
        <p:spPr/>
        <p:txBody>
          <a:bodyPr/>
          <a:lstStyle/>
          <a:p>
            <a:pPr eaLnBrk="1" hangingPunct="1"/>
            <a:r>
              <a:rPr lang="en-US" altLang="en-US"/>
              <a:t>Câu hỏi trắc nghiệm 4</a:t>
            </a:r>
          </a:p>
        </p:txBody>
      </p:sp>
      <p:sp>
        <p:nvSpPr>
          <p:cNvPr id="102403" name="Rectangle 3">
            <a:extLst>
              <a:ext uri="{FF2B5EF4-FFF2-40B4-BE49-F238E27FC236}">
                <a16:creationId xmlns:a16="http://schemas.microsoft.com/office/drawing/2014/main" id="{CF032C1E-46E9-4560-9C97-C67CF4A4C766}"/>
              </a:ext>
            </a:extLst>
          </p:cNvPr>
          <p:cNvSpPr>
            <a:spLocks noGrp="1" noChangeArrowheads="1"/>
          </p:cNvSpPr>
          <p:nvPr>
            <p:ph type="body" idx="1"/>
          </p:nvPr>
        </p:nvSpPr>
        <p:spPr>
          <a:xfrm>
            <a:off x="179388" y="1600200"/>
            <a:ext cx="8785225" cy="5068888"/>
          </a:xfrm>
        </p:spPr>
        <p:txBody>
          <a:bodyPr/>
          <a:lstStyle/>
          <a:p>
            <a:pPr marL="609600" indent="-609600" eaLnBrk="1" hangingPunct="1">
              <a:lnSpc>
                <a:spcPct val="90000"/>
              </a:lnSpc>
            </a:pPr>
            <a:r>
              <a:rPr lang="en-US" altLang="en-US" sz="2400"/>
              <a:t>Câu 7: Trong quá trình tính toán theo modulo ta không thể sử dụng tính chất nào?</a:t>
            </a:r>
            <a:r>
              <a:rPr lang="en-US" altLang="en-US" sz="2800"/>
              <a:t> </a:t>
            </a:r>
            <a:r>
              <a:rPr lang="en-US" altLang="en-US" sz="2400"/>
              <a:t> </a:t>
            </a:r>
          </a:p>
          <a:p>
            <a:pPr marL="971550" lvl="1" indent="-514350" eaLnBrk="1" hangingPunct="1">
              <a:lnSpc>
                <a:spcPct val="90000"/>
              </a:lnSpc>
              <a:buFont typeface="Wingdings" panose="05000000000000000000" pitchFamily="2" charset="2"/>
              <a:buAutoNum type="alphaUcPeriod"/>
            </a:pPr>
            <a:r>
              <a:rPr lang="en-US" altLang="en-US" sz="2100"/>
              <a:t> </a:t>
            </a:r>
            <a:r>
              <a:rPr lang="en-US" altLang="en-US" sz="2400"/>
              <a:t>Thay các số bằng các đại diện của nó  </a:t>
            </a:r>
            <a:endParaRPr lang="vi-VN" altLang="en-US" sz="2400"/>
          </a:p>
          <a:p>
            <a:pPr marL="971550" lvl="1" indent="-514350" eaLnBrk="1" hangingPunct="1">
              <a:lnSpc>
                <a:spcPct val="90000"/>
              </a:lnSpc>
              <a:buFont typeface="Wingdings" panose="05000000000000000000" pitchFamily="2" charset="2"/>
              <a:buAutoNum type="alphaUcPeriod"/>
            </a:pPr>
            <a:r>
              <a:rPr lang="vi-VN" altLang="en-US" sz="2400"/>
              <a:t> </a:t>
            </a:r>
            <a:r>
              <a:rPr lang="en-US" altLang="en-US" sz="2400"/>
              <a:t>Thay c</a:t>
            </a:r>
            <a:r>
              <a:rPr lang="vi-VN" altLang="en-US" sz="2400"/>
              <a:t>ác</a:t>
            </a:r>
            <a:r>
              <a:rPr lang="en-US" altLang="en-US" sz="2400"/>
              <a:t> s</a:t>
            </a:r>
            <a:r>
              <a:rPr lang="vi-VN" altLang="en-US" sz="2400"/>
              <a:t>ố</a:t>
            </a:r>
            <a:r>
              <a:rPr lang="en-US" altLang="en-US" sz="2400"/>
              <a:t> b</a:t>
            </a:r>
            <a:r>
              <a:rPr lang="vi-VN" altLang="en-US" sz="2400"/>
              <a:t>ằ</a:t>
            </a:r>
            <a:r>
              <a:rPr lang="en-US" altLang="en-US" sz="2400"/>
              <a:t>ng c</a:t>
            </a:r>
            <a:r>
              <a:rPr lang="vi-VN" altLang="en-US" sz="2400"/>
              <a:t>ác</a:t>
            </a:r>
            <a:r>
              <a:rPr lang="en-US" altLang="en-US" sz="2400"/>
              <a:t> s</a:t>
            </a:r>
            <a:r>
              <a:rPr lang="vi-VN" altLang="en-US" sz="2400"/>
              <a:t>ố</a:t>
            </a:r>
            <a:r>
              <a:rPr lang="en-US" altLang="en-US" sz="2400"/>
              <a:t> t</a:t>
            </a:r>
            <a:r>
              <a:rPr lang="vi-VN" altLang="en-US" sz="2400"/>
              <a:t>ươ</a:t>
            </a:r>
            <a:r>
              <a:rPr lang="en-US" altLang="en-US" sz="2400"/>
              <a:t>ng </a:t>
            </a:r>
            <a:r>
              <a:rPr lang="vi-VN" altLang="en-US" sz="2400"/>
              <a:t>đươ</a:t>
            </a:r>
            <a:r>
              <a:rPr lang="en-US" altLang="en-US" sz="2400"/>
              <a:t>ng </a:t>
            </a:r>
            <a:r>
              <a:rPr lang="vi-VN" altLang="en-US" sz="2400"/>
              <a:t>đồ</a:t>
            </a:r>
            <a:r>
              <a:rPr lang="en-US" altLang="en-US" sz="2400"/>
              <a:t>ng d</a:t>
            </a:r>
            <a:r>
              <a:rPr lang="vi-VN" altLang="en-US" sz="2400"/>
              <a:t>ư</a:t>
            </a:r>
            <a:r>
              <a:rPr lang="en-US" altLang="en-US" sz="2400"/>
              <a:t> v</a:t>
            </a:r>
            <a:r>
              <a:rPr lang="vi-VN" altLang="en-US" sz="2400"/>
              <a:t>ớ</a:t>
            </a:r>
            <a:r>
              <a:rPr lang="en-US" altLang="en-US" sz="2400"/>
              <a:t>i n</a:t>
            </a:r>
            <a:r>
              <a:rPr lang="vi-VN" altLang="en-US" sz="2400"/>
              <a:t>ó</a:t>
            </a:r>
          </a:p>
          <a:p>
            <a:pPr marL="971550" lvl="1" indent="-514350" eaLnBrk="1" hangingPunct="1">
              <a:lnSpc>
                <a:spcPct val="90000"/>
              </a:lnSpc>
              <a:buFont typeface="Wingdings" panose="05000000000000000000" pitchFamily="2" charset="2"/>
              <a:buAutoNum type="alphaUcPeriod"/>
            </a:pPr>
            <a:r>
              <a:rPr lang="vi-VN" altLang="en-US" sz="2400"/>
              <a:t> </a:t>
            </a:r>
            <a:r>
              <a:rPr lang="en-US" altLang="en-US" sz="2400"/>
              <a:t>C</a:t>
            </a:r>
            <a:r>
              <a:rPr lang="vi-VN" altLang="en-US" sz="2400"/>
              <a:t>ó</a:t>
            </a:r>
            <a:r>
              <a:rPr lang="en-US" altLang="en-US" sz="2400"/>
              <a:t> th</a:t>
            </a:r>
            <a:r>
              <a:rPr lang="vi-VN" altLang="en-US" sz="2400"/>
              <a:t>ể</a:t>
            </a:r>
            <a:r>
              <a:rPr lang="en-US" altLang="en-US" sz="2400"/>
              <a:t> l</a:t>
            </a:r>
            <a:r>
              <a:rPr lang="vi-VN" altLang="en-US" sz="2400"/>
              <a:t>ấ</a:t>
            </a:r>
            <a:r>
              <a:rPr lang="en-US" altLang="en-US" sz="2400"/>
              <a:t>y modulo bất cứ lúc nào khi cộng và nhân </a:t>
            </a:r>
            <a:endParaRPr lang="vi-VN" altLang="en-US" sz="2400"/>
          </a:p>
          <a:p>
            <a:pPr marL="971550" lvl="1" indent="-514350" eaLnBrk="1" hangingPunct="1">
              <a:lnSpc>
                <a:spcPct val="90000"/>
              </a:lnSpc>
              <a:buFont typeface="Wingdings" panose="05000000000000000000" pitchFamily="2" charset="2"/>
              <a:buAutoNum type="alphaUcPeriod"/>
            </a:pPr>
            <a:r>
              <a:rPr lang="vi-VN" altLang="en-US" sz="2400"/>
              <a:t> </a:t>
            </a:r>
            <a:r>
              <a:rPr lang="en-US" altLang="en-US" sz="2400"/>
              <a:t>Có thể lấy modulo số mũ khi lũy thừa</a:t>
            </a:r>
            <a:r>
              <a:rPr lang="en-US" altLang="en-US" sz="2000"/>
              <a:t> </a:t>
            </a:r>
            <a:r>
              <a:rPr lang="en-US" altLang="en-US" sz="2400"/>
              <a:t> </a:t>
            </a:r>
          </a:p>
          <a:p>
            <a:pPr marL="609600" indent="-609600" eaLnBrk="1" hangingPunct="1">
              <a:lnSpc>
                <a:spcPct val="90000"/>
              </a:lnSpc>
            </a:pPr>
            <a:r>
              <a:rPr lang="en-US" altLang="en-US" sz="2400"/>
              <a:t>Câu 8: Nếu p là số nguyên tố, thì khẳng định nào sau đây không đúng: số a bất kỳ trong </a:t>
            </a:r>
            <a:r>
              <a:rPr lang="vi-VN" altLang="en-US" sz="2500"/>
              <a:t>{1, 2, ..., </a:t>
            </a:r>
            <a:r>
              <a:rPr lang="en-US" altLang="en-US" sz="2500"/>
              <a:t>p</a:t>
            </a:r>
            <a:r>
              <a:rPr lang="vi-VN" altLang="en-US" sz="2500"/>
              <a:t>-1}</a:t>
            </a:r>
            <a:r>
              <a:rPr lang="en-US" altLang="en-US" sz="2800"/>
              <a:t> </a:t>
            </a:r>
            <a:r>
              <a:rPr lang="en-US" altLang="en-US" sz="2400"/>
              <a:t> </a:t>
            </a:r>
          </a:p>
          <a:p>
            <a:pPr marL="971550" lvl="1" indent="-514350" eaLnBrk="1" hangingPunct="1">
              <a:lnSpc>
                <a:spcPct val="90000"/>
              </a:lnSpc>
              <a:buFont typeface="Wingdings" panose="05000000000000000000" pitchFamily="2" charset="2"/>
              <a:buAutoNum type="alphaUcPeriod"/>
            </a:pPr>
            <a:r>
              <a:rPr lang="en-US" altLang="en-US" sz="2400"/>
              <a:t>nguyên tố cùng nhau với p</a:t>
            </a:r>
          </a:p>
          <a:p>
            <a:pPr marL="971550" lvl="1" indent="-514350" eaLnBrk="1" hangingPunct="1">
              <a:lnSpc>
                <a:spcPct val="90000"/>
              </a:lnSpc>
              <a:buFont typeface="Wingdings" panose="05000000000000000000" pitchFamily="2" charset="2"/>
              <a:buAutoNum type="alphaUcPeriod"/>
            </a:pPr>
            <a:r>
              <a:rPr lang="en-US" altLang="en-US" sz="2400"/>
              <a:t>c</a:t>
            </a:r>
            <a:r>
              <a:rPr lang="vi-VN" altLang="en-US" sz="2400"/>
              <a:t>ó</a:t>
            </a:r>
            <a:r>
              <a:rPr lang="en-US" altLang="en-US" sz="2400"/>
              <a:t> s</a:t>
            </a:r>
            <a:r>
              <a:rPr lang="vi-VN" altLang="en-US" sz="2400"/>
              <a:t>ố</a:t>
            </a:r>
            <a:r>
              <a:rPr lang="en-US" altLang="en-US" sz="2400"/>
              <a:t> ngh</a:t>
            </a:r>
            <a:r>
              <a:rPr lang="vi-VN" altLang="en-US" sz="2400"/>
              <a:t>ị</a:t>
            </a:r>
            <a:r>
              <a:rPr lang="en-US" altLang="en-US" sz="2400"/>
              <a:t>ch </a:t>
            </a:r>
            <a:r>
              <a:rPr lang="vi-VN" altLang="en-US" sz="2400"/>
              <a:t>đả</a:t>
            </a:r>
            <a:r>
              <a:rPr lang="en-US" altLang="en-US" sz="2400"/>
              <a:t>o</a:t>
            </a:r>
            <a:r>
              <a:rPr lang="vi-VN" altLang="en-US" sz="2400"/>
              <a:t> </a:t>
            </a:r>
          </a:p>
          <a:p>
            <a:pPr marL="971550" lvl="1" indent="-514350" eaLnBrk="1" hangingPunct="1">
              <a:lnSpc>
                <a:spcPct val="90000"/>
              </a:lnSpc>
              <a:buFont typeface="Wingdings" panose="05000000000000000000" pitchFamily="2" charset="2"/>
              <a:buAutoNum type="alphaUcPeriod"/>
            </a:pPr>
            <a:r>
              <a:rPr lang="en-US" altLang="en-US" sz="2400"/>
              <a:t>có thể không có số nghịch đảo</a:t>
            </a:r>
          </a:p>
          <a:p>
            <a:pPr marL="971550" lvl="1" indent="-514350" eaLnBrk="1" hangingPunct="1">
              <a:lnSpc>
                <a:spcPct val="90000"/>
              </a:lnSpc>
              <a:buFont typeface="Wingdings" panose="05000000000000000000" pitchFamily="2" charset="2"/>
              <a:buAutoNum type="alphaUcPeriod"/>
            </a:pPr>
            <a:r>
              <a:rPr lang="en-US" altLang="en-US" sz="2400"/>
              <a:t>Có số nghịch đảo là  a</a:t>
            </a:r>
            <a:r>
              <a:rPr lang="en-US" altLang="en-US" sz="2400" baseline="30000"/>
              <a:t>p-2 </a:t>
            </a:r>
            <a:r>
              <a:rPr lang="en-US" altLang="en-US" sz="2400"/>
              <a:t>mod p</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0335EF46-4548-446B-9FA1-84D1B0CE8397}"/>
              </a:ext>
            </a:extLst>
          </p:cNvPr>
          <p:cNvSpPr>
            <a:spLocks noGrp="1" noChangeArrowheads="1"/>
          </p:cNvSpPr>
          <p:nvPr>
            <p:ph type="title"/>
          </p:nvPr>
        </p:nvSpPr>
        <p:spPr/>
        <p:txBody>
          <a:bodyPr/>
          <a:lstStyle/>
          <a:p>
            <a:pPr eaLnBrk="1" hangingPunct="1"/>
            <a:r>
              <a:rPr lang="en-US" altLang="en-US"/>
              <a:t>Câu hỏi trắc nghiệm 5</a:t>
            </a:r>
          </a:p>
        </p:txBody>
      </p:sp>
      <p:sp>
        <p:nvSpPr>
          <p:cNvPr id="103427" name="Rectangle 3">
            <a:extLst>
              <a:ext uri="{FF2B5EF4-FFF2-40B4-BE49-F238E27FC236}">
                <a16:creationId xmlns:a16="http://schemas.microsoft.com/office/drawing/2014/main" id="{F72B0CA6-E11A-40EA-895E-FB0A8BBF8A5A}"/>
              </a:ext>
            </a:extLst>
          </p:cNvPr>
          <p:cNvSpPr>
            <a:spLocks noGrp="1" noChangeArrowheads="1"/>
          </p:cNvSpPr>
          <p:nvPr>
            <p:ph type="body" idx="1"/>
          </p:nvPr>
        </p:nvSpPr>
        <p:spPr>
          <a:xfrm>
            <a:off x="457200" y="1600200"/>
            <a:ext cx="8362950" cy="4924425"/>
          </a:xfrm>
        </p:spPr>
        <p:txBody>
          <a:bodyPr/>
          <a:lstStyle/>
          <a:p>
            <a:pPr marL="609600" indent="-609600" eaLnBrk="1" hangingPunct="1"/>
            <a:r>
              <a:rPr lang="en-US" altLang="en-US" sz="2400"/>
              <a:t>Câu 9: Khi tìm nghịch đảo của một số theo modulo, ta sử dụng</a:t>
            </a:r>
            <a:r>
              <a:rPr lang="en-US" altLang="en-US"/>
              <a:t> </a:t>
            </a:r>
            <a:endParaRPr lang="en-US" altLang="en-US" sz="2400"/>
          </a:p>
          <a:p>
            <a:pPr marL="971550" lvl="1" indent="-514350" eaLnBrk="1" hangingPunct="1">
              <a:buFont typeface="Wingdings" panose="05000000000000000000" pitchFamily="2" charset="2"/>
              <a:buAutoNum type="alphaUcPeriod"/>
            </a:pPr>
            <a:r>
              <a:rPr lang="en-US" altLang="en-US" sz="2500"/>
              <a:t>Thuật toán Euclid</a:t>
            </a:r>
          </a:p>
          <a:p>
            <a:pPr marL="971550" lvl="1" indent="-514350" eaLnBrk="1" hangingPunct="1">
              <a:buFont typeface="Wingdings" panose="05000000000000000000" pitchFamily="2" charset="2"/>
              <a:buAutoNum type="alphaUcPeriod" startAt="2"/>
            </a:pPr>
            <a:r>
              <a:rPr lang="en-US" altLang="en-US" sz="2500"/>
              <a:t>Thuật toán Euclid mở rộng</a:t>
            </a:r>
          </a:p>
          <a:p>
            <a:pPr marL="971550" lvl="1" indent="-514350" eaLnBrk="1" hangingPunct="1">
              <a:buFont typeface="Wingdings" panose="05000000000000000000" pitchFamily="2" charset="2"/>
              <a:buAutoNum type="alphaUcPeriod" startAt="3"/>
            </a:pPr>
            <a:r>
              <a:rPr lang="en-US" altLang="en-US" sz="2500"/>
              <a:t>Thuật toán bình phương và nhân liên tiếp </a:t>
            </a:r>
          </a:p>
          <a:p>
            <a:pPr marL="971550" lvl="1" indent="-514350" eaLnBrk="1" hangingPunct="1">
              <a:buFont typeface="Wingdings" panose="05000000000000000000" pitchFamily="2" charset="2"/>
              <a:buAutoNum type="alphaUcPeriod" startAt="4"/>
            </a:pPr>
            <a:r>
              <a:rPr lang="en-US" altLang="en-US" sz="2500"/>
              <a:t>Thuật toán kiểm tra số nguyên tố  </a:t>
            </a:r>
            <a:endParaRPr lang="en-US" altLang="en-US" sz="2100"/>
          </a:p>
          <a:p>
            <a:pPr marL="609600" indent="-609600" eaLnBrk="1" hangingPunct="1"/>
            <a:r>
              <a:rPr lang="en-US" altLang="en-US" sz="2400"/>
              <a:t>Câu 10: Số b nào có nghịch đảo theo modulo m:  </a:t>
            </a:r>
          </a:p>
          <a:p>
            <a:pPr marL="971550" lvl="1" indent="-514350" eaLnBrk="1" hangingPunct="1">
              <a:buFont typeface="Wingdings" panose="05000000000000000000" pitchFamily="2" charset="2"/>
              <a:buAutoNum type="alphaUcPeriod"/>
            </a:pPr>
            <a:r>
              <a:rPr lang="en-US" altLang="en-US" sz="2000"/>
              <a:t>m là số nguyên tố</a:t>
            </a:r>
          </a:p>
          <a:p>
            <a:pPr marL="971550" lvl="1" indent="-514350" eaLnBrk="1" hangingPunct="1">
              <a:buFont typeface="Wingdings" panose="05000000000000000000" pitchFamily="2" charset="2"/>
              <a:buAutoNum type="alphaUcPeriod" startAt="2"/>
            </a:pPr>
            <a:r>
              <a:rPr lang="en-US" altLang="en-US" sz="2000"/>
              <a:t>b và m là hai số nguyên tố khác nhau </a:t>
            </a:r>
          </a:p>
          <a:p>
            <a:pPr marL="971550" lvl="1" indent="-514350" eaLnBrk="1" hangingPunct="1">
              <a:buFont typeface="Wingdings" panose="05000000000000000000" pitchFamily="2" charset="2"/>
              <a:buAutoNum type="alphaUcPeriod" startAt="3"/>
            </a:pPr>
            <a:r>
              <a:rPr lang="en-US" altLang="en-US" sz="2000"/>
              <a:t>b và m nguyên tố cùng nhau</a:t>
            </a:r>
          </a:p>
          <a:p>
            <a:pPr marL="971550" lvl="1" indent="-514350" eaLnBrk="1" hangingPunct="1">
              <a:buFont typeface="Wingdings" panose="05000000000000000000" pitchFamily="2" charset="2"/>
              <a:buAutoNum type="alphaUcPeriod" startAt="3"/>
            </a:pPr>
            <a:r>
              <a:rPr lang="en-US" altLang="en-US" sz="2000"/>
              <a:t>B không phải là ước số của m</a:t>
            </a:r>
          </a:p>
          <a:p>
            <a:pPr marL="971550" lvl="1" indent="-514350" eaLnBrk="1" hangingPunct="1">
              <a:buFont typeface="Wingdings" panose="05000000000000000000" pitchFamily="2" charset="2"/>
              <a:buAutoNum type="alphaUcPeriod" startAt="3"/>
            </a:pPr>
            <a:endParaRPr lang="en-US" altLang="en-US" sz="20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6C8635C7-54BD-406C-86CC-44A14589691F}"/>
              </a:ext>
            </a:extLst>
          </p:cNvPr>
          <p:cNvSpPr>
            <a:spLocks noGrp="1" noChangeArrowheads="1"/>
          </p:cNvSpPr>
          <p:nvPr>
            <p:ph type="title"/>
          </p:nvPr>
        </p:nvSpPr>
        <p:spPr/>
        <p:txBody>
          <a:bodyPr/>
          <a:lstStyle/>
          <a:p>
            <a:pPr eaLnBrk="1" hangingPunct="1"/>
            <a:r>
              <a:rPr lang="en-US" altLang="en-US"/>
              <a:t>Câu hỏi trắc nghiệm 6</a:t>
            </a:r>
          </a:p>
        </p:txBody>
      </p:sp>
      <p:sp>
        <p:nvSpPr>
          <p:cNvPr id="104451" name="Rectangle 3">
            <a:extLst>
              <a:ext uri="{FF2B5EF4-FFF2-40B4-BE49-F238E27FC236}">
                <a16:creationId xmlns:a16="http://schemas.microsoft.com/office/drawing/2014/main" id="{7C84DCA6-FB6E-47F0-996F-31C2E2CD1D32}"/>
              </a:ext>
            </a:extLst>
          </p:cNvPr>
          <p:cNvSpPr>
            <a:spLocks noGrp="1" noChangeArrowheads="1"/>
          </p:cNvSpPr>
          <p:nvPr>
            <p:ph type="body" idx="1"/>
          </p:nvPr>
        </p:nvSpPr>
        <p:spPr>
          <a:xfrm>
            <a:off x="395288" y="1341438"/>
            <a:ext cx="8353425" cy="5327650"/>
          </a:xfrm>
        </p:spPr>
        <p:txBody>
          <a:bodyPr/>
          <a:lstStyle/>
          <a:p>
            <a:pPr marL="609600" indent="-609600" eaLnBrk="1" hangingPunct="1"/>
            <a:r>
              <a:rPr lang="en-US" altLang="en-US" sz="2400"/>
              <a:t>C</a:t>
            </a:r>
            <a:r>
              <a:rPr lang="en-US" altLang="en-US" sz="2800"/>
              <a:t>âu </a:t>
            </a:r>
            <a:r>
              <a:rPr lang="en-US" altLang="en-US" sz="2400"/>
              <a:t>11: Giá trị hàm Euler của một số tự nhiên n là </a:t>
            </a:r>
          </a:p>
          <a:p>
            <a:pPr marL="971550" lvl="1" indent="-514350" eaLnBrk="1" hangingPunct="1">
              <a:buFont typeface="Wingdings" panose="05000000000000000000" pitchFamily="2" charset="2"/>
              <a:buAutoNum type="alphaUcPeriod"/>
            </a:pPr>
            <a:r>
              <a:rPr lang="en-US" altLang="en-US" sz="2000"/>
              <a:t>Số các số nguyên tố nhỏ hơn n</a:t>
            </a:r>
          </a:p>
          <a:p>
            <a:pPr marL="971550" lvl="1" indent="-514350" eaLnBrk="1" hangingPunct="1">
              <a:buFont typeface="Wingdings" panose="05000000000000000000" pitchFamily="2" charset="2"/>
              <a:buAutoNum type="alphaUcPeriod" startAt="2"/>
            </a:pPr>
            <a:r>
              <a:rPr lang="en-US" altLang="en-US" sz="2000"/>
              <a:t>Số các ước số của n</a:t>
            </a:r>
          </a:p>
          <a:p>
            <a:pPr marL="971550" lvl="1" indent="-514350" eaLnBrk="1" hangingPunct="1">
              <a:buFont typeface="Wingdings" panose="05000000000000000000" pitchFamily="2" charset="2"/>
              <a:buAutoNum type="alphaUcPeriod" startAt="3"/>
            </a:pPr>
            <a:r>
              <a:rPr lang="en-US" altLang="en-US" sz="2000"/>
              <a:t>Số các số nguyên tố cùng nhau với n</a:t>
            </a:r>
          </a:p>
          <a:p>
            <a:pPr marL="971550" lvl="1" indent="-514350" eaLnBrk="1" hangingPunct="1">
              <a:buFont typeface="Wingdings" panose="05000000000000000000" pitchFamily="2" charset="2"/>
              <a:buAutoNum type="alphaUcPeriod" startAt="4"/>
            </a:pPr>
            <a:r>
              <a:rPr lang="en-US" altLang="en-US" sz="2000"/>
              <a:t>Tập các số nguyên tố cùng nhau với n</a:t>
            </a:r>
            <a:endParaRPr lang="en-US" altLang="en-US" sz="2100"/>
          </a:p>
          <a:p>
            <a:pPr marL="609600" indent="-609600" eaLnBrk="1" hangingPunct="1"/>
            <a:r>
              <a:rPr lang="en-US" altLang="en-US" sz="2400"/>
              <a:t>Câu 12: Cặp nào không phải 2 bài toán ngược nhau, bài toán xuôi dễ - bài toán ngược khó</a:t>
            </a:r>
          </a:p>
          <a:p>
            <a:pPr marL="971550" lvl="1" indent="-514350" eaLnBrk="1" hangingPunct="1">
              <a:buFont typeface="Wingdings" panose="05000000000000000000" pitchFamily="2" charset="2"/>
              <a:buAutoNum type="alphaUcPeriod"/>
            </a:pPr>
            <a:r>
              <a:rPr lang="en-US" altLang="en-US" sz="2000"/>
              <a:t>Nh</a:t>
            </a:r>
            <a:r>
              <a:rPr lang="vi-VN" altLang="en-US" sz="2000"/>
              <a:t>â</a:t>
            </a:r>
            <a:r>
              <a:rPr lang="en-US" altLang="en-US" sz="2000"/>
              <a:t>n 2 s</a:t>
            </a:r>
            <a:r>
              <a:rPr lang="vi-VN" altLang="en-US" sz="2000"/>
              <a:t>ố</a:t>
            </a:r>
            <a:r>
              <a:rPr lang="en-US" altLang="en-US" sz="2000"/>
              <a:t> v</a:t>
            </a:r>
            <a:r>
              <a:rPr lang="vi-VN" altLang="en-US" sz="2000"/>
              <a:t>à</a:t>
            </a:r>
            <a:r>
              <a:rPr lang="en-US" altLang="en-US" sz="2000"/>
              <a:t> ph</a:t>
            </a:r>
            <a:r>
              <a:rPr lang="vi-VN" altLang="en-US" sz="2000"/>
              <a:t>â</a:t>
            </a:r>
            <a:r>
              <a:rPr lang="en-US" altLang="en-US" sz="2000"/>
              <a:t>n t</a:t>
            </a:r>
            <a:r>
              <a:rPr lang="vi-VN" altLang="en-US" sz="2000"/>
              <a:t>í</a:t>
            </a:r>
            <a:r>
              <a:rPr lang="en-US" altLang="en-US" sz="2000"/>
              <a:t>ch 1 số ra tích lũy th</a:t>
            </a:r>
            <a:r>
              <a:rPr lang="vi-VN" altLang="en-US" sz="2000"/>
              <a:t>ừ</a:t>
            </a:r>
            <a:r>
              <a:rPr lang="en-US" altLang="en-US" sz="2000"/>
              <a:t>a các thừa s</a:t>
            </a:r>
            <a:r>
              <a:rPr lang="vi-VN" altLang="en-US" sz="2000"/>
              <a:t>ố</a:t>
            </a:r>
            <a:r>
              <a:rPr lang="en-US" altLang="en-US" sz="2000"/>
              <a:t> nguyên tố </a:t>
            </a:r>
          </a:p>
          <a:p>
            <a:pPr marL="971550" lvl="1" indent="-514350" eaLnBrk="1" hangingPunct="1">
              <a:buFont typeface="Wingdings" panose="05000000000000000000" pitchFamily="2" charset="2"/>
              <a:buAutoNum type="alphaUcPeriod"/>
            </a:pPr>
            <a:r>
              <a:rPr lang="en-US" altLang="en-US" sz="2000"/>
              <a:t>T</a:t>
            </a:r>
            <a:r>
              <a:rPr lang="vi-VN" altLang="en-US" sz="2000"/>
              <a:t>í</a:t>
            </a:r>
            <a:r>
              <a:rPr lang="en-US" altLang="en-US" sz="2000"/>
              <a:t>nh giá trị hàm Euler của 1 số khi biết và khi không biết phân tích của nó ra lũy th</a:t>
            </a:r>
            <a:r>
              <a:rPr lang="vi-VN" altLang="en-US" sz="2000"/>
              <a:t>ừ</a:t>
            </a:r>
            <a:r>
              <a:rPr lang="en-US" altLang="en-US" sz="2000"/>
              <a:t>a thừa s</a:t>
            </a:r>
            <a:r>
              <a:rPr lang="vi-VN" altLang="en-US" sz="2000"/>
              <a:t>ố</a:t>
            </a:r>
            <a:r>
              <a:rPr lang="en-US" altLang="en-US" sz="2000"/>
              <a:t> nguyên tố</a:t>
            </a:r>
            <a:endParaRPr lang="vi-VN" altLang="en-US" sz="2000"/>
          </a:p>
          <a:p>
            <a:pPr marL="971550" lvl="1" indent="-514350" eaLnBrk="1" hangingPunct="1">
              <a:buFont typeface="Wingdings" panose="05000000000000000000" pitchFamily="2" charset="2"/>
              <a:buAutoNum type="alphaUcPeriod"/>
            </a:pPr>
            <a:r>
              <a:rPr lang="en-US" altLang="en-US" sz="2000"/>
              <a:t>Lũy thừa và logarit rời rạc </a:t>
            </a:r>
          </a:p>
          <a:p>
            <a:pPr marL="971550" lvl="1" indent="-514350" eaLnBrk="1" hangingPunct="1">
              <a:buFont typeface="Wingdings" panose="05000000000000000000" pitchFamily="2" charset="2"/>
              <a:buAutoNum type="alphaUcPeriod"/>
            </a:pPr>
            <a:r>
              <a:rPr lang="en-US" altLang="en-US" sz="2000"/>
              <a:t>Cộng 2 số và trừ 2 số</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33AE7E5C-B926-4F87-BDAA-DA5827E56F3C}"/>
              </a:ext>
            </a:extLst>
          </p:cNvPr>
          <p:cNvSpPr>
            <a:spLocks noGrp="1" noChangeArrowheads="1"/>
          </p:cNvSpPr>
          <p:nvPr>
            <p:ph type="title"/>
          </p:nvPr>
        </p:nvSpPr>
        <p:spPr>
          <a:xfrm>
            <a:off x="457200" y="274638"/>
            <a:ext cx="8075613" cy="633412"/>
          </a:xfrm>
        </p:spPr>
        <p:txBody>
          <a:bodyPr/>
          <a:lstStyle/>
          <a:p>
            <a:pPr eaLnBrk="1" hangingPunct="1"/>
            <a:r>
              <a:rPr lang="en-US" altLang="en-US" sz="3400"/>
              <a:t>Quan hệ đồng dư </a:t>
            </a:r>
          </a:p>
        </p:txBody>
      </p:sp>
      <p:sp>
        <p:nvSpPr>
          <p:cNvPr id="13315" name="Rectangle 3">
            <a:extLst>
              <a:ext uri="{FF2B5EF4-FFF2-40B4-BE49-F238E27FC236}">
                <a16:creationId xmlns:a16="http://schemas.microsoft.com/office/drawing/2014/main" id="{B8D0AC7E-40CB-493A-8D3E-19D428E7DCAA}"/>
              </a:ext>
            </a:extLst>
          </p:cNvPr>
          <p:cNvSpPr>
            <a:spLocks noGrp="1" noChangeArrowheads="1"/>
          </p:cNvSpPr>
          <p:nvPr>
            <p:ph type="body" idx="1"/>
          </p:nvPr>
        </p:nvSpPr>
        <p:spPr>
          <a:xfrm>
            <a:off x="323850" y="981075"/>
            <a:ext cx="8496300" cy="5876925"/>
          </a:xfrm>
        </p:spPr>
        <p:txBody>
          <a:bodyPr/>
          <a:lstStyle/>
          <a:p>
            <a:pPr eaLnBrk="1" hangingPunct="1">
              <a:lnSpc>
                <a:spcPct val="80000"/>
              </a:lnSpc>
            </a:pPr>
            <a:r>
              <a:rPr lang="en-US" altLang="en-US" sz="2400"/>
              <a:t>Nếu:    	a</a:t>
            </a:r>
            <a:r>
              <a:rPr lang="en-AU" altLang="en-US" sz="2400"/>
              <a:t> mod n = b mod n,  thì ta viết    a ≡ b mod n </a:t>
            </a:r>
          </a:p>
          <a:p>
            <a:pPr eaLnBrk="1" hangingPunct="1">
              <a:lnSpc>
                <a:spcPct val="80000"/>
              </a:lnSpc>
              <a:buFont typeface="Wingdings" panose="05000000000000000000" pitchFamily="2" charset="2"/>
              <a:buNone/>
            </a:pPr>
            <a:r>
              <a:rPr lang="en-AU" altLang="en-US" sz="2400"/>
              <a:t>    gọi là  a và b có quan hệ đồng dư theo n, </a:t>
            </a:r>
            <a:r>
              <a:rPr lang="en-US" altLang="en-US" sz="2400"/>
              <a:t>tức là khi chia  cho n:  a và b có phần dư như nhau</a:t>
            </a:r>
          </a:p>
          <a:p>
            <a:pPr eaLnBrk="1" hangingPunct="1">
              <a:lnSpc>
                <a:spcPct val="80000"/>
              </a:lnSpc>
              <a:buFont typeface="Wingdings" panose="05000000000000000000" pitchFamily="2" charset="2"/>
              <a:buNone/>
            </a:pPr>
            <a:r>
              <a:rPr lang="en-US" altLang="en-US" sz="2400"/>
              <a:t>Ví dụ:  </a:t>
            </a:r>
            <a:r>
              <a:rPr lang="en-AU" altLang="en-US" sz="2400"/>
              <a:t>100 ≡  34 mod 11    vì 100 mod 11 = 1 = 34 mod 11 </a:t>
            </a:r>
          </a:p>
          <a:p>
            <a:pPr eaLnBrk="1" hangingPunct="1">
              <a:lnSpc>
                <a:spcPct val="80000"/>
              </a:lnSpc>
              <a:buFont typeface="Wingdings" panose="05000000000000000000" pitchFamily="2" charset="2"/>
              <a:buNone/>
            </a:pPr>
            <a:r>
              <a:rPr lang="en-AU" altLang="en-US" sz="2400"/>
              <a:t>            22 ≡  (-8) mod 10    vì   22 mod 10 = 2 = -8 mod 10 </a:t>
            </a:r>
            <a:endParaRPr lang="en-US" altLang="en-US" sz="2400"/>
          </a:p>
          <a:p>
            <a:pPr eaLnBrk="1" hangingPunct="1">
              <a:lnSpc>
                <a:spcPct val="80000"/>
              </a:lnSpc>
            </a:pPr>
            <a:r>
              <a:rPr lang="en-US" altLang="en-US" sz="2400"/>
              <a:t>Số b được gọi là đại diện của a theo mod n,  nếu  </a:t>
            </a:r>
          </a:p>
          <a:p>
            <a:pPr eaLnBrk="1" hangingPunct="1">
              <a:lnSpc>
                <a:spcPct val="80000"/>
              </a:lnSpc>
              <a:buFont typeface="Wingdings" panose="05000000000000000000" pitchFamily="2" charset="2"/>
              <a:buNone/>
            </a:pPr>
            <a:r>
              <a:rPr lang="en-AU" altLang="en-US" sz="2400"/>
              <a:t>         a ≡ b mod n  và  0 &lt;= b &lt;= n -1.</a:t>
            </a:r>
          </a:p>
          <a:p>
            <a:pPr eaLnBrk="1" hangingPunct="1">
              <a:lnSpc>
                <a:spcPct val="80000"/>
              </a:lnSpc>
              <a:buFont typeface="Wingdings" panose="05000000000000000000" pitchFamily="2" charset="2"/>
              <a:buNone/>
            </a:pPr>
            <a:r>
              <a:rPr lang="en-AU" altLang="en-US" sz="2400"/>
              <a:t>     Hay nếu  b = a mod n, thì b là đại diện của a theo mod n </a:t>
            </a:r>
          </a:p>
          <a:p>
            <a:pPr eaLnBrk="1" hangingPunct="1">
              <a:lnSpc>
                <a:spcPct val="80000"/>
              </a:lnSpc>
              <a:buFont typeface="Wingdings" panose="05000000000000000000" pitchFamily="2" charset="2"/>
              <a:buNone/>
            </a:pPr>
            <a:r>
              <a:rPr lang="en-US" altLang="en-US" sz="2400"/>
              <a:t>Ví dụ:  </a:t>
            </a:r>
          </a:p>
          <a:p>
            <a:pPr eaLnBrk="1" hangingPunct="1">
              <a:lnSpc>
                <a:spcPct val="80000"/>
              </a:lnSpc>
              <a:buFont typeface="Wingdings" panose="05000000000000000000" pitchFamily="2" charset="2"/>
              <a:buNone/>
            </a:pPr>
            <a:r>
              <a:rPr lang="en-US" altLang="en-US" sz="2400"/>
              <a:t>    10 l</a:t>
            </a:r>
            <a:r>
              <a:rPr lang="en-AU" altLang="en-US" sz="2400"/>
              <a:t>à đại diện của 100 theo mod 15, vì  100 mod 15 = 10</a:t>
            </a:r>
          </a:p>
          <a:p>
            <a:pPr eaLnBrk="1" hangingPunct="1">
              <a:lnSpc>
                <a:spcPct val="80000"/>
              </a:lnSpc>
              <a:buFont typeface="Wingdings" panose="05000000000000000000" pitchFamily="2" charset="2"/>
              <a:buNone/>
            </a:pPr>
            <a:r>
              <a:rPr lang="en-AU" altLang="en-US" sz="2400"/>
              <a:t>    5  là đại diện của  -10 theo mod 15, vì  (-10) mod 15 = 5</a:t>
            </a:r>
            <a:r>
              <a:rPr lang="en-AU" altLang="en-US" sz="2800"/>
              <a:t>   </a:t>
            </a:r>
          </a:p>
          <a:p>
            <a:pPr eaLnBrk="1" hangingPunct="1">
              <a:lnSpc>
                <a:spcPct val="80000"/>
              </a:lnSpc>
            </a:pPr>
            <a:r>
              <a:rPr lang="en-AU" altLang="en-US" sz="2400">
                <a:latin typeface="Times New Roman" panose="02020603050405020304" pitchFamily="18" charset="0"/>
              </a:rPr>
              <a:t>Cho m, n l</a:t>
            </a:r>
            <a:r>
              <a:rPr lang="en-AU" altLang="en-US" sz="2400"/>
              <a:t>à hai số nguyên dương, khi đó </a:t>
            </a:r>
            <a:r>
              <a:rPr lang="en-AU" altLang="en-US" sz="2400">
                <a:latin typeface="Times New Roman" panose="02020603050405020304" pitchFamily="18" charset="0"/>
              </a:rPr>
              <a:t>                       </a:t>
            </a:r>
            <a:endParaRPr lang="en-US" altLang="en-US" sz="2400">
              <a:latin typeface="Times New Roman" panose="02020603050405020304" pitchFamily="18" charset="0"/>
            </a:endParaRPr>
          </a:p>
          <a:p>
            <a:pPr eaLnBrk="1" hangingPunct="1">
              <a:lnSpc>
                <a:spcPct val="80000"/>
              </a:lnSpc>
              <a:buFont typeface="Wingdings" panose="05000000000000000000" pitchFamily="2" charset="2"/>
              <a:buNone/>
            </a:pPr>
            <a:r>
              <a:rPr lang="en-AU" altLang="en-US" sz="2400">
                <a:latin typeface="Times New Roman" panose="02020603050405020304" pitchFamily="18" charset="0"/>
              </a:rPr>
              <a:t>                             </a:t>
            </a:r>
            <a:r>
              <a:rPr lang="en-AU" altLang="en-US" sz="2400"/>
              <a:t>(-m) mod n  = n – m mod n</a:t>
            </a:r>
          </a:p>
          <a:p>
            <a:pPr eaLnBrk="1" hangingPunct="1">
              <a:lnSpc>
                <a:spcPct val="80000"/>
              </a:lnSpc>
              <a:buFont typeface="Wingdings" panose="05000000000000000000" pitchFamily="2" charset="2"/>
              <a:buNone/>
            </a:pPr>
            <a:r>
              <a:rPr lang="en-AU" altLang="en-US" sz="2400"/>
              <a:t>V</a:t>
            </a:r>
            <a:r>
              <a:rPr lang="en-US" altLang="en-US" sz="2400"/>
              <a:t>í dụ:       -243 mod 15 = 15 – 243 mod 15 = 15 - 3 = 12</a:t>
            </a:r>
          </a:p>
          <a:p>
            <a:pPr eaLnBrk="1" hangingPunct="1">
              <a:lnSpc>
                <a:spcPct val="80000"/>
              </a:lnSpc>
              <a:buFont typeface="Wingdings" panose="05000000000000000000" pitchFamily="2" charset="2"/>
              <a:buNone/>
            </a:pPr>
            <a:r>
              <a:rPr lang="en-AU" altLang="en-US" sz="2400" i="1"/>
              <a:t>Câu hỏi: Quan hệ đồng dư có tính đối xứng, bắc cầu không?</a:t>
            </a:r>
          </a:p>
          <a:p>
            <a:pPr eaLnBrk="1" hangingPunct="1">
              <a:lnSpc>
                <a:spcPct val="80000"/>
              </a:lnSpc>
              <a:buFont typeface="Wingdings" panose="05000000000000000000" pitchFamily="2" charset="2"/>
              <a:buNone/>
            </a:pPr>
            <a:r>
              <a:rPr lang="en-AU" altLang="en-US" sz="2400" i="1"/>
              <a:t>Trả lời: có, và phản xạ nữa, đây là quan hệ tương đương.</a:t>
            </a:r>
            <a:r>
              <a:rPr lang="en-AU" altLang="en-US" sz="2400"/>
              <a:t>       </a:t>
            </a:r>
            <a:endParaRPr lang="en-US" altLang="en-US" sz="24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7362971B-DD01-4C9E-BBCC-30CF92DA44C8}"/>
              </a:ext>
            </a:extLst>
          </p:cNvPr>
          <p:cNvSpPr>
            <a:spLocks noGrp="1" noChangeArrowheads="1"/>
          </p:cNvSpPr>
          <p:nvPr>
            <p:ph type="title"/>
          </p:nvPr>
        </p:nvSpPr>
        <p:spPr/>
        <p:txBody>
          <a:bodyPr/>
          <a:lstStyle/>
          <a:p>
            <a:pPr eaLnBrk="1" hangingPunct="1"/>
            <a:r>
              <a:rPr lang="en-US" altLang="en-US"/>
              <a:t>Câu hỏi trắc nghiệm 7</a:t>
            </a:r>
          </a:p>
        </p:txBody>
      </p:sp>
      <p:sp>
        <p:nvSpPr>
          <p:cNvPr id="105475" name="Rectangle 3">
            <a:extLst>
              <a:ext uri="{FF2B5EF4-FFF2-40B4-BE49-F238E27FC236}">
                <a16:creationId xmlns:a16="http://schemas.microsoft.com/office/drawing/2014/main" id="{4812EC3D-60BE-4194-8711-76618480FCFA}"/>
              </a:ext>
            </a:extLst>
          </p:cNvPr>
          <p:cNvSpPr>
            <a:spLocks noGrp="1" noChangeArrowheads="1"/>
          </p:cNvSpPr>
          <p:nvPr>
            <p:ph type="body" idx="1"/>
          </p:nvPr>
        </p:nvSpPr>
        <p:spPr>
          <a:xfrm>
            <a:off x="395288" y="1341438"/>
            <a:ext cx="8353425" cy="5256212"/>
          </a:xfrm>
        </p:spPr>
        <p:txBody>
          <a:bodyPr/>
          <a:lstStyle/>
          <a:p>
            <a:pPr marL="609600" indent="-609600" eaLnBrk="1" hangingPunct="1"/>
            <a:r>
              <a:rPr lang="en-US" altLang="en-US" sz="2400"/>
              <a:t>Câu 13: a là căn nguyên tố của một số n, điều khẳng định gì sau đây là không đúng </a:t>
            </a:r>
          </a:p>
          <a:p>
            <a:pPr marL="971550" lvl="1" indent="-514350" eaLnBrk="1" hangingPunct="1">
              <a:buFont typeface="Wingdings" panose="05000000000000000000" pitchFamily="2" charset="2"/>
              <a:buAutoNum type="alphaUcPeriod"/>
            </a:pPr>
            <a:r>
              <a:rPr lang="en-US" altLang="en-US" sz="2000"/>
              <a:t>Có </a:t>
            </a:r>
            <a:r>
              <a:rPr lang="en-AU" altLang="en-US" sz="2000"/>
              <a:t>ø(n)-1 </a:t>
            </a:r>
            <a:r>
              <a:rPr lang="en-US" altLang="en-US" sz="2000"/>
              <a:t>gi</a:t>
            </a:r>
            <a:r>
              <a:rPr lang="vi-VN" altLang="en-US" sz="2000"/>
              <a:t>á</a:t>
            </a:r>
            <a:r>
              <a:rPr lang="en-US" altLang="en-US" sz="2000"/>
              <a:t> tr</a:t>
            </a:r>
            <a:r>
              <a:rPr lang="vi-VN" altLang="en-US" sz="2000"/>
              <a:t>ị</a:t>
            </a:r>
            <a:r>
              <a:rPr lang="en-US" altLang="en-US" sz="2000"/>
              <a:t> kh</a:t>
            </a:r>
            <a:r>
              <a:rPr lang="vi-VN" altLang="en-US" sz="2000"/>
              <a:t>á</a:t>
            </a:r>
            <a:r>
              <a:rPr lang="en-US" altLang="en-US" sz="2000"/>
              <a:t>c nhau c</a:t>
            </a:r>
            <a:r>
              <a:rPr lang="vi-VN" altLang="en-US" sz="2000"/>
              <a:t>ủ</a:t>
            </a:r>
            <a:r>
              <a:rPr lang="en-US" altLang="en-US" sz="2000"/>
              <a:t>a l</a:t>
            </a:r>
            <a:r>
              <a:rPr lang="vi-VN" altLang="en-US" sz="2000"/>
              <a:t>ũ</a:t>
            </a:r>
            <a:r>
              <a:rPr lang="en-US" altLang="en-US" sz="2000"/>
              <a:t>y th</a:t>
            </a:r>
            <a:r>
              <a:rPr lang="vi-VN" altLang="en-US" sz="2000"/>
              <a:t>ừ</a:t>
            </a:r>
            <a:r>
              <a:rPr lang="en-US" altLang="en-US" sz="2000"/>
              <a:t>a c</a:t>
            </a:r>
            <a:r>
              <a:rPr lang="vi-VN" altLang="en-US" sz="2000"/>
              <a:t>ủ</a:t>
            </a:r>
            <a:r>
              <a:rPr lang="en-US" altLang="en-US" sz="2000"/>
              <a:t>a a theo mod n</a:t>
            </a:r>
            <a:r>
              <a:rPr lang="vi-VN" altLang="en-US" sz="2000"/>
              <a:t> </a:t>
            </a:r>
          </a:p>
          <a:p>
            <a:pPr marL="971550" lvl="1" indent="-514350" eaLnBrk="1" hangingPunct="1">
              <a:buFont typeface="Wingdings" panose="05000000000000000000" pitchFamily="2" charset="2"/>
              <a:buAutoNum type="alphaUcPeriod"/>
            </a:pPr>
            <a:r>
              <a:rPr lang="en-AU" altLang="en-US" sz="2000"/>
              <a:t>ø(n) l</a:t>
            </a:r>
            <a:r>
              <a:rPr lang="en-US" altLang="en-US" sz="2000"/>
              <a:t>à số mũ dương nhỏ nhất để a mũ đó lên bằng 1</a:t>
            </a:r>
          </a:p>
          <a:p>
            <a:pPr marL="971550" lvl="1" indent="-514350" eaLnBrk="1" hangingPunct="1">
              <a:buFont typeface="Wingdings" panose="05000000000000000000" pitchFamily="2" charset="2"/>
              <a:buAutoNum type="alphaUcPeriod"/>
            </a:pPr>
            <a:r>
              <a:rPr lang="en-US" altLang="en-US" sz="2000"/>
              <a:t>{a</a:t>
            </a:r>
            <a:r>
              <a:rPr lang="en-US" altLang="en-US" sz="2000" baseline="30000"/>
              <a:t>0</a:t>
            </a:r>
            <a:r>
              <a:rPr lang="en-US" altLang="en-US" sz="2000"/>
              <a:t> mod n, a</a:t>
            </a:r>
            <a:r>
              <a:rPr lang="en-US" altLang="en-US" sz="2000" baseline="30000"/>
              <a:t>1 </a:t>
            </a:r>
            <a:r>
              <a:rPr lang="en-US" altLang="en-US" sz="2000"/>
              <a:t>mod n, …, a</a:t>
            </a:r>
            <a:r>
              <a:rPr lang="en-AU" altLang="en-US" sz="2000" baseline="30000"/>
              <a:t>ø(n)-1</a:t>
            </a:r>
            <a:r>
              <a:rPr lang="en-US" altLang="en-US" sz="2000"/>
              <a:t>mod n} là tập các số nguyên tố cùng nhau với n.</a:t>
            </a:r>
          </a:p>
          <a:p>
            <a:pPr marL="971550" lvl="1" indent="-514350" eaLnBrk="1" hangingPunct="1">
              <a:buFont typeface="Wingdings" panose="05000000000000000000" pitchFamily="2" charset="2"/>
              <a:buAutoNum type="alphaUcPeriod"/>
            </a:pPr>
            <a:r>
              <a:rPr lang="en-AU" altLang="en-US" sz="2000"/>
              <a:t>ø(n) l</a:t>
            </a:r>
            <a:r>
              <a:rPr lang="en-US" altLang="en-US" sz="2000"/>
              <a:t>à số mũ dương lớn nhất để a mũ đó lên bằng 1 </a:t>
            </a:r>
          </a:p>
          <a:p>
            <a:pPr marL="609600" indent="-609600" eaLnBrk="1" hangingPunct="1"/>
            <a:r>
              <a:rPr lang="en-US" altLang="en-US" sz="2400"/>
              <a:t>Câu 14: Một số b có logarit cơ số a theo mod n (a, b nguyên dương nhỏ hơn n), nếu </a:t>
            </a:r>
          </a:p>
          <a:p>
            <a:pPr marL="971550" lvl="1" indent="-514350" eaLnBrk="1" hangingPunct="1">
              <a:buFont typeface="Wingdings" panose="05000000000000000000" pitchFamily="2" charset="2"/>
              <a:buAutoNum type="alphaUcPeriod"/>
            </a:pPr>
            <a:r>
              <a:rPr lang="en-US" altLang="en-US" sz="2000"/>
              <a:t>a là căn nguyên tố của n</a:t>
            </a:r>
          </a:p>
          <a:p>
            <a:pPr marL="971550" lvl="1" indent="-514350" eaLnBrk="1" hangingPunct="1">
              <a:buFont typeface="Wingdings" panose="05000000000000000000" pitchFamily="2" charset="2"/>
              <a:buAutoNum type="alphaUcPeriod" startAt="2"/>
            </a:pPr>
            <a:r>
              <a:rPr lang="en-US" altLang="en-US" sz="2000"/>
              <a:t>b nguyên tố cùng nhau với n   </a:t>
            </a:r>
          </a:p>
          <a:p>
            <a:pPr marL="971550" lvl="1" indent="-514350" eaLnBrk="1" hangingPunct="1">
              <a:buFont typeface="Wingdings" panose="05000000000000000000" pitchFamily="2" charset="2"/>
              <a:buAutoNum type="alphaUcPeriod" startAt="3"/>
            </a:pPr>
            <a:r>
              <a:rPr lang="en-US" altLang="en-US" sz="2000"/>
              <a:t>a là căn nguyên tố của n và b nguyên tố cùng nhau với n</a:t>
            </a:r>
          </a:p>
          <a:p>
            <a:pPr marL="971550" lvl="1" indent="-514350" eaLnBrk="1" hangingPunct="1">
              <a:buFont typeface="Wingdings" panose="05000000000000000000" pitchFamily="2" charset="2"/>
              <a:buAutoNum type="alphaUcPeriod" startAt="3"/>
            </a:pPr>
            <a:r>
              <a:rPr lang="en-US" altLang="en-US" sz="2000"/>
              <a:t>a, b, n nguyên tố cùng nhau từng đôi một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7AA6F91D-5EB0-41D7-B25B-75267834D551}"/>
              </a:ext>
            </a:extLst>
          </p:cNvPr>
          <p:cNvSpPr>
            <a:spLocks noGrp="1" noChangeArrowheads="1"/>
          </p:cNvSpPr>
          <p:nvPr>
            <p:ph type="title"/>
          </p:nvPr>
        </p:nvSpPr>
        <p:spPr/>
        <p:txBody>
          <a:bodyPr/>
          <a:lstStyle/>
          <a:p>
            <a:pPr eaLnBrk="1" hangingPunct="1"/>
            <a:r>
              <a:rPr lang="en-US" altLang="en-US"/>
              <a:t>Đáp án câu hỏi trắc nghiệm</a:t>
            </a:r>
          </a:p>
        </p:txBody>
      </p:sp>
      <p:sp>
        <p:nvSpPr>
          <p:cNvPr id="106499" name="Rectangle 3">
            <a:extLst>
              <a:ext uri="{FF2B5EF4-FFF2-40B4-BE49-F238E27FC236}">
                <a16:creationId xmlns:a16="http://schemas.microsoft.com/office/drawing/2014/main" id="{A7DC0936-5FF3-47E2-83E7-07C629536A4C}"/>
              </a:ext>
            </a:extLst>
          </p:cNvPr>
          <p:cNvSpPr>
            <a:spLocks noGrp="1" noChangeArrowheads="1"/>
          </p:cNvSpPr>
          <p:nvPr>
            <p:ph type="body" idx="1"/>
          </p:nvPr>
        </p:nvSpPr>
        <p:spPr>
          <a:xfrm>
            <a:off x="457200" y="1600200"/>
            <a:ext cx="8435975" cy="5068888"/>
          </a:xfrm>
        </p:spPr>
        <p:txBody>
          <a:bodyPr/>
          <a:lstStyle/>
          <a:p>
            <a:pPr eaLnBrk="1" hangingPunct="1">
              <a:lnSpc>
                <a:spcPct val="80000"/>
              </a:lnSpc>
            </a:pPr>
            <a:r>
              <a:rPr lang="en-US" altLang="en-US" sz="2400"/>
              <a:t>Câu 1</a:t>
            </a:r>
          </a:p>
          <a:p>
            <a:pPr lvl="1" eaLnBrk="1" hangingPunct="1">
              <a:lnSpc>
                <a:spcPct val="80000"/>
              </a:lnSpc>
            </a:pPr>
            <a:r>
              <a:rPr lang="en-US" altLang="en-US" sz="2100"/>
              <a:t>D, </a:t>
            </a:r>
            <a:r>
              <a:rPr lang="en-US" altLang="en-US" sz="2000"/>
              <a:t>thương của hai số nguyên 3, 5 không là số nguyên</a:t>
            </a:r>
          </a:p>
          <a:p>
            <a:pPr eaLnBrk="1" hangingPunct="1">
              <a:lnSpc>
                <a:spcPct val="80000"/>
              </a:lnSpc>
            </a:pPr>
            <a:r>
              <a:rPr lang="en-US" altLang="en-US" sz="2400"/>
              <a:t>Câu 2</a:t>
            </a:r>
          </a:p>
          <a:p>
            <a:pPr lvl="1" eaLnBrk="1" hangingPunct="1">
              <a:lnSpc>
                <a:spcPct val="80000"/>
              </a:lnSpc>
            </a:pPr>
            <a:r>
              <a:rPr lang="en-US" altLang="en-US" sz="2100"/>
              <a:t>D, c</a:t>
            </a:r>
            <a:r>
              <a:rPr lang="en-US" altLang="en-US" sz="2000"/>
              <a:t>ăn bậc 2 của 2 không là số số hữu tỉ</a:t>
            </a:r>
            <a:endParaRPr lang="en-US" altLang="en-US" sz="2100"/>
          </a:p>
          <a:p>
            <a:pPr eaLnBrk="1" hangingPunct="1">
              <a:lnSpc>
                <a:spcPct val="80000"/>
              </a:lnSpc>
            </a:pPr>
            <a:r>
              <a:rPr lang="en-US" altLang="en-US" sz="2400"/>
              <a:t>Câu 3</a:t>
            </a:r>
          </a:p>
          <a:p>
            <a:pPr lvl="1" eaLnBrk="1" hangingPunct="1">
              <a:lnSpc>
                <a:spcPct val="80000"/>
              </a:lnSpc>
            </a:pPr>
            <a:r>
              <a:rPr lang="en-US" altLang="en-US" sz="2100"/>
              <a:t>D, ch</a:t>
            </a:r>
            <a:r>
              <a:rPr lang="en-US" altLang="en-US" sz="2000"/>
              <a:t>ỉ có 11 số dư và nhỏ hơn 12</a:t>
            </a:r>
            <a:endParaRPr lang="en-US" altLang="en-US" sz="2100"/>
          </a:p>
          <a:p>
            <a:pPr eaLnBrk="1" hangingPunct="1">
              <a:lnSpc>
                <a:spcPct val="80000"/>
              </a:lnSpc>
            </a:pPr>
            <a:r>
              <a:rPr lang="en-US" altLang="en-US" sz="2400"/>
              <a:t>Câu 4</a:t>
            </a:r>
          </a:p>
          <a:p>
            <a:pPr lvl="1" eaLnBrk="1" hangingPunct="1">
              <a:lnSpc>
                <a:spcPct val="80000"/>
              </a:lnSpc>
            </a:pPr>
            <a:r>
              <a:rPr lang="en-US" altLang="en-US" sz="2100"/>
              <a:t>D, </a:t>
            </a:r>
            <a:r>
              <a:rPr lang="en-US" altLang="en-US" sz="1800"/>
              <a:t>-57 mod 25  = 25 – 57 mod 25 = 18 </a:t>
            </a:r>
            <a:endParaRPr lang="en-US" altLang="en-US" sz="2100"/>
          </a:p>
          <a:p>
            <a:pPr eaLnBrk="1" hangingPunct="1">
              <a:lnSpc>
                <a:spcPct val="80000"/>
              </a:lnSpc>
            </a:pPr>
            <a:r>
              <a:rPr lang="en-US" altLang="en-US" sz="2400"/>
              <a:t>Câu 5</a:t>
            </a:r>
          </a:p>
          <a:p>
            <a:pPr lvl="1" eaLnBrk="1" hangingPunct="1">
              <a:lnSpc>
                <a:spcPct val="80000"/>
              </a:lnSpc>
            </a:pPr>
            <a:r>
              <a:rPr lang="en-US" altLang="en-US" sz="2100"/>
              <a:t>D, 39 </a:t>
            </a:r>
            <a:r>
              <a:rPr lang="en-US" altLang="en-US" sz="2100">
                <a:sym typeface="Symbol" panose="05050102010706020507" pitchFamily="18" charset="2"/>
              </a:rPr>
              <a:t></a:t>
            </a:r>
            <a:r>
              <a:rPr lang="en-US" altLang="en-US" sz="2100"/>
              <a:t> 9 mod 15, 25 </a:t>
            </a:r>
            <a:r>
              <a:rPr lang="en-US" altLang="en-US" sz="2100">
                <a:sym typeface="Symbol" panose="05050102010706020507" pitchFamily="18" charset="2"/>
              </a:rPr>
              <a:t></a:t>
            </a:r>
            <a:r>
              <a:rPr lang="en-US" altLang="en-US" sz="2100"/>
              <a:t> 10 mod 15</a:t>
            </a:r>
          </a:p>
          <a:p>
            <a:pPr eaLnBrk="1" hangingPunct="1">
              <a:lnSpc>
                <a:spcPct val="80000"/>
              </a:lnSpc>
            </a:pPr>
            <a:r>
              <a:rPr lang="en-US" altLang="en-US" sz="2400"/>
              <a:t>Câu 6</a:t>
            </a:r>
          </a:p>
          <a:p>
            <a:pPr lvl="1" eaLnBrk="1" hangingPunct="1">
              <a:lnSpc>
                <a:spcPct val="80000"/>
              </a:lnSpc>
            </a:pPr>
            <a:r>
              <a:rPr lang="en-US" altLang="en-US" sz="2100"/>
              <a:t>D, 7</a:t>
            </a:r>
            <a:r>
              <a:rPr lang="en-US" altLang="en-US" sz="2100" baseline="30000"/>
              <a:t>-1</a:t>
            </a:r>
            <a:r>
              <a:rPr lang="en-US" altLang="en-US" sz="2100"/>
              <a:t>mod 17 = 5 ch</a:t>
            </a:r>
            <a:r>
              <a:rPr lang="en-US" altLang="en-US" sz="2000"/>
              <a:t>ứ không phải 4</a:t>
            </a:r>
          </a:p>
          <a:p>
            <a:pPr eaLnBrk="1" hangingPunct="1">
              <a:lnSpc>
                <a:spcPct val="80000"/>
              </a:lnSpc>
            </a:pPr>
            <a:r>
              <a:rPr lang="en-US" altLang="en-US" sz="2400"/>
              <a:t>Câu 7</a:t>
            </a:r>
          </a:p>
          <a:p>
            <a:pPr lvl="1" eaLnBrk="1" hangingPunct="1">
              <a:lnSpc>
                <a:spcPct val="80000"/>
              </a:lnSpc>
            </a:pPr>
            <a:r>
              <a:rPr lang="en-US" altLang="en-US" sz="2000"/>
              <a:t>D, không thể lấy modulo cho số mũ</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E060511B-6FAC-47DD-A3BD-B7F3DB354851}"/>
              </a:ext>
            </a:extLst>
          </p:cNvPr>
          <p:cNvSpPr>
            <a:spLocks noGrp="1" noChangeArrowheads="1"/>
          </p:cNvSpPr>
          <p:nvPr>
            <p:ph type="title"/>
          </p:nvPr>
        </p:nvSpPr>
        <p:spPr/>
        <p:txBody>
          <a:bodyPr/>
          <a:lstStyle/>
          <a:p>
            <a:pPr eaLnBrk="1" hangingPunct="1"/>
            <a:r>
              <a:rPr lang="en-US" altLang="en-US"/>
              <a:t>Đáp án câu hỏi trắc nghiệm 2</a:t>
            </a:r>
          </a:p>
        </p:txBody>
      </p:sp>
      <p:sp>
        <p:nvSpPr>
          <p:cNvPr id="107523" name="Rectangle 3">
            <a:extLst>
              <a:ext uri="{FF2B5EF4-FFF2-40B4-BE49-F238E27FC236}">
                <a16:creationId xmlns:a16="http://schemas.microsoft.com/office/drawing/2014/main" id="{11606649-8974-4F23-82AF-570368F53D59}"/>
              </a:ext>
            </a:extLst>
          </p:cNvPr>
          <p:cNvSpPr>
            <a:spLocks noGrp="1" noChangeArrowheads="1"/>
          </p:cNvSpPr>
          <p:nvPr>
            <p:ph type="body" idx="1"/>
          </p:nvPr>
        </p:nvSpPr>
        <p:spPr>
          <a:xfrm>
            <a:off x="457200" y="1600200"/>
            <a:ext cx="8435975" cy="5068888"/>
          </a:xfrm>
        </p:spPr>
        <p:txBody>
          <a:bodyPr/>
          <a:lstStyle/>
          <a:p>
            <a:pPr eaLnBrk="1" hangingPunct="1">
              <a:lnSpc>
                <a:spcPct val="80000"/>
              </a:lnSpc>
            </a:pPr>
            <a:r>
              <a:rPr lang="en-US" altLang="en-US" sz="2400"/>
              <a:t>Câu 8</a:t>
            </a:r>
          </a:p>
          <a:p>
            <a:pPr lvl="1" eaLnBrk="1" hangingPunct="1">
              <a:lnSpc>
                <a:spcPct val="80000"/>
              </a:lnSpc>
            </a:pPr>
            <a:r>
              <a:rPr lang="en-US" altLang="en-US" sz="2000"/>
              <a:t>C, mọi số đều có nghịch đảo</a:t>
            </a:r>
          </a:p>
          <a:p>
            <a:pPr eaLnBrk="1" hangingPunct="1">
              <a:lnSpc>
                <a:spcPct val="80000"/>
              </a:lnSpc>
            </a:pPr>
            <a:r>
              <a:rPr lang="en-US" altLang="en-US" sz="2400"/>
              <a:t>Câu 9</a:t>
            </a:r>
          </a:p>
          <a:p>
            <a:pPr lvl="1" eaLnBrk="1" hangingPunct="1">
              <a:lnSpc>
                <a:spcPct val="80000"/>
              </a:lnSpc>
            </a:pPr>
            <a:r>
              <a:rPr lang="en-US" altLang="en-US" sz="2000"/>
              <a:t>B, thuật toán Euclid mở rộng để tìm nghịch đảo</a:t>
            </a:r>
          </a:p>
          <a:p>
            <a:pPr eaLnBrk="1" hangingPunct="1">
              <a:lnSpc>
                <a:spcPct val="80000"/>
              </a:lnSpc>
            </a:pPr>
            <a:r>
              <a:rPr lang="en-US" altLang="en-US" sz="2400"/>
              <a:t>Câu 10</a:t>
            </a:r>
          </a:p>
          <a:p>
            <a:pPr lvl="1" eaLnBrk="1" hangingPunct="1">
              <a:lnSpc>
                <a:spcPct val="80000"/>
              </a:lnSpc>
            </a:pPr>
            <a:r>
              <a:rPr lang="en-US" altLang="en-US" sz="2000"/>
              <a:t>C, chỉ cần 2 số nguyên tố cùng nhau</a:t>
            </a:r>
            <a:r>
              <a:rPr lang="en-US" altLang="en-US" sz="1900"/>
              <a:t> </a:t>
            </a:r>
            <a:endParaRPr lang="en-US" altLang="en-US" sz="2000"/>
          </a:p>
          <a:p>
            <a:pPr eaLnBrk="1" hangingPunct="1">
              <a:lnSpc>
                <a:spcPct val="80000"/>
              </a:lnSpc>
            </a:pPr>
            <a:r>
              <a:rPr lang="en-US" altLang="en-US" sz="2400"/>
              <a:t>Câu 11</a:t>
            </a:r>
          </a:p>
          <a:p>
            <a:pPr lvl="1" eaLnBrk="1" hangingPunct="1">
              <a:lnSpc>
                <a:spcPct val="80000"/>
              </a:lnSpc>
            </a:pPr>
            <a:r>
              <a:rPr lang="en-US" altLang="en-US" sz="2000"/>
              <a:t>C, Giá trị hàm Euler là số các số nguyên tố cùng nhau vơi số đó</a:t>
            </a:r>
          </a:p>
          <a:p>
            <a:pPr eaLnBrk="1" hangingPunct="1">
              <a:lnSpc>
                <a:spcPct val="80000"/>
              </a:lnSpc>
            </a:pPr>
            <a:r>
              <a:rPr lang="en-US" altLang="en-US" sz="2400"/>
              <a:t>Câu 12</a:t>
            </a:r>
          </a:p>
          <a:p>
            <a:pPr lvl="1" eaLnBrk="1" hangingPunct="1">
              <a:lnSpc>
                <a:spcPct val="80000"/>
              </a:lnSpc>
            </a:pPr>
            <a:r>
              <a:rPr lang="en-US" altLang="en-US" sz="2000"/>
              <a:t>D, Cộng và trừ đều là hai bài toán dễ</a:t>
            </a:r>
          </a:p>
          <a:p>
            <a:pPr eaLnBrk="1" hangingPunct="1">
              <a:lnSpc>
                <a:spcPct val="80000"/>
              </a:lnSpc>
            </a:pPr>
            <a:r>
              <a:rPr lang="en-US" altLang="en-US" sz="2400"/>
              <a:t>Câu 13</a:t>
            </a:r>
          </a:p>
          <a:p>
            <a:pPr lvl="1" eaLnBrk="1" hangingPunct="1">
              <a:lnSpc>
                <a:spcPct val="80000"/>
              </a:lnSpc>
            </a:pPr>
            <a:r>
              <a:rPr lang="en-US" altLang="en-US" sz="2000"/>
              <a:t>D, </a:t>
            </a:r>
            <a:r>
              <a:rPr lang="en-AU" altLang="en-US" sz="2000"/>
              <a:t>ø(n) l</a:t>
            </a:r>
            <a:r>
              <a:rPr lang="en-US" altLang="en-US" sz="2000"/>
              <a:t>à số mũ dương nhỏ nhất để a mũ đó lên bằng 1</a:t>
            </a:r>
          </a:p>
          <a:p>
            <a:pPr eaLnBrk="1" hangingPunct="1">
              <a:lnSpc>
                <a:spcPct val="80000"/>
              </a:lnSpc>
            </a:pPr>
            <a:r>
              <a:rPr lang="en-US" altLang="en-US" sz="2400"/>
              <a:t>Câu 14</a:t>
            </a:r>
          </a:p>
          <a:p>
            <a:pPr lvl="1" eaLnBrk="1" hangingPunct="1">
              <a:lnSpc>
                <a:spcPct val="80000"/>
              </a:lnSpc>
            </a:pPr>
            <a:r>
              <a:rPr lang="en-US" altLang="en-US" sz="2000"/>
              <a:t>C, nếu a là căn nguyên tố thì lũy thừa của a sẽ tạo nên tập các số nguyên tố với n</a:t>
            </a:r>
          </a:p>
          <a:p>
            <a:pPr lvl="1" eaLnBrk="1" hangingPunct="1">
              <a:lnSpc>
                <a:spcPct val="80000"/>
              </a:lnSpc>
            </a:pPr>
            <a:endParaRPr lang="en-US" altLang="en-US" sz="20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D7320651-539F-4C0F-AFEA-D310151C1C51}"/>
              </a:ext>
            </a:extLst>
          </p:cNvPr>
          <p:cNvSpPr>
            <a:spLocks noGrp="1" noChangeArrowheads="1"/>
          </p:cNvSpPr>
          <p:nvPr>
            <p:ph type="title"/>
          </p:nvPr>
        </p:nvSpPr>
        <p:spPr/>
        <p:txBody>
          <a:bodyPr/>
          <a:lstStyle/>
          <a:p>
            <a:pPr eaLnBrk="1" hangingPunct="1"/>
            <a:r>
              <a:rPr lang="en-US" altLang="en-US"/>
              <a:t>Glossary - Từ điển thuật ngữ</a:t>
            </a:r>
          </a:p>
        </p:txBody>
      </p:sp>
      <p:sp>
        <p:nvSpPr>
          <p:cNvPr id="108547" name="Rectangle 3">
            <a:extLst>
              <a:ext uri="{FF2B5EF4-FFF2-40B4-BE49-F238E27FC236}">
                <a16:creationId xmlns:a16="http://schemas.microsoft.com/office/drawing/2014/main" id="{21D8B6B3-A2AF-4948-A3CE-AE529FD1F09D}"/>
              </a:ext>
            </a:extLst>
          </p:cNvPr>
          <p:cNvSpPr>
            <a:spLocks noGrp="1" noChangeArrowheads="1"/>
          </p:cNvSpPr>
          <p:nvPr>
            <p:ph type="body" idx="1"/>
          </p:nvPr>
        </p:nvSpPr>
        <p:spPr>
          <a:xfrm>
            <a:off x="468313" y="1268413"/>
            <a:ext cx="8424862" cy="5256212"/>
          </a:xfrm>
        </p:spPr>
        <p:txBody>
          <a:bodyPr/>
          <a:lstStyle/>
          <a:p>
            <a:pPr marL="457200" indent="-457200" eaLnBrk="1" hangingPunct="1">
              <a:lnSpc>
                <a:spcPct val="80000"/>
              </a:lnSpc>
            </a:pPr>
            <a:r>
              <a:rPr lang="en-US" altLang="en-US" sz="2400"/>
              <a:t>Quan hệ đồng dư theo modulo n: là quan hệ giữa hai số nguyên có cùng phần dư dương khi chia cho n.</a:t>
            </a:r>
          </a:p>
          <a:p>
            <a:pPr marL="457200" indent="-457200" eaLnBrk="1" hangingPunct="1">
              <a:lnSpc>
                <a:spcPct val="80000"/>
              </a:lnSpc>
            </a:pPr>
            <a:r>
              <a:rPr lang="en-US" altLang="en-US" sz="2400"/>
              <a:t>Số học đồng dư theo modulo n là việc thực hiện các phép toán số học theo modulo n.</a:t>
            </a:r>
          </a:p>
          <a:p>
            <a:pPr marL="457200" indent="-457200" eaLnBrk="1" hangingPunct="1">
              <a:lnSpc>
                <a:spcPct val="80000"/>
              </a:lnSpc>
            </a:pPr>
            <a:r>
              <a:rPr lang="en-US" altLang="en-US" sz="2400"/>
              <a:t>Số nguyên tố là số chỉ có ước là 1 và chính nó  </a:t>
            </a:r>
          </a:p>
          <a:p>
            <a:pPr marL="457200" indent="-457200" eaLnBrk="1" hangingPunct="1">
              <a:lnSpc>
                <a:spcPct val="80000"/>
              </a:lnSpc>
            </a:pPr>
            <a:r>
              <a:rPr lang="en-US" altLang="en-US" sz="2400"/>
              <a:t>Hai số được gọi là nguyên tố cùng nhau nếu chúng chỉ có ước số chung là 1.</a:t>
            </a:r>
          </a:p>
          <a:p>
            <a:pPr marL="457200" indent="-457200" eaLnBrk="1" hangingPunct="1">
              <a:lnSpc>
                <a:spcPct val="80000"/>
              </a:lnSpc>
            </a:pPr>
            <a:r>
              <a:rPr lang="en-US" altLang="en-US" sz="2400"/>
              <a:t>Giá trị hàm Euler của 1 số nguyên dương là số các số nguyên dương nhỏ hơn số đó và nguyên tố cùng nhau với nó. </a:t>
            </a:r>
          </a:p>
          <a:p>
            <a:pPr marL="457200" indent="-457200" eaLnBrk="1" hangingPunct="1">
              <a:lnSpc>
                <a:spcPct val="80000"/>
              </a:lnSpc>
            </a:pPr>
            <a:r>
              <a:rPr lang="en-US" altLang="en-US" sz="2400"/>
              <a:t>Căn nguyên tố của một số n là một số nguyên tố cùng nhau với n và lũy thừa của nó theo modulo n có giá trị là các số nguyên tố cùng nhau với n  </a:t>
            </a:r>
          </a:p>
          <a:p>
            <a:pPr marL="457200" indent="-457200" eaLnBrk="1" hangingPunct="1">
              <a:lnSpc>
                <a:spcPct val="80000"/>
              </a:lnSpc>
            </a:pPr>
            <a:r>
              <a:rPr lang="en-US" altLang="en-US" sz="2400"/>
              <a:t>Bài toán logarit rời rạc theo modulo là bài toán ngược của bài toán lũy thừa theo modulo, nhưng khó hơn bài toán thuận rất nhiều.</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36A962C7-C0A4-414F-BC05-8DE778ADA1EF}"/>
              </a:ext>
            </a:extLst>
          </p:cNvPr>
          <p:cNvSpPr>
            <a:spLocks noGrp="1" noChangeArrowheads="1"/>
          </p:cNvSpPr>
          <p:nvPr>
            <p:ph type="title"/>
          </p:nvPr>
        </p:nvSpPr>
        <p:spPr/>
        <p:txBody>
          <a:bodyPr/>
          <a:lstStyle/>
          <a:p>
            <a:pPr eaLnBrk="1" hangingPunct="1"/>
            <a:r>
              <a:rPr lang="en-US" altLang="en-US"/>
              <a:t>FAQ – Câu hỏi thường gặp</a:t>
            </a:r>
          </a:p>
        </p:txBody>
      </p:sp>
      <p:sp>
        <p:nvSpPr>
          <p:cNvPr id="109571" name="Rectangle 3">
            <a:extLst>
              <a:ext uri="{FF2B5EF4-FFF2-40B4-BE49-F238E27FC236}">
                <a16:creationId xmlns:a16="http://schemas.microsoft.com/office/drawing/2014/main" id="{1A58EEBA-4B4D-4FA1-ADF6-1370F32B756C}"/>
              </a:ext>
            </a:extLst>
          </p:cNvPr>
          <p:cNvSpPr>
            <a:spLocks noGrp="1" noChangeArrowheads="1"/>
          </p:cNvSpPr>
          <p:nvPr>
            <p:ph type="body" idx="1"/>
          </p:nvPr>
        </p:nvSpPr>
        <p:spPr>
          <a:xfrm>
            <a:off x="250825" y="1341438"/>
            <a:ext cx="8713788" cy="5256212"/>
          </a:xfrm>
        </p:spPr>
        <p:txBody>
          <a:bodyPr/>
          <a:lstStyle/>
          <a:p>
            <a:pPr marL="609600" indent="-609600" eaLnBrk="1" hangingPunct="1">
              <a:lnSpc>
                <a:spcPct val="90000"/>
              </a:lnSpc>
              <a:buFont typeface="Wingdings" panose="05000000000000000000" pitchFamily="2" charset="2"/>
              <a:buAutoNum type="arabicPeriod"/>
            </a:pPr>
            <a:r>
              <a:rPr lang="en-US" altLang="en-US" sz="2400"/>
              <a:t>Hai số như thế nào được gọi là có quan hệ đồng dư theo modulo n</a:t>
            </a:r>
          </a:p>
          <a:p>
            <a:pPr marL="609600" indent="-609600" eaLnBrk="1" hangingPunct="1">
              <a:lnSpc>
                <a:spcPct val="90000"/>
              </a:lnSpc>
              <a:buFont typeface="Wingdings" panose="05000000000000000000" pitchFamily="2" charset="2"/>
              <a:buAutoNum type="arabicPeriod"/>
            </a:pPr>
            <a:r>
              <a:rPr lang="en-US" altLang="en-US" sz="2400"/>
              <a:t>Thế nào là đại diện của một số theo modulo n</a:t>
            </a:r>
          </a:p>
          <a:p>
            <a:pPr marL="609600" indent="-609600" eaLnBrk="1" hangingPunct="1">
              <a:lnSpc>
                <a:spcPct val="90000"/>
              </a:lnSpc>
              <a:buFont typeface="Wingdings" panose="05000000000000000000" pitchFamily="2" charset="2"/>
              <a:buAutoNum type="arabicPeriod"/>
            </a:pPr>
            <a:r>
              <a:rPr lang="en-US" altLang="en-US" sz="2400"/>
              <a:t>Quan hê đồng dư có tính phản xạ, đối xứng và bắc cầu không? (có là quan hệ tương đương?) </a:t>
            </a:r>
          </a:p>
          <a:p>
            <a:pPr marL="609600" indent="-609600" eaLnBrk="1" hangingPunct="1">
              <a:lnSpc>
                <a:spcPct val="90000"/>
              </a:lnSpc>
              <a:buFont typeface="Wingdings" panose="05000000000000000000" pitchFamily="2" charset="2"/>
              <a:buAutoNum type="arabicPeriod"/>
            </a:pPr>
            <a:r>
              <a:rPr lang="en-US" altLang="en-US" sz="2400"/>
              <a:t>Khi thực hiện các phép toán theo modulo ta có thể áp dụng các tính chất gì để tính toán nhanh?</a:t>
            </a:r>
            <a:r>
              <a:rPr lang="en-US" altLang="en-US"/>
              <a:t>  </a:t>
            </a:r>
            <a:endParaRPr lang="en-US" altLang="en-US" sz="2400"/>
          </a:p>
          <a:p>
            <a:pPr marL="609600" indent="-609600" eaLnBrk="1" hangingPunct="1">
              <a:lnSpc>
                <a:spcPct val="90000"/>
              </a:lnSpc>
              <a:buFont typeface="Wingdings" panose="05000000000000000000" pitchFamily="2" charset="2"/>
              <a:buAutoNum type="arabicPeriod"/>
            </a:pPr>
            <a:r>
              <a:rPr lang="en-US" altLang="en-US" sz="2400"/>
              <a:t>Muốn thực hiện được phép chia theo modulo n, thì n cần có tính chất gì? Lợi ích sử dụng số học modulo</a:t>
            </a:r>
            <a:r>
              <a:rPr lang="en-US" altLang="en-US"/>
              <a:t> </a:t>
            </a:r>
            <a:endParaRPr lang="en-US" altLang="en-US" sz="2400"/>
          </a:p>
          <a:p>
            <a:pPr marL="609600" indent="-609600" eaLnBrk="1" hangingPunct="1">
              <a:lnSpc>
                <a:spcPct val="90000"/>
              </a:lnSpc>
              <a:buFont typeface="Wingdings" panose="05000000000000000000" pitchFamily="2" charset="2"/>
              <a:buAutoNum type="arabicPeriod"/>
            </a:pPr>
            <a:r>
              <a:rPr lang="en-US" altLang="en-US" sz="2400"/>
              <a:t>Nêu định nghĩa ước số chung, nguyên tố cùng nhau của 2 số nguyên dương?</a:t>
            </a:r>
          </a:p>
          <a:p>
            <a:pPr marL="609600" indent="-609600" eaLnBrk="1" hangingPunct="1">
              <a:lnSpc>
                <a:spcPct val="90000"/>
              </a:lnSpc>
              <a:buFont typeface="Wingdings" panose="05000000000000000000" pitchFamily="2" charset="2"/>
              <a:buAutoNum type="arabicPeriod"/>
            </a:pPr>
            <a:r>
              <a:rPr lang="en-US" altLang="en-US" sz="2400"/>
              <a:t>Nêu định nghĩa số nguyên tố và nêu thuật toán kiểm tra số nguyên tố</a:t>
            </a:r>
            <a:r>
              <a:rPr lang="en-US" altLang="en-US" sz="2800"/>
              <a:t>.</a:t>
            </a:r>
          </a:p>
          <a:p>
            <a:pPr marL="609600" indent="-609600" eaLnBrk="1" hangingPunct="1">
              <a:lnSpc>
                <a:spcPct val="90000"/>
              </a:lnSpc>
              <a:buFont typeface="Wingdings" panose="05000000000000000000" pitchFamily="2" charset="2"/>
              <a:buAutoNum type="arabicPeriod"/>
            </a:pPr>
            <a:endParaRPr lang="en-US" altLang="en-US" sz="24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F897436C-1F1F-443E-94DB-39C6F55407C4}"/>
              </a:ext>
            </a:extLst>
          </p:cNvPr>
          <p:cNvSpPr>
            <a:spLocks noGrp="1" noChangeArrowheads="1"/>
          </p:cNvSpPr>
          <p:nvPr>
            <p:ph type="title"/>
          </p:nvPr>
        </p:nvSpPr>
        <p:spPr/>
        <p:txBody>
          <a:bodyPr/>
          <a:lstStyle/>
          <a:p>
            <a:pPr eaLnBrk="1" hangingPunct="1"/>
            <a:r>
              <a:rPr lang="en-US" altLang="en-US"/>
              <a:t>FAQ – Câu hỏi thường gặp (tiếp)</a:t>
            </a:r>
          </a:p>
        </p:txBody>
      </p:sp>
      <p:sp>
        <p:nvSpPr>
          <p:cNvPr id="110595" name="Rectangle 3">
            <a:extLst>
              <a:ext uri="{FF2B5EF4-FFF2-40B4-BE49-F238E27FC236}">
                <a16:creationId xmlns:a16="http://schemas.microsoft.com/office/drawing/2014/main" id="{F9A45BC8-2C5B-4B0E-8808-AB366BBE8B64}"/>
              </a:ext>
            </a:extLst>
          </p:cNvPr>
          <p:cNvSpPr>
            <a:spLocks noGrp="1" noChangeArrowheads="1"/>
          </p:cNvSpPr>
          <p:nvPr>
            <p:ph type="body" idx="1"/>
          </p:nvPr>
        </p:nvSpPr>
        <p:spPr>
          <a:xfrm>
            <a:off x="395288" y="1268413"/>
            <a:ext cx="8569325" cy="5329237"/>
          </a:xfrm>
        </p:spPr>
        <p:txBody>
          <a:bodyPr/>
          <a:lstStyle/>
          <a:p>
            <a:pPr marL="609600" indent="-609600" eaLnBrk="1" hangingPunct="1">
              <a:lnSpc>
                <a:spcPct val="80000"/>
              </a:lnSpc>
              <a:buFont typeface="Wingdings" panose="05000000000000000000" pitchFamily="2" charset="2"/>
              <a:buAutoNum type="arabicPeriod" startAt="8"/>
            </a:pPr>
            <a:r>
              <a:rPr lang="en-US" altLang="en-US" sz="2400"/>
              <a:t>Nêu định nghĩa hàm Euler của 1 số tự nhiên và nêu cách tính</a:t>
            </a:r>
          </a:p>
          <a:p>
            <a:pPr marL="609600" indent="-609600" eaLnBrk="1" hangingPunct="1">
              <a:lnSpc>
                <a:spcPct val="80000"/>
              </a:lnSpc>
              <a:buFont typeface="Wingdings" panose="05000000000000000000" pitchFamily="2" charset="2"/>
              <a:buAutoNum type="arabicPeriod" startAt="8"/>
            </a:pPr>
            <a:r>
              <a:rPr lang="en-US" altLang="en-US" sz="2400"/>
              <a:t>Thuật toán Euclid dùng để làm gì? Mô tả các bước thực hiện nó?</a:t>
            </a:r>
          </a:p>
          <a:p>
            <a:pPr marL="609600" indent="-609600" eaLnBrk="1" hangingPunct="1">
              <a:lnSpc>
                <a:spcPct val="80000"/>
              </a:lnSpc>
              <a:buFont typeface="Wingdings" panose="05000000000000000000" pitchFamily="2" charset="2"/>
              <a:buAutoNum type="arabicPeriod" startAt="8"/>
            </a:pPr>
            <a:r>
              <a:rPr lang="en-US" altLang="en-US" sz="2400"/>
              <a:t>Thuật toán Euclid mở rộng dùng để làm gì? Mô tả các bước thực hiện nó?</a:t>
            </a:r>
          </a:p>
          <a:p>
            <a:pPr marL="609600" indent="-609600" eaLnBrk="1" hangingPunct="1">
              <a:lnSpc>
                <a:spcPct val="80000"/>
              </a:lnSpc>
              <a:buFont typeface="Wingdings" panose="05000000000000000000" pitchFamily="2" charset="2"/>
              <a:buAutoNum type="arabicPeriod" startAt="8"/>
            </a:pPr>
            <a:r>
              <a:rPr lang="en-US" altLang="en-US" sz="2400"/>
              <a:t>Thuật toán Bình phương và nhân liên tiếp dùng để làm gì? Mô tả các bước thực hiện nó?</a:t>
            </a:r>
          </a:p>
          <a:p>
            <a:pPr marL="609600" indent="-609600" eaLnBrk="1" hangingPunct="1">
              <a:lnSpc>
                <a:spcPct val="80000"/>
              </a:lnSpc>
              <a:buFont typeface="Wingdings" panose="05000000000000000000" pitchFamily="2" charset="2"/>
              <a:buAutoNum type="arabicPeriod" startAt="8"/>
            </a:pPr>
            <a:r>
              <a:rPr lang="en-US" altLang="en-US" sz="2400"/>
              <a:t>Phát biểu và cho ví dụ minh hoạ Định lý Ferma nhỏ?</a:t>
            </a:r>
          </a:p>
          <a:p>
            <a:pPr marL="609600" indent="-609600" eaLnBrk="1" hangingPunct="1">
              <a:lnSpc>
                <a:spcPct val="80000"/>
              </a:lnSpc>
              <a:buFont typeface="Wingdings" panose="05000000000000000000" pitchFamily="2" charset="2"/>
              <a:buAutoNum type="arabicPeriod" startAt="8"/>
            </a:pPr>
            <a:r>
              <a:rPr lang="en-US" altLang="en-US" sz="2400"/>
              <a:t>Phát biểu và cho ví dụ minh hoạ Định lý Euler? Tại sao nó là mở rộng của Định lý Ferma</a:t>
            </a:r>
          </a:p>
          <a:p>
            <a:pPr marL="609600" indent="-609600" eaLnBrk="1" hangingPunct="1">
              <a:lnSpc>
                <a:spcPct val="80000"/>
              </a:lnSpc>
              <a:buFont typeface="Wingdings" panose="05000000000000000000" pitchFamily="2" charset="2"/>
              <a:buAutoNum type="arabicPeriod" startAt="8"/>
            </a:pPr>
            <a:r>
              <a:rPr lang="en-US" altLang="en-US" sz="2400"/>
              <a:t>Định lý phần dư Trung hoa dùng để làm gì?</a:t>
            </a:r>
          </a:p>
          <a:p>
            <a:pPr marL="609600" indent="-609600" eaLnBrk="1" hangingPunct="1">
              <a:lnSpc>
                <a:spcPct val="80000"/>
              </a:lnSpc>
              <a:buFont typeface="Wingdings" panose="05000000000000000000" pitchFamily="2" charset="2"/>
              <a:buAutoNum type="arabicPeriod" startAt="8"/>
            </a:pPr>
            <a:r>
              <a:rPr lang="en-US" altLang="en-US" sz="2400"/>
              <a:t>Nêu định nghĩa căn nguyên tố của 1 số, cho ví dụ</a:t>
            </a:r>
          </a:p>
          <a:p>
            <a:pPr marL="609600" indent="-609600" eaLnBrk="1" hangingPunct="1">
              <a:lnSpc>
                <a:spcPct val="80000"/>
              </a:lnSpc>
              <a:buFont typeface="Wingdings" panose="05000000000000000000" pitchFamily="2" charset="2"/>
              <a:buAutoNum type="arabicPeriod" startAt="8"/>
            </a:pPr>
            <a:r>
              <a:rPr lang="en-US" altLang="en-US" sz="2400"/>
              <a:t>Nêu định nghĩa Logarit rời rạc của số b theo cơ sở a và modulo n</a:t>
            </a:r>
          </a:p>
          <a:p>
            <a:pPr marL="609600" indent="-609600" eaLnBrk="1" hangingPunct="1">
              <a:lnSpc>
                <a:spcPct val="80000"/>
              </a:lnSpc>
              <a:buFont typeface="Wingdings" panose="05000000000000000000" pitchFamily="2" charset="2"/>
              <a:buAutoNum type="arabicPeriod" startAt="8"/>
            </a:pPr>
            <a:endParaRPr lang="en-US" altLang="en-US" sz="24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0DF85075-1BB0-4D1F-ACBF-200642B9B237}"/>
              </a:ext>
            </a:extLst>
          </p:cNvPr>
          <p:cNvSpPr>
            <a:spLocks noGrp="1" noChangeArrowheads="1"/>
          </p:cNvSpPr>
          <p:nvPr>
            <p:ph type="title"/>
          </p:nvPr>
        </p:nvSpPr>
        <p:spPr>
          <a:xfrm>
            <a:off x="457200" y="274638"/>
            <a:ext cx="8229600" cy="850900"/>
          </a:xfrm>
        </p:spPr>
        <p:txBody>
          <a:bodyPr/>
          <a:lstStyle/>
          <a:p>
            <a:pPr eaLnBrk="1" hangingPunct="1"/>
            <a:r>
              <a:rPr lang="en-US" altLang="en-US"/>
              <a:t>Trả lời câu hỏi:</a:t>
            </a:r>
          </a:p>
        </p:txBody>
      </p:sp>
      <p:sp>
        <p:nvSpPr>
          <p:cNvPr id="111619" name="Rectangle 3">
            <a:extLst>
              <a:ext uri="{FF2B5EF4-FFF2-40B4-BE49-F238E27FC236}">
                <a16:creationId xmlns:a16="http://schemas.microsoft.com/office/drawing/2014/main" id="{DDEB4537-E925-4023-B8E5-96ADB1BB5A50}"/>
              </a:ext>
            </a:extLst>
          </p:cNvPr>
          <p:cNvSpPr>
            <a:spLocks noGrp="1" noChangeArrowheads="1"/>
          </p:cNvSpPr>
          <p:nvPr>
            <p:ph type="body" idx="1"/>
          </p:nvPr>
        </p:nvSpPr>
        <p:spPr>
          <a:xfrm>
            <a:off x="250825" y="981075"/>
            <a:ext cx="8640763" cy="5876925"/>
          </a:xfrm>
        </p:spPr>
        <p:txBody>
          <a:bodyPr/>
          <a:lstStyle/>
          <a:p>
            <a:pPr marL="609600" indent="-609600" eaLnBrk="1" hangingPunct="1">
              <a:lnSpc>
                <a:spcPct val="80000"/>
              </a:lnSpc>
              <a:buFont typeface="Wingdings" panose="05000000000000000000" pitchFamily="2" charset="2"/>
              <a:buAutoNum type="arabicPeriod"/>
            </a:pPr>
            <a:r>
              <a:rPr lang="en-US" altLang="en-US" sz="2400"/>
              <a:t>Hai số có quan hệ đồng dư theo mod n, nếu chúng có cùng phần dư dương khi chia cho n.</a:t>
            </a:r>
          </a:p>
          <a:p>
            <a:pPr marL="609600" indent="-609600" eaLnBrk="1" hangingPunct="1">
              <a:lnSpc>
                <a:spcPct val="80000"/>
              </a:lnSpc>
              <a:buFont typeface="Wingdings" panose="05000000000000000000" pitchFamily="2" charset="2"/>
              <a:buAutoNum type="arabicPeriod"/>
            </a:pPr>
            <a:r>
              <a:rPr lang="en-US" altLang="en-US" sz="2400"/>
              <a:t>Đại diện của 1 số theo mod n là số có quan hệ đồng dư với số đã cho theo mod n và có giá trị nằm giữa 0 và n -1. </a:t>
            </a:r>
          </a:p>
          <a:p>
            <a:pPr marL="609600" indent="-609600" eaLnBrk="1" hangingPunct="1">
              <a:lnSpc>
                <a:spcPct val="80000"/>
              </a:lnSpc>
              <a:buFont typeface="Wingdings" panose="05000000000000000000" pitchFamily="2" charset="2"/>
              <a:buAutoNum type="arabicPeriod" startAt="3"/>
            </a:pPr>
            <a:r>
              <a:rPr lang="en-US" altLang="en-US" sz="2400"/>
              <a:t>Có, vì có thể nói hai số có quan hệ đồng dư khi hiệu của nó chia hết n, nên   </a:t>
            </a:r>
          </a:p>
          <a:p>
            <a:pPr marL="609600" indent="-609600" eaLnBrk="1" hangingPunct="1">
              <a:lnSpc>
                <a:spcPct val="80000"/>
              </a:lnSpc>
              <a:buFont typeface="Wingdings" panose="05000000000000000000" pitchFamily="2" charset="2"/>
              <a:buNone/>
            </a:pPr>
            <a:r>
              <a:rPr lang="en-US" altLang="en-US" sz="2400"/>
              <a:t>        - mọi số đồng dư với chính nó</a:t>
            </a:r>
          </a:p>
          <a:p>
            <a:pPr marL="609600" indent="-609600" eaLnBrk="1" hangingPunct="1">
              <a:lnSpc>
                <a:spcPct val="80000"/>
              </a:lnSpc>
              <a:buFont typeface="Wingdings" panose="05000000000000000000" pitchFamily="2" charset="2"/>
              <a:buNone/>
            </a:pPr>
            <a:r>
              <a:rPr lang="en-US" altLang="en-US" sz="2400"/>
              <a:t>        - số a đồng dư với b, thì b cũng đồng dư với a </a:t>
            </a:r>
          </a:p>
          <a:p>
            <a:pPr marL="609600" indent="-609600" eaLnBrk="1" hangingPunct="1">
              <a:lnSpc>
                <a:spcPct val="80000"/>
              </a:lnSpc>
              <a:buFont typeface="Wingdings" panose="05000000000000000000" pitchFamily="2" charset="2"/>
              <a:buNone/>
            </a:pPr>
            <a:r>
              <a:rPr lang="en-US" altLang="en-US" sz="2400"/>
              <a:t>        - số a đồng dư với b và b đồng dư với c, thì a đồng dư với c</a:t>
            </a:r>
          </a:p>
          <a:p>
            <a:pPr marL="609600" indent="-609600" eaLnBrk="1" hangingPunct="1">
              <a:lnSpc>
                <a:spcPct val="80000"/>
              </a:lnSpc>
              <a:buFont typeface="Wingdings" panose="05000000000000000000" pitchFamily="2" charset="2"/>
              <a:buAutoNum type="arabicPeriod" startAt="4"/>
            </a:pPr>
            <a:r>
              <a:rPr lang="en-US" altLang="en-US" sz="2400"/>
              <a:t>Khi thực hiện các phép toán theo modulo ta có thể áp dụng các tính chất sau để tính toán nhanh:</a:t>
            </a:r>
          </a:p>
          <a:p>
            <a:pPr marL="609600" indent="-609600" eaLnBrk="1" hangingPunct="1">
              <a:lnSpc>
                <a:spcPct val="80000"/>
              </a:lnSpc>
              <a:buFont typeface="Wingdings" panose="05000000000000000000" pitchFamily="2" charset="2"/>
              <a:buNone/>
            </a:pPr>
            <a:r>
              <a:rPr lang="en-US" altLang="en-US" sz="2400"/>
              <a:t>        - Thay mỗi số bằng đại diện của nó </a:t>
            </a:r>
          </a:p>
          <a:p>
            <a:pPr marL="609600" indent="-609600" eaLnBrk="1" hangingPunct="1">
              <a:lnSpc>
                <a:spcPct val="80000"/>
              </a:lnSpc>
              <a:buFont typeface="Wingdings" panose="05000000000000000000" pitchFamily="2" charset="2"/>
              <a:buNone/>
            </a:pPr>
            <a:r>
              <a:rPr lang="en-US" altLang="en-US" sz="2400"/>
              <a:t>        - Thay mỗi số bằng số có quan hệ đồng dư với nó</a:t>
            </a:r>
          </a:p>
          <a:p>
            <a:pPr marL="609600" indent="-609600" eaLnBrk="1" hangingPunct="1">
              <a:lnSpc>
                <a:spcPct val="80000"/>
              </a:lnSpc>
              <a:buFont typeface="Wingdings" panose="05000000000000000000" pitchFamily="2" charset="2"/>
              <a:buNone/>
            </a:pPr>
            <a:r>
              <a:rPr lang="en-US" altLang="en-US" sz="2400"/>
              <a:t>        - Luôn lấy modulo cho mỗi kết quả trung gian nhận được</a:t>
            </a:r>
          </a:p>
          <a:p>
            <a:pPr marL="609600" indent="-609600" eaLnBrk="1" hangingPunct="1">
              <a:lnSpc>
                <a:spcPct val="80000"/>
              </a:lnSpc>
              <a:buFont typeface="Wingdings" panose="05000000000000000000" pitchFamily="2" charset="2"/>
              <a:buNone/>
            </a:pPr>
            <a:r>
              <a:rPr lang="en-US" altLang="en-US" sz="2400"/>
              <a:t>        - Có thể áp dụng Định lý phần dư Trung hoa để tính trên modulo số nhỏ</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97D6FE56-E373-4A51-B126-FAEE36B8F096}"/>
              </a:ext>
            </a:extLst>
          </p:cNvPr>
          <p:cNvSpPr>
            <a:spLocks noGrp="1" noChangeArrowheads="1"/>
          </p:cNvSpPr>
          <p:nvPr>
            <p:ph type="title"/>
          </p:nvPr>
        </p:nvSpPr>
        <p:spPr/>
        <p:txBody>
          <a:bodyPr/>
          <a:lstStyle/>
          <a:p>
            <a:pPr eaLnBrk="1" hangingPunct="1"/>
            <a:r>
              <a:rPr lang="en-US" altLang="en-US"/>
              <a:t>Trả lời câu hỏi – (tiếp 2)</a:t>
            </a:r>
          </a:p>
        </p:txBody>
      </p:sp>
      <p:sp>
        <p:nvSpPr>
          <p:cNvPr id="112643" name="Rectangle 3">
            <a:extLst>
              <a:ext uri="{FF2B5EF4-FFF2-40B4-BE49-F238E27FC236}">
                <a16:creationId xmlns:a16="http://schemas.microsoft.com/office/drawing/2014/main" id="{FDE15B5A-4BC6-40E5-B910-F19B91B44F67}"/>
              </a:ext>
            </a:extLst>
          </p:cNvPr>
          <p:cNvSpPr>
            <a:spLocks noGrp="1" noChangeArrowheads="1"/>
          </p:cNvSpPr>
          <p:nvPr>
            <p:ph type="body" idx="1"/>
          </p:nvPr>
        </p:nvSpPr>
        <p:spPr>
          <a:xfrm>
            <a:off x="468313" y="1268413"/>
            <a:ext cx="8496300" cy="5329237"/>
          </a:xfrm>
        </p:spPr>
        <p:txBody>
          <a:bodyPr/>
          <a:lstStyle/>
          <a:p>
            <a:pPr marL="609600" indent="-609600" eaLnBrk="1" hangingPunct="1">
              <a:lnSpc>
                <a:spcPct val="80000"/>
              </a:lnSpc>
              <a:buFont typeface="Wingdings" panose="05000000000000000000" pitchFamily="2" charset="2"/>
              <a:buAutoNum type="arabicPeriod" startAt="5"/>
            </a:pPr>
            <a:r>
              <a:rPr lang="en-US" altLang="en-US" sz="2000"/>
              <a:t>Số đó phải có nghịch đảo theo modulo n, chia là nhân với số nghịch đảo. Sử dụng số học modulo, ta sẽ đảm bảo các kết quả trong quá trình tính toán không vượt quá giới hạn cho trước</a:t>
            </a:r>
          </a:p>
          <a:p>
            <a:pPr marL="609600" indent="-609600" eaLnBrk="1" hangingPunct="1">
              <a:lnSpc>
                <a:spcPct val="80000"/>
              </a:lnSpc>
              <a:buFont typeface="Wingdings" panose="05000000000000000000" pitchFamily="2" charset="2"/>
              <a:buAutoNum type="arabicPeriod" startAt="6"/>
            </a:pPr>
            <a:r>
              <a:rPr lang="en-US" altLang="en-US" sz="2000"/>
              <a:t>Xem bài giảng </a:t>
            </a:r>
          </a:p>
          <a:p>
            <a:pPr marL="609600" indent="-609600" eaLnBrk="1" hangingPunct="1">
              <a:lnSpc>
                <a:spcPct val="80000"/>
              </a:lnSpc>
              <a:buFont typeface="Wingdings" panose="05000000000000000000" pitchFamily="2" charset="2"/>
              <a:buAutoNum type="arabicPeriod" startAt="6"/>
            </a:pPr>
            <a:r>
              <a:rPr lang="en-US" altLang="en-US" sz="2000"/>
              <a:t>Muốn kiểm tra 1 số có phải là số nguyên tố hay không, ta kiểm tra nó có chia hết cho mọi số nguyên tố nhỏ hơn hoăc bằng căn bậc hai của nó hay không? Tuy nhiên nếu số đó lớn thì việc kiểm tra trên lâu, nên có thuật toán Milner Rabin kiểm tra số đó có tinh chất như trong Định lý Ferma với số a tùy ý không, thỏa với càng nhiều số a, xác suất là nguyên tố càng lớn.</a:t>
            </a:r>
          </a:p>
          <a:p>
            <a:pPr marL="609600" indent="-609600" eaLnBrk="1" hangingPunct="1">
              <a:lnSpc>
                <a:spcPct val="80000"/>
              </a:lnSpc>
              <a:buFont typeface="Wingdings" panose="05000000000000000000" pitchFamily="2" charset="2"/>
              <a:buAutoNum type="arabicPeriod" startAt="6"/>
            </a:pPr>
            <a:r>
              <a:rPr lang="en-US" altLang="en-US" sz="2000"/>
              <a:t>Giá trị hàm Euler của 1 số là số các số nguyên tố cùng nhau với số đó mà nhổ hơn nó. Tính giá trị hàm Euler tương đương với việc tìm phân tích của số đó ra thừa số là lũy thừa của các số nguyên tố. </a:t>
            </a:r>
          </a:p>
          <a:p>
            <a:pPr marL="609600" indent="-609600" eaLnBrk="1" hangingPunct="1">
              <a:lnSpc>
                <a:spcPct val="80000"/>
              </a:lnSpc>
              <a:buFont typeface="Wingdings" panose="05000000000000000000" pitchFamily="2" charset="2"/>
              <a:buAutoNum type="arabicPeriod" startAt="6"/>
            </a:pPr>
            <a:r>
              <a:rPr lang="en-US" altLang="en-US" sz="2000"/>
              <a:t>Thuật toán Euclid để tính ước chung lớn nhất của 2 số. Nó lặp việc thay số bằng cặp số nhỏ và phần dư của số lớn theo số nhỏ, cho đến khi 1 số bằng 0, thì số kia là Ước chung lớn nhất.</a:t>
            </a:r>
          </a:p>
          <a:p>
            <a:pPr marL="609600" indent="-609600" eaLnBrk="1" hangingPunct="1">
              <a:lnSpc>
                <a:spcPct val="80000"/>
              </a:lnSpc>
              <a:buFont typeface="Wingdings" panose="05000000000000000000" pitchFamily="2" charset="2"/>
              <a:buAutoNum type="arabicPeriod" startAt="10"/>
            </a:pPr>
            <a:r>
              <a:rPr lang="en-US" altLang="en-US" sz="2000"/>
              <a:t>Thuật toán Euclid mở rộng tính ước chung lớn nhất và tính nghịch đảo trong trường hợp 2 số nguyên tố cùng nhau. Nó giống như tiến hành đồng thời nhiều thuật toán Euclid cùng một lúc.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46D01212-E508-4C32-8AA2-635412EF874A}"/>
              </a:ext>
            </a:extLst>
          </p:cNvPr>
          <p:cNvSpPr>
            <a:spLocks noGrp="1" noChangeArrowheads="1"/>
          </p:cNvSpPr>
          <p:nvPr>
            <p:ph type="title"/>
          </p:nvPr>
        </p:nvSpPr>
        <p:spPr/>
        <p:txBody>
          <a:bodyPr/>
          <a:lstStyle/>
          <a:p>
            <a:pPr eaLnBrk="1" hangingPunct="1"/>
            <a:r>
              <a:rPr lang="en-US" altLang="en-US"/>
              <a:t>Trả lời câu hỏi – (tiếp)</a:t>
            </a:r>
          </a:p>
        </p:txBody>
      </p:sp>
      <p:sp>
        <p:nvSpPr>
          <p:cNvPr id="113667" name="Rectangle 3">
            <a:extLst>
              <a:ext uri="{FF2B5EF4-FFF2-40B4-BE49-F238E27FC236}">
                <a16:creationId xmlns:a16="http://schemas.microsoft.com/office/drawing/2014/main" id="{25E1090F-B4C2-4AC8-B80E-DFE20C2E8FE8}"/>
              </a:ext>
            </a:extLst>
          </p:cNvPr>
          <p:cNvSpPr>
            <a:spLocks noGrp="1" noChangeArrowheads="1"/>
          </p:cNvSpPr>
          <p:nvPr>
            <p:ph type="body" idx="1"/>
          </p:nvPr>
        </p:nvSpPr>
        <p:spPr>
          <a:xfrm>
            <a:off x="468313" y="1268413"/>
            <a:ext cx="8496300" cy="5329237"/>
          </a:xfrm>
        </p:spPr>
        <p:txBody>
          <a:bodyPr/>
          <a:lstStyle/>
          <a:p>
            <a:pPr marL="609600" indent="-609600">
              <a:spcBef>
                <a:spcPct val="0"/>
              </a:spcBef>
              <a:buClrTx/>
              <a:buFontTx/>
              <a:buAutoNum type="arabicPeriod" startAt="11"/>
            </a:pPr>
            <a:r>
              <a:rPr lang="en-US" altLang="en-US" sz="2000"/>
              <a:t>Thuật toán bình phương và nhân liên tiếp dùng để tính nhanh lũy thừa của 1 số. Ở một bước nó luôn bình phương kết quả trước, có nhân với cơ số hay không tùy thuộc số mũ cho trước. Xem bài giảng </a:t>
            </a:r>
          </a:p>
          <a:p>
            <a:pPr marL="609600" indent="-609600" eaLnBrk="1" hangingPunct="1">
              <a:lnSpc>
                <a:spcPct val="80000"/>
              </a:lnSpc>
              <a:buFont typeface="Wingdings" panose="05000000000000000000" pitchFamily="2" charset="2"/>
              <a:buAutoNum type="arabicPeriod" startAt="12"/>
            </a:pPr>
            <a:r>
              <a:rPr lang="en-US" altLang="en-US" sz="2000"/>
              <a:t>Xem bài giảng.</a:t>
            </a:r>
          </a:p>
          <a:p>
            <a:pPr marL="609600" indent="-609600" eaLnBrk="1" hangingPunct="1">
              <a:lnSpc>
                <a:spcPct val="80000"/>
              </a:lnSpc>
              <a:buFont typeface="Wingdings" panose="05000000000000000000" pitchFamily="2" charset="2"/>
              <a:buAutoNum type="arabicPeriod" startAt="12"/>
            </a:pPr>
            <a:r>
              <a:rPr lang="en-US" altLang="en-US" sz="2000"/>
              <a:t>Định lý Euler là mở rộng của Ferma, vì nếu một số p là nguyên tố, thì nó sẽ nguyên tố cùng nhau với mọi số nhỏ hơn nó và giá trị hàm Euler của p bằng p-1.</a:t>
            </a:r>
          </a:p>
          <a:p>
            <a:pPr marL="609600" indent="-609600" eaLnBrk="1" hangingPunct="1">
              <a:lnSpc>
                <a:spcPct val="80000"/>
              </a:lnSpc>
              <a:buFont typeface="Wingdings" panose="05000000000000000000" pitchFamily="2" charset="2"/>
              <a:buAutoNum type="arabicPeriod" startAt="12"/>
            </a:pPr>
            <a:r>
              <a:rPr lang="en-US" altLang="en-US" sz="2000"/>
              <a:t>Định lý phần dư Trung hoa dùng để đưa việc tính toán số học Modulo theo số lớn về việc tính toán số học modulo theo số nhỏ, nếu có thể phân tích số lớn thành tích các số nhỏ nguyên tố cùng nhau. Định lý này cũng giúp giải hệ phương trình modulo. </a:t>
            </a:r>
          </a:p>
          <a:p>
            <a:pPr marL="609600" indent="-609600" eaLnBrk="1" hangingPunct="1">
              <a:lnSpc>
                <a:spcPct val="80000"/>
              </a:lnSpc>
              <a:buFont typeface="Wingdings" panose="05000000000000000000" pitchFamily="2" charset="2"/>
              <a:buAutoNum type="arabicPeriod" startAt="12"/>
            </a:pPr>
            <a:r>
              <a:rPr lang="en-US" altLang="en-US" sz="2000"/>
              <a:t>Xem bài giảng: căn nguyên tố là số nguyên tố cùng nhau với số đã cho mà lũy thừa của nó tạo nên tập các số nguyên tố cùng nhau với số đó.</a:t>
            </a:r>
          </a:p>
          <a:p>
            <a:pPr marL="609600" indent="-609600" eaLnBrk="1" hangingPunct="1">
              <a:lnSpc>
                <a:spcPct val="80000"/>
              </a:lnSpc>
              <a:buFont typeface="Wingdings" panose="05000000000000000000" pitchFamily="2" charset="2"/>
              <a:buAutoNum type="arabicPeriod" startAt="12"/>
            </a:pPr>
            <a:r>
              <a:rPr lang="en-US" altLang="en-US" sz="2000"/>
              <a:t>Xem bài giảng: Logarit rời rạc theo modulo n là bài toán ngược của bài toán lũy thừa, nhưng khó hơn nhiều, thường đòi hỏi cơ số là căn nguyên tố của n và số lấy logarit cũng là nguyên tố cùng nhau với 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E49674CE-7CFB-4102-93B7-BE60B24CF96A}"/>
              </a:ext>
            </a:extLst>
          </p:cNvPr>
          <p:cNvSpPr>
            <a:spLocks noGrp="1" noChangeArrowheads="1"/>
          </p:cNvSpPr>
          <p:nvPr>
            <p:ph type="title"/>
          </p:nvPr>
        </p:nvSpPr>
        <p:spPr>
          <a:xfrm>
            <a:off x="457200" y="274638"/>
            <a:ext cx="8218488" cy="850900"/>
          </a:xfrm>
        </p:spPr>
        <p:txBody>
          <a:bodyPr/>
          <a:lstStyle/>
          <a:p>
            <a:pPr eaLnBrk="1" hangingPunct="1"/>
            <a:r>
              <a:rPr lang="en-US" altLang="en-US"/>
              <a:t>Module 7</a:t>
            </a:r>
          </a:p>
        </p:txBody>
      </p:sp>
      <p:sp>
        <p:nvSpPr>
          <p:cNvPr id="14339" name="Rectangle 3">
            <a:extLst>
              <a:ext uri="{FF2B5EF4-FFF2-40B4-BE49-F238E27FC236}">
                <a16:creationId xmlns:a16="http://schemas.microsoft.com/office/drawing/2014/main" id="{C70F444A-4B78-4C65-85E5-B259BA30CC5E}"/>
              </a:ext>
            </a:extLst>
          </p:cNvPr>
          <p:cNvSpPr>
            <a:spLocks noGrp="1" noChangeArrowheads="1"/>
          </p:cNvSpPr>
          <p:nvPr>
            <p:ph type="body" idx="1"/>
          </p:nvPr>
        </p:nvSpPr>
        <p:spPr>
          <a:xfrm>
            <a:off x="323850" y="981075"/>
            <a:ext cx="8569325" cy="5688013"/>
          </a:xfrm>
        </p:spPr>
        <p:txBody>
          <a:bodyPr/>
          <a:lstStyle/>
          <a:p>
            <a:pPr eaLnBrk="1" hangingPunct="1">
              <a:lnSpc>
                <a:spcPct val="80000"/>
              </a:lnSpc>
              <a:buFont typeface="Wingdings" panose="05000000000000000000" pitchFamily="2" charset="2"/>
              <a:buNone/>
            </a:pPr>
            <a:r>
              <a:rPr lang="en-AU" altLang="en-US" sz="1400"/>
              <a:t>   </a:t>
            </a:r>
          </a:p>
          <a:p>
            <a:pPr eaLnBrk="1" hangingPunct="1">
              <a:lnSpc>
                <a:spcPct val="80000"/>
              </a:lnSpc>
            </a:pPr>
            <a:r>
              <a:rPr lang="en-AU" altLang="en-US" sz="2400"/>
              <a:t>Các phần tử cùng cột có quan hệ đồng dư với nhau   </a:t>
            </a:r>
          </a:p>
          <a:p>
            <a:pPr eaLnBrk="1" hangingPunct="1">
              <a:lnSpc>
                <a:spcPct val="80000"/>
              </a:lnSpc>
              <a:buFont typeface="Wingdings" panose="05000000000000000000" pitchFamily="2" charset="2"/>
              <a:buNone/>
            </a:pPr>
            <a:r>
              <a:rPr lang="en-AU" altLang="en-US" sz="2400"/>
              <a:t>       -12 mod 7 ≡ -5 mod 7 ≡ 2 mod 7 ≡ 9 mod 7</a:t>
            </a:r>
          </a:p>
          <a:p>
            <a:pPr eaLnBrk="1" hangingPunct="1">
              <a:lnSpc>
                <a:spcPct val="80000"/>
              </a:lnSpc>
            </a:pPr>
            <a:r>
              <a:rPr lang="en-AU" altLang="en-US" sz="2400"/>
              <a:t>Tập các đại diện theo modulo 7 là    </a:t>
            </a:r>
            <a:r>
              <a:rPr lang="en-AU" altLang="en-US" sz="2400" b="1"/>
              <a:t>0, 1,  2,  3,  4,  5,  6</a:t>
            </a:r>
            <a:r>
              <a:rPr lang="en-AU" altLang="en-US" sz="2400"/>
              <a:t> </a:t>
            </a:r>
          </a:p>
          <a:p>
            <a:pPr eaLnBrk="1" hangingPunct="1">
              <a:lnSpc>
                <a:spcPct val="80000"/>
              </a:lnSpc>
              <a:buFont typeface="Wingdings" panose="05000000000000000000" pitchFamily="2" charset="2"/>
              <a:buNone/>
            </a:pPr>
            <a:r>
              <a:rPr lang="en-AU" altLang="en-US" sz="2400"/>
              <a:t>           ở đây  2  là  đại diện  của  …, –12, -5,  2,  9, …</a:t>
            </a:r>
          </a:p>
          <a:p>
            <a:pPr eaLnBrk="1" hangingPunct="1">
              <a:lnSpc>
                <a:spcPct val="80000"/>
              </a:lnSpc>
              <a:buFont typeface="Wingdings" panose="05000000000000000000" pitchFamily="2" charset="2"/>
              <a:buNone/>
            </a:pPr>
            <a:r>
              <a:rPr lang="en-AU" altLang="en-US" sz="2400"/>
              <a:t>     vì</a:t>
            </a:r>
            <a:r>
              <a:rPr lang="en-AU" altLang="en-US" sz="1600"/>
              <a:t> </a:t>
            </a:r>
            <a:r>
              <a:rPr lang="en-AU" altLang="en-US" sz="2400"/>
              <a:t>  -12 mod 7 = -5 mod 7 = 2 mod 7 = 9 mod 7 = 2</a:t>
            </a:r>
          </a:p>
          <a:p>
            <a:pPr eaLnBrk="1" hangingPunct="1">
              <a:lnSpc>
                <a:spcPct val="80000"/>
              </a:lnSpc>
              <a:buFont typeface="Wingdings" panose="05000000000000000000" pitchFamily="2" charset="2"/>
              <a:buNone/>
            </a:pPr>
            <a:r>
              <a:rPr lang="en-AU" altLang="en-US" sz="2400"/>
              <a:t>       </a:t>
            </a:r>
            <a:r>
              <a:rPr lang="en-AU" altLang="en-US" sz="1800"/>
              <a:t>                        ... </a:t>
            </a:r>
          </a:p>
          <a:p>
            <a:pPr eaLnBrk="1" hangingPunct="1">
              <a:lnSpc>
                <a:spcPct val="80000"/>
              </a:lnSpc>
              <a:buFont typeface="Wingdings" panose="05000000000000000000" pitchFamily="2" charset="2"/>
              <a:buNone/>
            </a:pPr>
            <a:endParaRPr lang="en-AU" altLang="en-US" sz="1800"/>
          </a:p>
          <a:p>
            <a:pPr eaLnBrk="1" hangingPunct="1">
              <a:lnSpc>
                <a:spcPct val="80000"/>
              </a:lnSpc>
              <a:buFont typeface="Wingdings" panose="05000000000000000000" pitchFamily="2" charset="2"/>
              <a:buNone/>
            </a:pPr>
            <a:r>
              <a:rPr lang="en-AU" altLang="en-US" sz="1800"/>
              <a:t>	       	              -21  -20  -19   -18   -17  -16  -15 </a:t>
            </a:r>
          </a:p>
          <a:p>
            <a:pPr eaLnBrk="1" hangingPunct="1">
              <a:lnSpc>
                <a:spcPct val="80000"/>
              </a:lnSpc>
              <a:buFont typeface="Wingdings" panose="05000000000000000000" pitchFamily="2" charset="2"/>
              <a:buNone/>
            </a:pPr>
            <a:r>
              <a:rPr lang="en-AU" altLang="en-US" sz="1800"/>
              <a:t>		              -14  -13   -12   -11   -10   -9    -8</a:t>
            </a:r>
          </a:p>
          <a:p>
            <a:pPr eaLnBrk="1" hangingPunct="1">
              <a:lnSpc>
                <a:spcPct val="80000"/>
              </a:lnSpc>
              <a:buFont typeface="Wingdings" panose="05000000000000000000" pitchFamily="2" charset="2"/>
              <a:buNone/>
            </a:pPr>
            <a:r>
              <a:rPr lang="en-AU" altLang="en-US" sz="1800"/>
              <a:t> 			-7    -6     -5    -4     -3     -2     -1 </a:t>
            </a:r>
            <a:endParaRPr lang="en-AU" altLang="en-US" sz="1800" b="1"/>
          </a:p>
          <a:p>
            <a:pPr eaLnBrk="1" hangingPunct="1">
              <a:lnSpc>
                <a:spcPct val="80000"/>
              </a:lnSpc>
              <a:buFont typeface="Wingdings" panose="05000000000000000000" pitchFamily="2" charset="2"/>
              <a:buNone/>
            </a:pPr>
            <a:r>
              <a:rPr lang="en-AU" altLang="en-US" sz="1800" b="1"/>
              <a:t> 			 0     1      2      3      4      5      6</a:t>
            </a:r>
            <a:r>
              <a:rPr lang="en-AU" altLang="en-US" sz="1800"/>
              <a:t> </a:t>
            </a:r>
          </a:p>
          <a:p>
            <a:pPr eaLnBrk="1" hangingPunct="1">
              <a:lnSpc>
                <a:spcPct val="80000"/>
              </a:lnSpc>
              <a:buFont typeface="Wingdings" panose="05000000000000000000" pitchFamily="2" charset="2"/>
              <a:buNone/>
            </a:pPr>
            <a:r>
              <a:rPr lang="en-AU" altLang="en-US" sz="1800"/>
              <a:t>  			 7     8      9     10    11    12   13 </a:t>
            </a:r>
          </a:p>
          <a:p>
            <a:pPr eaLnBrk="1" hangingPunct="1">
              <a:lnSpc>
                <a:spcPct val="80000"/>
              </a:lnSpc>
              <a:buFont typeface="Wingdings" panose="05000000000000000000" pitchFamily="2" charset="2"/>
              <a:buNone/>
            </a:pPr>
            <a:r>
              <a:rPr lang="en-AU" altLang="en-US" sz="1800"/>
              <a:t> 			14   15    16    17    18    19   20 </a:t>
            </a:r>
          </a:p>
          <a:p>
            <a:pPr eaLnBrk="1" hangingPunct="1">
              <a:lnSpc>
                <a:spcPct val="80000"/>
              </a:lnSpc>
              <a:buFont typeface="Wingdings" panose="05000000000000000000" pitchFamily="2" charset="2"/>
              <a:buNone/>
            </a:pPr>
            <a:r>
              <a:rPr lang="en-AU" altLang="en-US" sz="1800"/>
              <a:t> 			21   22    23    24    25    26   27 </a:t>
            </a:r>
          </a:p>
          <a:p>
            <a:pPr eaLnBrk="1" hangingPunct="1">
              <a:lnSpc>
                <a:spcPct val="80000"/>
              </a:lnSpc>
              <a:buFont typeface="Wingdings" panose="05000000000000000000" pitchFamily="2" charset="2"/>
              <a:buNone/>
            </a:pPr>
            <a:r>
              <a:rPr lang="en-AU" altLang="en-US" sz="1800"/>
              <a:t> 			28   29    30    31    32    33   34 </a:t>
            </a:r>
          </a:p>
          <a:p>
            <a:pPr eaLnBrk="1" hangingPunct="1">
              <a:lnSpc>
                <a:spcPct val="80000"/>
              </a:lnSpc>
              <a:buFont typeface="Wingdings" panose="05000000000000000000" pitchFamily="2" charset="2"/>
              <a:buNone/>
            </a:pPr>
            <a:r>
              <a:rPr lang="en-AU" altLang="en-US" sz="1800"/>
              <a:t>			... </a:t>
            </a:r>
            <a:endParaRPr lang="en-US" altLang="en-US"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87A6BBA5-B907-4F46-9B5F-6F7F534187FB}"/>
              </a:ext>
            </a:extLst>
          </p:cNvPr>
          <p:cNvSpPr>
            <a:spLocks noGrp="1" noChangeArrowheads="1"/>
          </p:cNvSpPr>
          <p:nvPr>
            <p:ph type="title"/>
          </p:nvPr>
        </p:nvSpPr>
        <p:spPr>
          <a:xfrm>
            <a:off x="250825" y="260350"/>
            <a:ext cx="8569325" cy="936625"/>
          </a:xfrm>
        </p:spPr>
        <p:txBody>
          <a:bodyPr/>
          <a:lstStyle/>
          <a:p>
            <a:pPr eaLnBrk="1" hangingPunct="1"/>
            <a:r>
              <a:rPr lang="en-US" altLang="en-US"/>
              <a:t>Các phép toán số học trên modulo</a:t>
            </a:r>
            <a:endParaRPr lang="en-AU" altLang="en-US"/>
          </a:p>
        </p:txBody>
      </p:sp>
      <p:sp>
        <p:nvSpPr>
          <p:cNvPr id="16387" name="Rectangle 3">
            <a:extLst>
              <a:ext uri="{FF2B5EF4-FFF2-40B4-BE49-F238E27FC236}">
                <a16:creationId xmlns:a16="http://schemas.microsoft.com/office/drawing/2014/main" id="{E9A473D8-0990-40FD-877B-40A357160AE8}"/>
              </a:ext>
            </a:extLst>
          </p:cNvPr>
          <p:cNvSpPr>
            <a:spLocks noGrp="1" noChangeArrowheads="1"/>
          </p:cNvSpPr>
          <p:nvPr>
            <p:ph type="body" idx="1"/>
          </p:nvPr>
        </p:nvSpPr>
        <p:spPr>
          <a:xfrm>
            <a:off x="457200" y="1268413"/>
            <a:ext cx="8435975" cy="5329237"/>
          </a:xfrm>
        </p:spPr>
        <p:txBody>
          <a:bodyPr/>
          <a:lstStyle/>
          <a:p>
            <a:pPr eaLnBrk="1" hangingPunct="1">
              <a:lnSpc>
                <a:spcPct val="80000"/>
              </a:lnSpc>
            </a:pPr>
            <a:r>
              <a:rPr lang="en-US" altLang="en-US" sz="2400"/>
              <a:t>Cho trước một số nguyên dương n </a:t>
            </a:r>
          </a:p>
          <a:p>
            <a:pPr eaLnBrk="1" hangingPunct="1">
              <a:lnSpc>
                <a:spcPct val="80000"/>
              </a:lnSpc>
            </a:pPr>
            <a:r>
              <a:rPr lang="en-US" altLang="en-US" sz="2400"/>
              <a:t>Có thể thực hiện các phép toán trên các số nguyên theo modulo</a:t>
            </a:r>
          </a:p>
          <a:p>
            <a:pPr eaLnBrk="1" hangingPunct="1">
              <a:lnSpc>
                <a:spcPct val="80000"/>
              </a:lnSpc>
            </a:pPr>
            <a:r>
              <a:rPr lang="en-US" altLang="en-US" sz="2400"/>
              <a:t> Số học trên modulo là thực hiện các phép cộng, nhân  thông thường trên các số đó hoặc các số đồng dư với chúng,  sau đó rút gọn lại bằng phép lấy modulo </a:t>
            </a:r>
          </a:p>
          <a:p>
            <a:pPr eaLnBrk="1" hangingPunct="1">
              <a:lnSpc>
                <a:spcPct val="80000"/>
              </a:lnSpc>
            </a:pPr>
            <a:r>
              <a:rPr lang="en-US" altLang="en-US" sz="2400"/>
              <a:t>Có thể rút gọn tại bất cứ thời điểm nào</a:t>
            </a:r>
          </a:p>
          <a:p>
            <a:pPr eaLnBrk="1" hangingPunct="1">
              <a:lnSpc>
                <a:spcPct val="80000"/>
              </a:lnSpc>
              <a:buFont typeface="Wingdings" panose="05000000000000000000" pitchFamily="2" charset="2"/>
              <a:buNone/>
            </a:pPr>
            <a:endParaRPr lang="en-AU" altLang="en-US" sz="2400"/>
          </a:p>
          <a:p>
            <a:pPr eaLnBrk="1" hangingPunct="1">
              <a:lnSpc>
                <a:spcPct val="80000"/>
              </a:lnSpc>
              <a:buFont typeface="Wingdings" panose="05000000000000000000" pitchFamily="2" charset="2"/>
              <a:buNone/>
            </a:pPr>
            <a:r>
              <a:rPr lang="en-AU" altLang="en-US" sz="2400"/>
              <a:t>	    	(a </a:t>
            </a:r>
            <a:r>
              <a:rPr lang="en-AU" altLang="en-US" sz="2400">
                <a:sym typeface="Symbol" panose="05050102010706020507" pitchFamily="18" charset="2"/>
              </a:rPr>
              <a:t></a:t>
            </a:r>
            <a:r>
              <a:rPr lang="en-AU" altLang="en-US" sz="2400"/>
              <a:t> b) mod n = [a mod n </a:t>
            </a:r>
            <a:r>
              <a:rPr lang="en-AU" altLang="en-US" sz="2400">
                <a:sym typeface="Symbol" panose="05050102010706020507" pitchFamily="18" charset="2"/>
              </a:rPr>
              <a:t></a:t>
            </a:r>
            <a:r>
              <a:rPr lang="en-AU" altLang="en-US" sz="2400"/>
              <a:t> b mod n] mod n </a:t>
            </a:r>
          </a:p>
          <a:p>
            <a:pPr eaLnBrk="1" hangingPunct="1">
              <a:lnSpc>
                <a:spcPct val="80000"/>
              </a:lnSpc>
              <a:buFont typeface="Wingdings" panose="05000000000000000000" pitchFamily="2" charset="2"/>
              <a:buNone/>
            </a:pPr>
            <a:r>
              <a:rPr lang="en-AU" altLang="en-US" sz="2400"/>
              <a:t>          (a.b) mod n = [a mod n . b mod n] mod n</a:t>
            </a:r>
            <a:r>
              <a:rPr lang="en-AU" altLang="en-US" sz="2000"/>
              <a:t> </a:t>
            </a:r>
          </a:p>
          <a:p>
            <a:pPr eaLnBrk="1" hangingPunct="1">
              <a:lnSpc>
                <a:spcPct val="80000"/>
              </a:lnSpc>
              <a:buFont typeface="Wingdings" panose="05000000000000000000" pitchFamily="2" charset="2"/>
              <a:buNone/>
            </a:pPr>
            <a:endParaRPr lang="en-AU" altLang="en-US" sz="2000"/>
          </a:p>
          <a:p>
            <a:pPr eaLnBrk="1" hangingPunct="1">
              <a:lnSpc>
                <a:spcPct val="80000"/>
              </a:lnSpc>
              <a:buFont typeface="Wingdings" panose="05000000000000000000" pitchFamily="2" charset="2"/>
              <a:buNone/>
            </a:pPr>
            <a:r>
              <a:rPr lang="en-AU" altLang="en-US" sz="2000" i="1"/>
              <a:t>Câu hỏi: Bạn áp dụng công thức trên như thế nào?</a:t>
            </a:r>
            <a:r>
              <a:rPr lang="en-AU" altLang="en-US" sz="2000"/>
              <a:t> </a:t>
            </a:r>
          </a:p>
          <a:p>
            <a:pPr eaLnBrk="1" hangingPunct="1">
              <a:lnSpc>
                <a:spcPct val="80000"/>
              </a:lnSpc>
              <a:buFont typeface="Wingdings" panose="05000000000000000000" pitchFamily="2" charset="2"/>
              <a:buNone/>
            </a:pPr>
            <a:r>
              <a:rPr lang="en-AU" altLang="en-US" sz="2000" i="1"/>
              <a:t>Trả lời: Phía trái sang phải là thay các số bằng các đại diện của chúng</a:t>
            </a:r>
          </a:p>
          <a:p>
            <a:pPr eaLnBrk="1" hangingPunct="1">
              <a:lnSpc>
                <a:spcPct val="80000"/>
              </a:lnSpc>
              <a:buFont typeface="Wingdings" panose="05000000000000000000" pitchFamily="2" charset="2"/>
              <a:buNone/>
            </a:pPr>
            <a:r>
              <a:rPr lang="en-AU" altLang="en-US" sz="2000" i="1"/>
              <a:t>             Phía phải sang trái là thay các số bằng các số tương đương 	đồng dư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D7DBDE1-A98E-4012-B254-B10CDC719B2B}"/>
              </a:ext>
            </a:extLst>
          </p:cNvPr>
          <p:cNvSpPr>
            <a:spLocks noGrp="1" noChangeArrowheads="1"/>
          </p:cNvSpPr>
          <p:nvPr>
            <p:ph type="title"/>
          </p:nvPr>
        </p:nvSpPr>
        <p:spPr/>
        <p:txBody>
          <a:bodyPr/>
          <a:lstStyle/>
          <a:p>
            <a:pPr eaLnBrk="1" hangingPunct="1"/>
            <a:r>
              <a:rPr lang="en-US" altLang="en-US"/>
              <a:t>Số học </a:t>
            </a:r>
            <a:r>
              <a:rPr lang="en-AU" altLang="en-US"/>
              <a:t>đồng dư </a:t>
            </a:r>
          </a:p>
        </p:txBody>
      </p:sp>
      <p:sp>
        <p:nvSpPr>
          <p:cNvPr id="18435" name="Rectangle 3">
            <a:extLst>
              <a:ext uri="{FF2B5EF4-FFF2-40B4-BE49-F238E27FC236}">
                <a16:creationId xmlns:a16="http://schemas.microsoft.com/office/drawing/2014/main" id="{E580E440-EF2B-4F9C-8470-901DC9CFA802}"/>
              </a:ext>
            </a:extLst>
          </p:cNvPr>
          <p:cNvSpPr>
            <a:spLocks noGrp="1" noChangeArrowheads="1"/>
          </p:cNvSpPr>
          <p:nvPr>
            <p:ph type="body" idx="1"/>
          </p:nvPr>
        </p:nvSpPr>
        <p:spPr>
          <a:xfrm>
            <a:off x="457200" y="1676400"/>
            <a:ext cx="8229600" cy="4876800"/>
          </a:xfrm>
        </p:spPr>
        <p:txBody>
          <a:bodyPr/>
          <a:lstStyle/>
          <a:p>
            <a:pPr eaLnBrk="1" hangingPunct="1"/>
            <a:r>
              <a:rPr lang="en-US" altLang="en-US" sz="2800"/>
              <a:t>Cũng có thể thực hiện các phép toán chỉ trên các đại diện theo modulo n: </a:t>
            </a:r>
          </a:p>
          <a:p>
            <a:pPr eaLnBrk="1" hangingPunct="1">
              <a:buFont typeface="Wingdings" panose="05000000000000000000" pitchFamily="2" charset="2"/>
              <a:buNone/>
            </a:pPr>
            <a:r>
              <a:rPr lang="en-US" altLang="en-US" sz="2800"/>
              <a:t>                Z</a:t>
            </a:r>
            <a:r>
              <a:rPr lang="en-US" altLang="en-US" sz="2800" baseline="-25000"/>
              <a:t>n</a:t>
            </a:r>
            <a:r>
              <a:rPr lang="en-US" altLang="en-US" sz="2800"/>
              <a:t>  = { 0, 1, 2, 3, …, n -1 }</a:t>
            </a:r>
          </a:p>
          <a:p>
            <a:pPr eaLnBrk="1" hangingPunct="1"/>
            <a:r>
              <a:rPr lang="pt-BR" altLang="en-US" sz="2800" b="1"/>
              <a:t>Ví dụ.  </a:t>
            </a:r>
            <a:r>
              <a:rPr lang="pt-BR" altLang="en-US" sz="2800"/>
              <a:t>Áp dụng tính chất (**) thực hiện trên đại diện:</a:t>
            </a:r>
          </a:p>
          <a:p>
            <a:pPr eaLnBrk="1" hangingPunct="1">
              <a:buFont typeface="Wingdings" panose="05000000000000000000" pitchFamily="2" charset="2"/>
              <a:buNone/>
            </a:pPr>
            <a:r>
              <a:rPr lang="pt-BR" altLang="en-US" sz="2800"/>
              <a:t>      (144 * 315) mod 150 =  </a:t>
            </a:r>
          </a:p>
          <a:p>
            <a:pPr eaLnBrk="1" hangingPunct="1">
              <a:buFont typeface="Wingdings" panose="05000000000000000000" pitchFamily="2" charset="2"/>
              <a:buNone/>
            </a:pPr>
            <a:r>
              <a:rPr lang="pt-BR" altLang="en-US" sz="2800"/>
              <a:t>      (144 mod 150 *  315 mod 150) mod 150 =  </a:t>
            </a:r>
          </a:p>
          <a:p>
            <a:pPr eaLnBrk="1" hangingPunct="1">
              <a:buFont typeface="Wingdings" panose="05000000000000000000" pitchFamily="2" charset="2"/>
              <a:buNone/>
            </a:pPr>
            <a:r>
              <a:rPr lang="pt-BR" altLang="en-US" sz="2800"/>
              <a:t>      (144 mod 150 *  15 mod 150) mod 150   = </a:t>
            </a:r>
          </a:p>
          <a:p>
            <a:pPr eaLnBrk="1" hangingPunct="1">
              <a:buFont typeface="Wingdings" panose="05000000000000000000" pitchFamily="2" charset="2"/>
              <a:buNone/>
            </a:pPr>
            <a:r>
              <a:rPr lang="pt-BR" altLang="en-US" sz="2800"/>
              <a:t>       2160 mod 150 = 60 mod 150 = 60</a:t>
            </a:r>
            <a:endParaRPr lang="en-US" altLang="en-US" sz="2800"/>
          </a:p>
        </p:txBody>
      </p:sp>
    </p:spTree>
  </p:cSld>
  <p:clrMapOvr>
    <a:masterClrMapping/>
  </p:clrMapOvr>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C9064BD981B743ADAEED5A734E1866" ma:contentTypeVersion="0" ma:contentTypeDescription="Create a new document." ma:contentTypeScope="" ma:versionID="e793f1e362e634ea75a7fbd3ca258d63">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BC2013B-EBA0-47EC-9A46-CF3F87D4E7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4C5DD5B-5604-4724-895C-3F7C8D6F3C92}">
  <ds:schemaRefs>
    <ds:schemaRef ds:uri="http://schemas.microsoft.com/sharepoint/v3/contenttype/forms"/>
  </ds:schemaRefs>
</ds:datastoreItem>
</file>

<file path=customXml/itemProps3.xml><?xml version="1.0" encoding="utf-8"?>
<ds:datastoreItem xmlns:ds="http://schemas.openxmlformats.org/officeDocument/2006/customXml" ds:itemID="{3BFD0FE3-4B3F-4B21-8F90-806DCD229FF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Watermark</Template>
  <TotalTime>3606</TotalTime>
  <Words>9118</Words>
  <Application>Microsoft Office PowerPoint</Application>
  <PresentationFormat>On-screen Show (4:3)</PresentationFormat>
  <Paragraphs>955</Paragraphs>
  <Slides>68</Slides>
  <Notes>39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68</vt:i4>
      </vt:variant>
    </vt:vector>
  </HeadingPairs>
  <TitlesOfParts>
    <vt:vector size="80" baseType="lpstr">
      <vt:lpstr>Arial</vt:lpstr>
      <vt:lpstr>Wingdings</vt:lpstr>
      <vt:lpstr>Times New Roman</vt:lpstr>
      <vt:lpstr>Symbol</vt:lpstr>
      <vt:lpstr>Times</vt:lpstr>
      <vt:lpstr>MT Extra</vt:lpstr>
      <vt:lpstr>Courier New</vt:lpstr>
      <vt:lpstr>Helvetica</vt:lpstr>
      <vt:lpstr>Courier</vt:lpstr>
      <vt:lpstr>Times-Roman</vt:lpstr>
      <vt:lpstr>Times-Italic</vt:lpstr>
      <vt:lpstr>Watermark</vt:lpstr>
      <vt:lpstr>  Chương 2:  Mã khóa công khai và xác thực thông điệp </vt:lpstr>
      <vt:lpstr>Tình huống dẫn nhập</vt:lpstr>
      <vt:lpstr>Dàn bài</vt:lpstr>
      <vt:lpstr>Mục tiêu</vt:lpstr>
      <vt:lpstr>3.1 Phép toán modulo</vt:lpstr>
      <vt:lpstr>Quan hệ đồng dư </vt:lpstr>
      <vt:lpstr>Module 7</vt:lpstr>
      <vt:lpstr>Các phép toán số học trên modulo</vt:lpstr>
      <vt:lpstr>Số học đồng dư </vt:lpstr>
      <vt:lpstr>modulo 8 với phép cộng </vt:lpstr>
      <vt:lpstr>modulo 8 với phép nhân </vt:lpstr>
      <vt:lpstr>Ví dụ về phép cộng, nhân modulo </vt:lpstr>
      <vt:lpstr>Ví dụ các phép toán trên modulo</vt:lpstr>
      <vt:lpstr>Ước số của số tự nhiên</vt:lpstr>
      <vt:lpstr>Ước số  chung lớn nhất Greatest Common Divisor (GCD)</vt:lpstr>
      <vt:lpstr>Thuật toán Euclid tìm ước chung lớn nhất</vt:lpstr>
      <vt:lpstr>Ví dụ:  GCD(1970,1066) = GCD(2, 0) = 2</vt:lpstr>
      <vt:lpstr>3.2 Thuật toán Euclide mở rộng và phép toán nghịch đảo</vt:lpstr>
      <vt:lpstr>Ví dụ phép nhân theo modulo 7  </vt:lpstr>
      <vt:lpstr>Thuật toán Euclid mở rộng  tìm số nghịch đảo </vt:lpstr>
      <vt:lpstr>Giải thích thuật toán</vt:lpstr>
      <vt:lpstr>Ví dụ:  Tìm nghịch đảo của  550 theo modulo 1759. Thuật toán dừng khi B3=1 và  550 -1 mod 1759 = 355</vt:lpstr>
      <vt:lpstr>3.3 Hàm Euler.   Các số nguyên tố</vt:lpstr>
      <vt:lpstr>Phân tích một số ra thừa số nguyên tố</vt:lpstr>
      <vt:lpstr>Các số nguyên tố cùng nhau </vt:lpstr>
      <vt:lpstr>3.4 Một số Định lý số học cơ bản  Định lý Ferma nhỏ</vt:lpstr>
      <vt:lpstr>Hàm Euler ø(n)</vt:lpstr>
      <vt:lpstr>Tính hàm Euler  ø(n)</vt:lpstr>
      <vt:lpstr>Dựa vào phân tích ra thừa số nguyên tố dễ dàng tính hàm Euler </vt:lpstr>
      <vt:lpstr>Định lý Euler</vt:lpstr>
      <vt:lpstr>Định lý Fecma và Euler</vt:lpstr>
      <vt:lpstr>Kiểm tra tính nguyên tố  Primality Testing</vt:lpstr>
      <vt:lpstr>Thuật toán Miller - Rabin </vt:lpstr>
      <vt:lpstr>Các xem xét về mặt xác suất</vt:lpstr>
      <vt:lpstr>Định lý phần dư Trung Hoa</vt:lpstr>
      <vt:lpstr>Định lý phần dư Trung Hoa - tiếp</vt:lpstr>
      <vt:lpstr>Định lý Phần dư Trung Hoa:</vt:lpstr>
      <vt:lpstr>Đưa việc tính theo modulo theo số lớn về tính theo modulo theo số nhỏ </vt:lpstr>
      <vt:lpstr>Tính A mod M = A mod (m1.m2.m3)</vt:lpstr>
      <vt:lpstr> Giải phương trình modulo: Cho x ≡ 6 mod 11,   x ≡ 4 mod 13 và , x ≡ 9 mod 17. Tìm x.</vt:lpstr>
      <vt:lpstr>Tính toán trên Modulo lớn</vt:lpstr>
      <vt:lpstr>Giải hệ phương trình modulo</vt:lpstr>
      <vt:lpstr>3.5 Thuật toán bình phương và nhân liên tiếp. Tính lũy thừa</vt:lpstr>
      <vt:lpstr>Phân tích lũy thừa theo cơ số 2</vt:lpstr>
      <vt:lpstr>Thuật toán lũy thừa Exponentiation</vt:lpstr>
      <vt:lpstr>Căn nguyên thủy</vt:lpstr>
      <vt:lpstr>    Căn nguyên thủy </vt:lpstr>
      <vt:lpstr>Ví dụ căn nguyên thủy</vt:lpstr>
      <vt:lpstr>Logarit rời rạc</vt:lpstr>
      <vt:lpstr>Logarit rời rạc</vt:lpstr>
      <vt:lpstr>Logarit rời rạc là bài toán khó</vt:lpstr>
      <vt:lpstr>Tính mọi lũy thừa của 6 mod 13:</vt:lpstr>
      <vt:lpstr>Tóm tắt</vt:lpstr>
      <vt:lpstr>Câu hỏi trắc nghiệm 1</vt:lpstr>
      <vt:lpstr>Câu hỏi trắc nghiệm 2</vt:lpstr>
      <vt:lpstr>Câu hỏi trắc nghiệm 3</vt:lpstr>
      <vt:lpstr>Câu hỏi trắc nghiệm 4</vt:lpstr>
      <vt:lpstr>Câu hỏi trắc nghiệm 5</vt:lpstr>
      <vt:lpstr>Câu hỏi trắc nghiệm 6</vt:lpstr>
      <vt:lpstr>Câu hỏi trắc nghiệm 7</vt:lpstr>
      <vt:lpstr>Đáp án câu hỏi trắc nghiệm</vt:lpstr>
      <vt:lpstr>Đáp án câu hỏi trắc nghiệm 2</vt:lpstr>
      <vt:lpstr>Glossary - Từ điển thuật ngữ</vt:lpstr>
      <vt:lpstr>FAQ – Câu hỏi thường gặp</vt:lpstr>
      <vt:lpstr>FAQ – Câu hỏi thường gặp (tiếp)</vt:lpstr>
      <vt:lpstr>Trả lời câu hỏi:</vt:lpstr>
      <vt:lpstr>Trả lời câu hỏi – (tiếp 2)</vt:lpstr>
      <vt:lpstr>Trả lời câu hỏi – (tiếp)</vt:lpstr>
    </vt:vector>
  </TitlesOfParts>
  <Manager/>
  <Company>School of IT&amp;EE,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and Network Security 4/e</dc:title>
  <dc:subject>Lecture Overheads</dc:subject>
  <dc:creator>Dr Lawrie Brown</dc:creator>
  <cp:keywords/>
  <dc:description/>
  <cp:lastModifiedBy>NGUYỄN QUANG PHÚC</cp:lastModifiedBy>
  <cp:revision>260</cp:revision>
  <cp:lastPrinted>2005-09-08T04:27:00Z</cp:lastPrinted>
  <dcterms:created xsi:type="dcterms:W3CDTF">2002-03-28T02:06:54Z</dcterms:created>
  <dcterms:modified xsi:type="dcterms:W3CDTF">2022-02-07T01:33:11Z</dcterms:modified>
  <cp:category/>
</cp:coreProperties>
</file>