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10691813" cy="15117763"/>
  <p:notesSz cx="7099300" cy="10234613"/>
  <p:embeddedFontLst>
    <p:embeddedFont>
      <p:font typeface="Calibri" panose="020F0502020204030204" pitchFamily="34" charset="0"/>
      <p:regular r:id="rId4"/>
      <p:bold r:id="rId5"/>
      <p:italic r:id="rId6"/>
      <p:boldItalic r:id="rId7"/>
    </p:embeddedFont>
    <p:embeddedFont>
      <p:font typeface="Tahoma" panose="020B0604030504040204" pitchFamily="34" charset="0"/>
      <p:regular r:id="rId8"/>
      <p:bold r:id="rId9"/>
    </p:embeddedFont>
    <p:embeddedFont>
      <p:font typeface="Times" panose="02020603050405020304" pitchFamily="18"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312">
          <p15:clr>
            <a:srgbClr val="000000"/>
          </p15:clr>
        </p15:guide>
        <p15:guide id="2" orient="horz" pos="232">
          <p15:clr>
            <a:srgbClr val="000000"/>
          </p15:clr>
        </p15:guide>
        <p15:guide id="3" orient="horz" pos="8880">
          <p15:clr>
            <a:srgbClr val="000000"/>
          </p15:clr>
        </p15:guide>
        <p15:guide id="4" pos="3366">
          <p15:clr>
            <a:srgbClr val="000000"/>
          </p15:clr>
        </p15:guide>
        <p15:guide id="5" pos="240">
          <p15:clr>
            <a:srgbClr val="000000"/>
          </p15:clr>
        </p15:guide>
        <p15:guide id="6" pos="6506">
          <p15:clr>
            <a:srgbClr val="000000"/>
          </p15:clr>
        </p15:guide>
        <p15:guide id="7" pos="3186">
          <p15:clr>
            <a:srgbClr val="000000"/>
          </p15:clr>
        </p15:guide>
        <p15:guide id="8" pos="3552">
          <p15:clr>
            <a:srgbClr val="000000"/>
          </p15:clr>
        </p15:guide>
        <p15:guide id="9" pos="6318">
          <p15:clr>
            <a:srgbClr val="000000"/>
          </p15:clr>
        </p15:guide>
        <p15:guide id="10" pos="414">
          <p15:clr>
            <a:srgbClr val="000000"/>
          </p15:clr>
        </p15:guide>
      </p15:sldGuideLst>
    </p:ext>
    <p:ext uri="{2D200454-40CA-4A62-9FC3-DE9A4176ACB9}">
      <p15:notesGuideLst xmlns:p15="http://schemas.microsoft.com/office/powerpoint/2012/main">
        <p15:guide id="1" orient="horz" pos="3224">
          <p15:clr>
            <a:srgbClr val="000000"/>
          </p15:clr>
        </p15:guide>
        <p15:guide id="2" pos="2236">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786" y="-1242"/>
      </p:cViewPr>
      <p:guideLst>
        <p:guide orient="horz" pos="9312"/>
        <p:guide orient="horz" pos="232"/>
        <p:guide orient="horz" pos="8880"/>
        <p:guide pos="3366"/>
        <p:guide pos="240"/>
        <p:guide pos="6506"/>
        <p:guide pos="3186"/>
        <p:guide pos="3552"/>
        <p:guide pos="6318"/>
        <p:guide pos="414"/>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viewProps" Target="view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4" name="Google Shape;4;n"/>
          <p:cNvSpPr txBox="1">
            <a:spLocks noGrp="1"/>
          </p:cNvSpPr>
          <p:nvPr>
            <p:ph type="dt" idx="10"/>
          </p:nvPr>
        </p:nvSpPr>
        <p:spPr>
          <a:xfrm>
            <a:off x="3997325" y="0"/>
            <a:ext cx="3086100" cy="515937"/>
          </a:xfrm>
          <a:prstGeom prst="rect">
            <a:avLst/>
          </a:prstGeom>
          <a:noFill/>
          <a:ln>
            <a:noFill/>
          </a:ln>
        </p:spPr>
        <p:txBody>
          <a:bodyPr spcFirstLastPara="1" wrap="square" lIns="61375" tIns="30675" rIns="61375" bIns="30675"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5" name="Google Shape;5;n"/>
          <p:cNvSpPr>
            <a:spLocks noGrp="1" noRot="1" noChangeAspect="1"/>
          </p:cNvSpPr>
          <p:nvPr>
            <p:ph type="sldImg" idx="3"/>
          </p:nvPr>
        </p:nvSpPr>
        <p:spPr>
          <a:xfrm>
            <a:off x="2192337" y="773112"/>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698037"/>
            <a:ext cx="3086100" cy="515937"/>
          </a:xfrm>
          <a:prstGeom prst="rect">
            <a:avLst/>
          </a:prstGeom>
          <a:noFill/>
          <a:ln>
            <a:noFill/>
          </a:ln>
        </p:spPr>
        <p:txBody>
          <a:bodyPr spcFirstLastPara="1" wrap="square" lIns="61375" tIns="30675" rIns="61375" bIns="30675"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rgbClr val="000000"/>
                </a:solidFill>
                <a:latin typeface="Times"/>
                <a:ea typeface="Times"/>
                <a:cs typeface="Times"/>
                <a:sym typeface="Times"/>
              </a:defRPr>
            </a:lvl9pPr>
          </a:lstStyle>
          <a:p>
            <a:endParaRPr/>
          </a:p>
        </p:txBody>
      </p:sp>
      <p:sp>
        <p:nvSpPr>
          <p:cNvPr id="8" name="Google Shape;8;n"/>
          <p:cNvSpPr txBox="1">
            <a:spLocks noGrp="1"/>
          </p:cNvSpPr>
          <p:nvPr>
            <p:ph type="sldNum" idx="12"/>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strike="noStrike" cap="none">
                <a:solidFill>
                  <a:srgbClr val="000000"/>
                </a:solidFill>
                <a:latin typeface="Times"/>
                <a:ea typeface="Times"/>
                <a:cs typeface="Times"/>
                <a:sym typeface="Times"/>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p:nvPr/>
        </p:nvSpPr>
        <p:spPr>
          <a:xfrm>
            <a:off x="3997325" y="9698037"/>
            <a:ext cx="3086100" cy="515937"/>
          </a:xfrm>
          <a:prstGeom prst="rect">
            <a:avLst/>
          </a:prstGeom>
          <a:noFill/>
          <a:ln>
            <a:noFill/>
          </a:ln>
        </p:spPr>
        <p:txBody>
          <a:bodyPr spcFirstLastPara="1" wrap="square" lIns="61375" tIns="30675" rIns="61375" bIns="30675" anchor="b" anchorCtr="0">
            <a:noAutofit/>
          </a:bodyPr>
          <a:lstStyle/>
          <a:p>
            <a:pPr marL="0" marR="0" lvl="0" indent="0" algn="r" rtl="0">
              <a:lnSpc>
                <a:spcPct val="100000"/>
              </a:lnSpc>
              <a:spcBef>
                <a:spcPts val="0"/>
              </a:spcBef>
              <a:spcAft>
                <a:spcPts val="0"/>
              </a:spcAft>
              <a:buClr>
                <a:srgbClr val="000000"/>
              </a:buClr>
              <a:buSzPts val="800"/>
              <a:buFont typeface="Times"/>
              <a:buNone/>
            </a:pPr>
            <a:fld id="{00000000-1234-1234-1234-123412341234}" type="slidenum">
              <a:rPr lang="en-US" sz="800" b="0" i="0" u="none">
                <a:solidFill>
                  <a:srgbClr val="000000"/>
                </a:solidFill>
                <a:latin typeface="Times"/>
                <a:ea typeface="Times"/>
                <a:cs typeface="Times"/>
                <a:sym typeface="Times"/>
              </a:rPr>
              <a:t>1</a:t>
            </a:fld>
            <a:endParaRPr/>
          </a:p>
        </p:txBody>
      </p:sp>
      <p:sp>
        <p:nvSpPr>
          <p:cNvPr id="96" name="Google Shape;96;p1:notes"/>
          <p:cNvSpPr>
            <a:spLocks noGrp="1" noRot="1" noChangeAspect="1"/>
          </p:cNvSpPr>
          <p:nvPr>
            <p:ph type="sldImg" idx="2"/>
          </p:nvPr>
        </p:nvSpPr>
        <p:spPr>
          <a:xfrm>
            <a:off x="2192338" y="773113"/>
            <a:ext cx="2700337" cy="38179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62025" y="4848225"/>
            <a:ext cx="5210175" cy="4643437"/>
          </a:xfrm>
          <a:prstGeom prst="rect">
            <a:avLst/>
          </a:prstGeom>
          <a:noFill/>
          <a:ln>
            <a:noFill/>
          </a:ln>
        </p:spPr>
        <p:txBody>
          <a:bodyPr spcFirstLastPara="1" wrap="square" lIns="61375" tIns="30675" rIns="61375" bIns="3067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801688" y="4695825"/>
            <a:ext cx="9088437" cy="32416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603375" y="8566150"/>
            <a:ext cx="7485063" cy="3863975"/>
          </a:xfrm>
          <a:prstGeom prst="rect">
            <a:avLst/>
          </a:prstGeom>
          <a:noFill/>
          <a:ln>
            <a:noFill/>
          </a:ln>
        </p:spPr>
        <p:txBody>
          <a:bodyPr spcFirstLastPara="1" wrap="square" lIns="147425" tIns="73700" rIns="147425" bIns="73700" anchor="t" anchorCtr="0">
            <a:noAutofit/>
          </a:bodyPr>
          <a:lstStyle>
            <a:lvl1pPr lvl="0" algn="ctr">
              <a:spcBef>
                <a:spcPts val="1040"/>
              </a:spcBef>
              <a:spcAft>
                <a:spcPts val="0"/>
              </a:spcAft>
              <a:buClr>
                <a:schemeClr val="dk1"/>
              </a:buClr>
              <a:buSzPts val="5200"/>
              <a:buFont typeface="Times"/>
              <a:buNone/>
              <a:defRPr/>
            </a:lvl1pPr>
            <a:lvl2pPr lvl="1" algn="ctr">
              <a:spcBef>
                <a:spcPts val="900"/>
              </a:spcBef>
              <a:spcAft>
                <a:spcPts val="0"/>
              </a:spcAft>
              <a:buClr>
                <a:schemeClr val="dk1"/>
              </a:buClr>
              <a:buSzPts val="4500"/>
              <a:buFont typeface="Times"/>
              <a:buNone/>
              <a:defRPr/>
            </a:lvl2pPr>
            <a:lvl3pPr lvl="2" algn="ctr">
              <a:spcBef>
                <a:spcPts val="780"/>
              </a:spcBef>
              <a:spcAft>
                <a:spcPts val="0"/>
              </a:spcAft>
              <a:buClr>
                <a:schemeClr val="dk1"/>
              </a:buClr>
              <a:buSzPts val="3900"/>
              <a:buFont typeface="Times"/>
              <a:buNone/>
              <a:defRPr/>
            </a:lvl3pPr>
            <a:lvl4pPr lvl="3" algn="ctr">
              <a:spcBef>
                <a:spcPts val="640"/>
              </a:spcBef>
              <a:spcAft>
                <a:spcPts val="0"/>
              </a:spcAft>
              <a:buClr>
                <a:schemeClr val="dk1"/>
              </a:buClr>
              <a:buSzPts val="3200"/>
              <a:buFont typeface="Times"/>
              <a:buNone/>
              <a:defRPr/>
            </a:lvl4pPr>
            <a:lvl5pPr lvl="4" algn="ctr">
              <a:spcBef>
                <a:spcPts val="640"/>
              </a:spcBef>
              <a:spcAft>
                <a:spcPts val="0"/>
              </a:spcAft>
              <a:buClr>
                <a:schemeClr val="dk1"/>
              </a:buClr>
              <a:buSzPts val="3200"/>
              <a:buFont typeface="Times"/>
              <a:buNone/>
              <a:defRPr/>
            </a:lvl5pPr>
            <a:lvl6pPr lvl="5" algn="ctr">
              <a:spcBef>
                <a:spcPts val="640"/>
              </a:spcBef>
              <a:spcAft>
                <a:spcPts val="0"/>
              </a:spcAft>
              <a:buClr>
                <a:schemeClr val="dk1"/>
              </a:buClr>
              <a:buSzPts val="3200"/>
              <a:buFont typeface="Times"/>
              <a:buNone/>
              <a:defRPr/>
            </a:lvl6pPr>
            <a:lvl7pPr lvl="6" algn="ctr">
              <a:spcBef>
                <a:spcPts val="640"/>
              </a:spcBef>
              <a:spcAft>
                <a:spcPts val="0"/>
              </a:spcAft>
              <a:buClr>
                <a:schemeClr val="dk1"/>
              </a:buClr>
              <a:buSzPts val="3200"/>
              <a:buFont typeface="Times"/>
              <a:buNone/>
              <a:defRPr/>
            </a:lvl7pPr>
            <a:lvl8pPr lvl="7" algn="ctr">
              <a:spcBef>
                <a:spcPts val="640"/>
              </a:spcBef>
              <a:spcAft>
                <a:spcPts val="0"/>
              </a:spcAft>
              <a:buClr>
                <a:schemeClr val="dk1"/>
              </a:buClr>
              <a:buSzPts val="3200"/>
              <a:buFont typeface="Times"/>
              <a:buNone/>
              <a:defRPr/>
            </a:lvl8pPr>
            <a:lvl9pPr lvl="8" algn="ctr">
              <a:spcBef>
                <a:spcPts val="640"/>
              </a:spcBef>
              <a:spcAft>
                <a:spcPts val="0"/>
              </a:spcAft>
              <a:buClr>
                <a:schemeClr val="dk1"/>
              </a:buClr>
              <a:buSzPts val="3200"/>
              <a:buFont typeface="Times"/>
              <a:buNone/>
              <a:defRPr/>
            </a:lvl9pPr>
          </a:lstStyle>
          <a:p>
            <a:endParaRPr/>
          </a:p>
        </p:txBody>
      </p:sp>
      <p:sp>
        <p:nvSpPr>
          <p:cNvPr id="28" name="Google Shape;28;p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844550" y="9713913"/>
            <a:ext cx="9088438" cy="3003550"/>
          </a:xfrm>
          <a:prstGeom prst="rect">
            <a:avLst/>
          </a:prstGeom>
          <a:noFill/>
          <a:ln>
            <a:noFill/>
          </a:ln>
        </p:spPr>
        <p:txBody>
          <a:bodyPr spcFirstLastPara="1" wrap="square" lIns="147425" tIns="73700" rIns="147425" bIns="73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4" name="Google Shape;84;p11"/>
          <p:cNvSpPr txBox="1">
            <a:spLocks noGrp="1"/>
          </p:cNvSpPr>
          <p:nvPr>
            <p:ph type="body" idx="1"/>
          </p:nvPr>
        </p:nvSpPr>
        <p:spPr>
          <a:xfrm>
            <a:off x="844550" y="6407150"/>
            <a:ext cx="9088438" cy="3306763"/>
          </a:xfrm>
          <a:prstGeom prst="rect">
            <a:avLst/>
          </a:prstGeom>
          <a:noFill/>
          <a:ln>
            <a:noFill/>
          </a:ln>
        </p:spPr>
        <p:txBody>
          <a:bodyPr spcFirstLastPara="1" wrap="square" lIns="147425" tIns="73700" rIns="147425" bIns="73700" anchor="b" anchorCtr="0">
            <a:noAutofit/>
          </a:bodyPr>
          <a:lstStyle>
            <a:lvl1pPr marL="457200" lvl="0" indent="-228600" algn="l">
              <a:spcBef>
                <a:spcPts val="400"/>
              </a:spcBef>
              <a:spcAft>
                <a:spcPts val="0"/>
              </a:spcAft>
              <a:buClr>
                <a:schemeClr val="dk1"/>
              </a:buClr>
              <a:buSzPts val="2000"/>
              <a:buFont typeface="Times"/>
              <a:buNone/>
              <a:defRPr sz="2000"/>
            </a:lvl1pPr>
            <a:lvl2pPr marL="914400" lvl="1" indent="-228600" algn="l">
              <a:spcBef>
                <a:spcPts val="360"/>
              </a:spcBef>
              <a:spcAft>
                <a:spcPts val="0"/>
              </a:spcAft>
              <a:buClr>
                <a:schemeClr val="dk1"/>
              </a:buClr>
              <a:buSzPts val="1800"/>
              <a:buFont typeface="Times"/>
              <a:buNone/>
              <a:defRPr sz="1800"/>
            </a:lvl2pPr>
            <a:lvl3pPr marL="1371600" lvl="2" indent="-228600" algn="l">
              <a:spcBef>
                <a:spcPts val="320"/>
              </a:spcBef>
              <a:spcAft>
                <a:spcPts val="0"/>
              </a:spcAft>
              <a:buClr>
                <a:schemeClr val="dk1"/>
              </a:buClr>
              <a:buSzPts val="1600"/>
              <a:buFont typeface="Times"/>
              <a:buNone/>
              <a:defRPr sz="1600"/>
            </a:lvl3pPr>
            <a:lvl4pPr marL="1828800" lvl="3" indent="-228600" algn="l">
              <a:spcBef>
                <a:spcPts val="280"/>
              </a:spcBef>
              <a:spcAft>
                <a:spcPts val="0"/>
              </a:spcAft>
              <a:buClr>
                <a:schemeClr val="dk1"/>
              </a:buClr>
              <a:buSzPts val="1400"/>
              <a:buFont typeface="Times"/>
              <a:buNone/>
              <a:defRPr sz="1400"/>
            </a:lvl4pPr>
            <a:lvl5pPr marL="2286000" lvl="4" indent="-228600" algn="l">
              <a:spcBef>
                <a:spcPts val="280"/>
              </a:spcBef>
              <a:spcAft>
                <a:spcPts val="0"/>
              </a:spcAft>
              <a:buClr>
                <a:schemeClr val="dk1"/>
              </a:buClr>
              <a:buSzPts val="1400"/>
              <a:buFont typeface="Times"/>
              <a:buNone/>
              <a:defRPr sz="1400"/>
            </a:lvl5pPr>
            <a:lvl6pPr marL="2743200" lvl="5" indent="-228600" algn="l">
              <a:spcBef>
                <a:spcPts val="280"/>
              </a:spcBef>
              <a:spcAft>
                <a:spcPts val="0"/>
              </a:spcAft>
              <a:buClr>
                <a:schemeClr val="dk1"/>
              </a:buClr>
              <a:buSzPts val="1400"/>
              <a:buFont typeface="Times"/>
              <a:buNone/>
              <a:defRPr sz="1400"/>
            </a:lvl6pPr>
            <a:lvl7pPr marL="3200400" lvl="6" indent="-228600" algn="l">
              <a:spcBef>
                <a:spcPts val="280"/>
              </a:spcBef>
              <a:spcAft>
                <a:spcPts val="0"/>
              </a:spcAft>
              <a:buClr>
                <a:schemeClr val="dk1"/>
              </a:buClr>
              <a:buSzPts val="1400"/>
              <a:buFont typeface="Times"/>
              <a:buNone/>
              <a:defRPr sz="1400"/>
            </a:lvl7pPr>
            <a:lvl8pPr marL="3657600" lvl="7" indent="-228600" algn="l">
              <a:spcBef>
                <a:spcPts val="280"/>
              </a:spcBef>
              <a:spcAft>
                <a:spcPts val="0"/>
              </a:spcAft>
              <a:buClr>
                <a:schemeClr val="dk1"/>
              </a:buClr>
              <a:buSzPts val="1400"/>
              <a:buFont typeface="Times"/>
              <a:buNone/>
              <a:defRPr sz="1400"/>
            </a:lvl8pPr>
            <a:lvl9pPr marL="4114800" lvl="8" indent="-228600" algn="l">
              <a:spcBef>
                <a:spcPts val="280"/>
              </a:spcBef>
              <a:spcAft>
                <a:spcPts val="0"/>
              </a:spcAft>
              <a:buClr>
                <a:schemeClr val="dk1"/>
              </a:buClr>
              <a:buSzPts val="1400"/>
              <a:buFont typeface="Times"/>
              <a:buNone/>
              <a:defRPr sz="1400"/>
            </a:lvl9pPr>
          </a:lstStyle>
          <a:p>
            <a:endParaRPr/>
          </a:p>
        </p:txBody>
      </p:sp>
      <p:sp>
        <p:nvSpPr>
          <p:cNvPr id="85" name="Google Shape;85;p1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0" name="Google Shape;90;p12"/>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1" name="Google Shape;91;p12"/>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rot="5400000">
            <a:off x="2720182" y="6244432"/>
            <a:ext cx="12068175" cy="2271712"/>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3"/>
          <p:cNvSpPr txBox="1">
            <a:spLocks noGrp="1"/>
          </p:cNvSpPr>
          <p:nvPr>
            <p:ph type="body" idx="1"/>
          </p:nvPr>
        </p:nvSpPr>
        <p:spPr>
          <a:xfrm rot="5400000">
            <a:off x="-1901824" y="4046538"/>
            <a:ext cx="12068175" cy="6667500"/>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 name="Google Shape;34;p3"/>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4"/>
          <p:cNvSpPr txBox="1">
            <a:spLocks noGrp="1"/>
          </p:cNvSpPr>
          <p:nvPr>
            <p:ph type="body" idx="1"/>
          </p:nvPr>
        </p:nvSpPr>
        <p:spPr>
          <a:xfrm rot="5400000">
            <a:off x="807243" y="4334669"/>
            <a:ext cx="9070975" cy="9088437"/>
          </a:xfrm>
          <a:prstGeom prst="rect">
            <a:avLst/>
          </a:prstGeom>
          <a:noFill/>
          <a:ln>
            <a:noFill/>
          </a:ln>
        </p:spPr>
        <p:txBody>
          <a:bodyPr spcFirstLastPara="1" wrap="square" lIns="147425" tIns="73700" rIns="147425" bIns="73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0" name="Google Shape;40;p4"/>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3"/>
        <p:cNvGrpSpPr/>
        <p:nvPr/>
      </p:nvGrpSpPr>
      <p:grpSpPr>
        <a:xfrm>
          <a:off x="0" y="0"/>
          <a:ext cx="0" cy="0"/>
          <a:chOff x="0" y="0"/>
          <a:chExt cx="0" cy="0"/>
        </a:xfrm>
      </p:grpSpPr>
      <p:sp>
        <p:nvSpPr>
          <p:cNvPr id="44" name="Google Shape;44;p5"/>
          <p:cNvSpPr txBox="1">
            <a:spLocks noGrp="1"/>
          </p:cNvSpPr>
          <p:nvPr>
            <p:ph type="title"/>
          </p:nvPr>
        </p:nvSpPr>
        <p:spPr>
          <a:xfrm>
            <a:off x="2095500" y="10582275"/>
            <a:ext cx="6415088" cy="1249363"/>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5"/>
          <p:cNvSpPr>
            <a:spLocks noGrp="1"/>
          </p:cNvSpPr>
          <p:nvPr>
            <p:ph type="pic" idx="2"/>
          </p:nvPr>
        </p:nvSpPr>
        <p:spPr>
          <a:xfrm>
            <a:off x="2095500" y="1350963"/>
            <a:ext cx="6415088" cy="9070975"/>
          </a:xfrm>
          <a:prstGeom prst="rect">
            <a:avLst/>
          </a:prstGeom>
          <a:noFill/>
          <a:ln>
            <a:noFill/>
          </a:ln>
        </p:spPr>
      </p:sp>
      <p:sp>
        <p:nvSpPr>
          <p:cNvPr id="46" name="Google Shape;46;p5"/>
          <p:cNvSpPr txBox="1">
            <a:spLocks noGrp="1"/>
          </p:cNvSpPr>
          <p:nvPr>
            <p:ph type="body" idx="1"/>
          </p:nvPr>
        </p:nvSpPr>
        <p:spPr>
          <a:xfrm>
            <a:off x="2095500" y="11831638"/>
            <a:ext cx="6415088" cy="177482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47" name="Google Shape;47;p5"/>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534988" y="601663"/>
            <a:ext cx="3517900" cy="2562225"/>
          </a:xfrm>
          <a:prstGeom prst="rect">
            <a:avLst/>
          </a:prstGeom>
          <a:noFill/>
          <a:ln>
            <a:noFill/>
          </a:ln>
        </p:spPr>
        <p:txBody>
          <a:bodyPr spcFirstLastPara="1" wrap="square" lIns="147425" tIns="73700" rIns="147425" bIns="73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4179888" y="601663"/>
            <a:ext cx="5976937" cy="12903200"/>
          </a:xfrm>
          <a:prstGeom prst="rect">
            <a:avLst/>
          </a:prstGeom>
          <a:noFill/>
          <a:ln>
            <a:noFill/>
          </a:ln>
        </p:spPr>
        <p:txBody>
          <a:bodyPr spcFirstLastPara="1" wrap="square" lIns="147425" tIns="73700" rIns="147425" bIns="73700" anchor="t" anchorCtr="0">
            <a:noAutofit/>
          </a:bodyPr>
          <a:lstStyle>
            <a:lvl1pPr marL="457200" lvl="0" indent="-431800" algn="l">
              <a:spcBef>
                <a:spcPts val="640"/>
              </a:spcBef>
              <a:spcAft>
                <a:spcPts val="0"/>
              </a:spcAft>
              <a:buClr>
                <a:schemeClr val="dk1"/>
              </a:buClr>
              <a:buSzPts val="3200"/>
              <a:buFont typeface="Times"/>
              <a:buChar char="•"/>
              <a:defRPr sz="3200"/>
            </a:lvl1pPr>
            <a:lvl2pPr marL="914400" lvl="1" indent="-406400" algn="l">
              <a:spcBef>
                <a:spcPts val="560"/>
              </a:spcBef>
              <a:spcAft>
                <a:spcPts val="0"/>
              </a:spcAft>
              <a:buClr>
                <a:schemeClr val="dk1"/>
              </a:buClr>
              <a:buSzPts val="2800"/>
              <a:buFont typeface="Times"/>
              <a:buChar char="–"/>
              <a:defRPr sz="2800"/>
            </a:lvl2pPr>
            <a:lvl3pPr marL="1371600" lvl="2" indent="-381000" algn="l">
              <a:spcBef>
                <a:spcPts val="480"/>
              </a:spcBef>
              <a:spcAft>
                <a:spcPts val="0"/>
              </a:spcAft>
              <a:buClr>
                <a:schemeClr val="dk1"/>
              </a:buClr>
              <a:buSzPts val="2400"/>
              <a:buFont typeface="Times"/>
              <a:buChar char="•"/>
              <a:defRPr sz="2400"/>
            </a:lvl3pPr>
            <a:lvl4pPr marL="1828800" lvl="3" indent="-355600" algn="l">
              <a:spcBef>
                <a:spcPts val="400"/>
              </a:spcBef>
              <a:spcAft>
                <a:spcPts val="0"/>
              </a:spcAft>
              <a:buClr>
                <a:schemeClr val="dk1"/>
              </a:buClr>
              <a:buSzPts val="2000"/>
              <a:buFont typeface="Times"/>
              <a:buChar char="–"/>
              <a:defRPr sz="2000"/>
            </a:lvl4pPr>
            <a:lvl5pPr marL="2286000" lvl="4" indent="-355600" algn="l">
              <a:spcBef>
                <a:spcPts val="400"/>
              </a:spcBef>
              <a:spcAft>
                <a:spcPts val="0"/>
              </a:spcAft>
              <a:buClr>
                <a:schemeClr val="dk1"/>
              </a:buClr>
              <a:buSzPts val="2000"/>
              <a:buFont typeface="Times"/>
              <a:buChar char="»"/>
              <a:defRPr sz="2000"/>
            </a:lvl5pPr>
            <a:lvl6pPr marL="2743200" lvl="5" indent="-355600" algn="l">
              <a:spcBef>
                <a:spcPts val="400"/>
              </a:spcBef>
              <a:spcAft>
                <a:spcPts val="0"/>
              </a:spcAft>
              <a:buClr>
                <a:schemeClr val="dk1"/>
              </a:buClr>
              <a:buSzPts val="2000"/>
              <a:buFont typeface="Times"/>
              <a:buChar char="»"/>
              <a:defRPr sz="2000"/>
            </a:lvl6pPr>
            <a:lvl7pPr marL="3200400" lvl="6" indent="-355600" algn="l">
              <a:spcBef>
                <a:spcPts val="400"/>
              </a:spcBef>
              <a:spcAft>
                <a:spcPts val="0"/>
              </a:spcAft>
              <a:buClr>
                <a:schemeClr val="dk1"/>
              </a:buClr>
              <a:buSzPts val="2000"/>
              <a:buFont typeface="Times"/>
              <a:buChar char="»"/>
              <a:defRPr sz="2000"/>
            </a:lvl7pPr>
            <a:lvl8pPr marL="3657600" lvl="7" indent="-355600" algn="l">
              <a:spcBef>
                <a:spcPts val="400"/>
              </a:spcBef>
              <a:spcAft>
                <a:spcPts val="0"/>
              </a:spcAft>
              <a:buClr>
                <a:schemeClr val="dk1"/>
              </a:buClr>
              <a:buSzPts val="2000"/>
              <a:buFont typeface="Times"/>
              <a:buChar char="»"/>
              <a:defRPr sz="2000"/>
            </a:lvl8pPr>
            <a:lvl9pPr marL="4114800" lvl="8" indent="-355600" algn="l">
              <a:spcBef>
                <a:spcPts val="400"/>
              </a:spcBef>
              <a:spcAft>
                <a:spcPts val="0"/>
              </a:spcAft>
              <a:buClr>
                <a:schemeClr val="dk1"/>
              </a:buClr>
              <a:buSzPts val="2000"/>
              <a:buFont typeface="Times"/>
              <a:buChar char="»"/>
              <a:defRPr sz="2000"/>
            </a:lvl9pPr>
          </a:lstStyle>
          <a:p>
            <a:endParaRPr/>
          </a:p>
        </p:txBody>
      </p:sp>
      <p:sp>
        <p:nvSpPr>
          <p:cNvPr id="53" name="Google Shape;53;p6"/>
          <p:cNvSpPr txBox="1">
            <a:spLocks noGrp="1"/>
          </p:cNvSpPr>
          <p:nvPr>
            <p:ph type="body" idx="2"/>
          </p:nvPr>
        </p:nvSpPr>
        <p:spPr>
          <a:xfrm>
            <a:off x="534988" y="3163888"/>
            <a:ext cx="3517900" cy="10340975"/>
          </a:xfrm>
          <a:prstGeom prst="rect">
            <a:avLst/>
          </a:prstGeom>
          <a:noFill/>
          <a:ln>
            <a:noFill/>
          </a:ln>
        </p:spPr>
        <p:txBody>
          <a:bodyPr spcFirstLastPara="1" wrap="square" lIns="147425" tIns="73700" rIns="147425" bIns="73700" anchor="t" anchorCtr="0">
            <a:noAutofit/>
          </a:bodyPr>
          <a:lstStyle>
            <a:lvl1pPr marL="457200" lvl="0" indent="-228600" algn="l">
              <a:spcBef>
                <a:spcPts val="280"/>
              </a:spcBef>
              <a:spcAft>
                <a:spcPts val="0"/>
              </a:spcAft>
              <a:buClr>
                <a:schemeClr val="dk1"/>
              </a:buClr>
              <a:buSzPts val="1400"/>
              <a:buFont typeface="Times"/>
              <a:buNone/>
              <a:defRPr sz="1400"/>
            </a:lvl1pPr>
            <a:lvl2pPr marL="914400" lvl="1" indent="-228600" algn="l">
              <a:spcBef>
                <a:spcPts val="240"/>
              </a:spcBef>
              <a:spcAft>
                <a:spcPts val="0"/>
              </a:spcAft>
              <a:buClr>
                <a:schemeClr val="dk1"/>
              </a:buClr>
              <a:buSzPts val="1200"/>
              <a:buFont typeface="Times"/>
              <a:buNone/>
              <a:defRPr sz="1200"/>
            </a:lvl2pPr>
            <a:lvl3pPr marL="1371600" lvl="2" indent="-228600" algn="l">
              <a:spcBef>
                <a:spcPts val="200"/>
              </a:spcBef>
              <a:spcAft>
                <a:spcPts val="0"/>
              </a:spcAft>
              <a:buClr>
                <a:schemeClr val="dk1"/>
              </a:buClr>
              <a:buSzPts val="1000"/>
              <a:buFont typeface="Times"/>
              <a:buNone/>
              <a:defRPr sz="1000"/>
            </a:lvl3pPr>
            <a:lvl4pPr marL="1828800" lvl="3" indent="-228600" algn="l">
              <a:spcBef>
                <a:spcPts val="180"/>
              </a:spcBef>
              <a:spcAft>
                <a:spcPts val="0"/>
              </a:spcAft>
              <a:buClr>
                <a:schemeClr val="dk1"/>
              </a:buClr>
              <a:buSzPts val="900"/>
              <a:buFont typeface="Times"/>
              <a:buNone/>
              <a:defRPr sz="900"/>
            </a:lvl4pPr>
            <a:lvl5pPr marL="2286000" lvl="4" indent="-228600" algn="l">
              <a:spcBef>
                <a:spcPts val="180"/>
              </a:spcBef>
              <a:spcAft>
                <a:spcPts val="0"/>
              </a:spcAft>
              <a:buClr>
                <a:schemeClr val="dk1"/>
              </a:buClr>
              <a:buSzPts val="900"/>
              <a:buFont typeface="Times"/>
              <a:buNone/>
              <a:defRPr sz="900"/>
            </a:lvl5pPr>
            <a:lvl6pPr marL="2743200" lvl="5" indent="-228600" algn="l">
              <a:spcBef>
                <a:spcPts val="180"/>
              </a:spcBef>
              <a:spcAft>
                <a:spcPts val="0"/>
              </a:spcAft>
              <a:buClr>
                <a:schemeClr val="dk1"/>
              </a:buClr>
              <a:buSzPts val="900"/>
              <a:buFont typeface="Times"/>
              <a:buNone/>
              <a:defRPr sz="900"/>
            </a:lvl6pPr>
            <a:lvl7pPr marL="3200400" lvl="6" indent="-228600" algn="l">
              <a:spcBef>
                <a:spcPts val="180"/>
              </a:spcBef>
              <a:spcAft>
                <a:spcPts val="0"/>
              </a:spcAft>
              <a:buClr>
                <a:schemeClr val="dk1"/>
              </a:buClr>
              <a:buSzPts val="900"/>
              <a:buFont typeface="Times"/>
              <a:buNone/>
              <a:defRPr sz="900"/>
            </a:lvl7pPr>
            <a:lvl8pPr marL="3657600" lvl="7" indent="-228600" algn="l">
              <a:spcBef>
                <a:spcPts val="180"/>
              </a:spcBef>
              <a:spcAft>
                <a:spcPts val="0"/>
              </a:spcAft>
              <a:buClr>
                <a:schemeClr val="dk1"/>
              </a:buClr>
              <a:buSzPts val="900"/>
              <a:buFont typeface="Times"/>
              <a:buNone/>
              <a:defRPr sz="900"/>
            </a:lvl8pPr>
            <a:lvl9pPr marL="4114800" lvl="8" indent="-228600" algn="l">
              <a:spcBef>
                <a:spcPts val="180"/>
              </a:spcBef>
              <a:spcAft>
                <a:spcPts val="0"/>
              </a:spcAft>
              <a:buClr>
                <a:schemeClr val="dk1"/>
              </a:buClr>
              <a:buSzPts val="900"/>
              <a:buFont typeface="Times"/>
              <a:buNone/>
              <a:defRPr sz="900"/>
            </a:lvl9pPr>
          </a:lstStyle>
          <a:p>
            <a:endParaRPr/>
          </a:p>
        </p:txBody>
      </p:sp>
      <p:sp>
        <p:nvSpPr>
          <p:cNvPr id="54" name="Google Shape;54;p6"/>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6"/>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7"/>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8"/>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9"/>
          <p:cNvSpPr txBox="1">
            <a:spLocks noGrp="1"/>
          </p:cNvSpPr>
          <p:nvPr>
            <p:ph type="title"/>
          </p:nvPr>
        </p:nvSpPr>
        <p:spPr>
          <a:xfrm>
            <a:off x="534988" y="604838"/>
            <a:ext cx="9621837" cy="2520950"/>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8" name="Google Shape;68;p9"/>
          <p:cNvSpPr txBox="1">
            <a:spLocks noGrp="1"/>
          </p:cNvSpPr>
          <p:nvPr>
            <p:ph type="body" idx="1"/>
          </p:nvPr>
        </p:nvSpPr>
        <p:spPr>
          <a:xfrm>
            <a:off x="534988" y="3384550"/>
            <a:ext cx="4724400"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69" name="Google Shape;69;p9"/>
          <p:cNvSpPr txBox="1">
            <a:spLocks noGrp="1"/>
          </p:cNvSpPr>
          <p:nvPr>
            <p:ph type="body" idx="2"/>
          </p:nvPr>
        </p:nvSpPr>
        <p:spPr>
          <a:xfrm>
            <a:off x="534988" y="4794250"/>
            <a:ext cx="4724400"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70" name="Google Shape;70;p9"/>
          <p:cNvSpPr txBox="1">
            <a:spLocks noGrp="1"/>
          </p:cNvSpPr>
          <p:nvPr>
            <p:ph type="body" idx="3"/>
          </p:nvPr>
        </p:nvSpPr>
        <p:spPr>
          <a:xfrm>
            <a:off x="5430838" y="3384550"/>
            <a:ext cx="4725987" cy="1409700"/>
          </a:xfrm>
          <a:prstGeom prst="rect">
            <a:avLst/>
          </a:prstGeom>
          <a:noFill/>
          <a:ln>
            <a:noFill/>
          </a:ln>
        </p:spPr>
        <p:txBody>
          <a:bodyPr spcFirstLastPara="1" wrap="square" lIns="147425" tIns="73700" rIns="147425" bIns="73700" anchor="b" anchorCtr="0">
            <a:noAutofit/>
          </a:bodyPr>
          <a:lstStyle>
            <a:lvl1pPr marL="457200" lvl="0" indent="-228600" algn="l">
              <a:spcBef>
                <a:spcPts val="480"/>
              </a:spcBef>
              <a:spcAft>
                <a:spcPts val="0"/>
              </a:spcAft>
              <a:buClr>
                <a:schemeClr val="dk1"/>
              </a:buClr>
              <a:buSzPts val="2400"/>
              <a:buFont typeface="Times"/>
              <a:buNone/>
              <a:defRPr sz="2400" b="1"/>
            </a:lvl1pPr>
            <a:lvl2pPr marL="914400" lvl="1" indent="-228600" algn="l">
              <a:spcBef>
                <a:spcPts val="400"/>
              </a:spcBef>
              <a:spcAft>
                <a:spcPts val="0"/>
              </a:spcAft>
              <a:buClr>
                <a:schemeClr val="dk1"/>
              </a:buClr>
              <a:buSzPts val="2000"/>
              <a:buFont typeface="Times"/>
              <a:buNone/>
              <a:defRPr sz="2000" b="1"/>
            </a:lvl2pPr>
            <a:lvl3pPr marL="1371600" lvl="2" indent="-228600" algn="l">
              <a:spcBef>
                <a:spcPts val="360"/>
              </a:spcBef>
              <a:spcAft>
                <a:spcPts val="0"/>
              </a:spcAft>
              <a:buClr>
                <a:schemeClr val="dk1"/>
              </a:buClr>
              <a:buSzPts val="1800"/>
              <a:buFont typeface="Times"/>
              <a:buNone/>
              <a:defRPr sz="1800" b="1"/>
            </a:lvl3pPr>
            <a:lvl4pPr marL="1828800" lvl="3" indent="-228600" algn="l">
              <a:spcBef>
                <a:spcPts val="320"/>
              </a:spcBef>
              <a:spcAft>
                <a:spcPts val="0"/>
              </a:spcAft>
              <a:buClr>
                <a:schemeClr val="dk1"/>
              </a:buClr>
              <a:buSzPts val="1600"/>
              <a:buFont typeface="Times"/>
              <a:buNone/>
              <a:defRPr sz="1600" b="1"/>
            </a:lvl4pPr>
            <a:lvl5pPr marL="2286000" lvl="4" indent="-228600" algn="l">
              <a:spcBef>
                <a:spcPts val="320"/>
              </a:spcBef>
              <a:spcAft>
                <a:spcPts val="0"/>
              </a:spcAft>
              <a:buClr>
                <a:schemeClr val="dk1"/>
              </a:buClr>
              <a:buSzPts val="1600"/>
              <a:buFont typeface="Times"/>
              <a:buNone/>
              <a:defRPr sz="1600" b="1"/>
            </a:lvl5pPr>
            <a:lvl6pPr marL="2743200" lvl="5" indent="-228600" algn="l">
              <a:spcBef>
                <a:spcPts val="320"/>
              </a:spcBef>
              <a:spcAft>
                <a:spcPts val="0"/>
              </a:spcAft>
              <a:buClr>
                <a:schemeClr val="dk1"/>
              </a:buClr>
              <a:buSzPts val="1600"/>
              <a:buFont typeface="Times"/>
              <a:buNone/>
              <a:defRPr sz="1600" b="1"/>
            </a:lvl6pPr>
            <a:lvl7pPr marL="3200400" lvl="6" indent="-228600" algn="l">
              <a:spcBef>
                <a:spcPts val="320"/>
              </a:spcBef>
              <a:spcAft>
                <a:spcPts val="0"/>
              </a:spcAft>
              <a:buClr>
                <a:schemeClr val="dk1"/>
              </a:buClr>
              <a:buSzPts val="1600"/>
              <a:buFont typeface="Times"/>
              <a:buNone/>
              <a:defRPr sz="1600" b="1"/>
            </a:lvl7pPr>
            <a:lvl8pPr marL="3657600" lvl="7" indent="-228600" algn="l">
              <a:spcBef>
                <a:spcPts val="320"/>
              </a:spcBef>
              <a:spcAft>
                <a:spcPts val="0"/>
              </a:spcAft>
              <a:buClr>
                <a:schemeClr val="dk1"/>
              </a:buClr>
              <a:buSzPts val="1600"/>
              <a:buFont typeface="Times"/>
              <a:buNone/>
              <a:defRPr sz="1600" b="1"/>
            </a:lvl8pPr>
            <a:lvl9pPr marL="4114800" lvl="8" indent="-228600" algn="l">
              <a:spcBef>
                <a:spcPts val="320"/>
              </a:spcBef>
              <a:spcAft>
                <a:spcPts val="0"/>
              </a:spcAft>
              <a:buClr>
                <a:schemeClr val="dk1"/>
              </a:buClr>
              <a:buSzPts val="1600"/>
              <a:buFont typeface="Times"/>
              <a:buNone/>
              <a:defRPr sz="1600" b="1"/>
            </a:lvl9pPr>
          </a:lstStyle>
          <a:p>
            <a:endParaRPr/>
          </a:p>
        </p:txBody>
      </p:sp>
      <p:sp>
        <p:nvSpPr>
          <p:cNvPr id="71" name="Google Shape;71;p9"/>
          <p:cNvSpPr txBox="1">
            <a:spLocks noGrp="1"/>
          </p:cNvSpPr>
          <p:nvPr>
            <p:ph type="body" idx="4"/>
          </p:nvPr>
        </p:nvSpPr>
        <p:spPr>
          <a:xfrm>
            <a:off x="5430838" y="4794250"/>
            <a:ext cx="4725987" cy="8710613"/>
          </a:xfrm>
          <a:prstGeom prst="rect">
            <a:avLst/>
          </a:prstGeom>
          <a:noFill/>
          <a:ln>
            <a:noFill/>
          </a:ln>
        </p:spPr>
        <p:txBody>
          <a:bodyPr spcFirstLastPara="1" wrap="square" lIns="147425" tIns="73700" rIns="147425" bIns="73700" anchor="t" anchorCtr="0">
            <a:noAutofit/>
          </a:bodyPr>
          <a:lstStyle>
            <a:lvl1pPr marL="457200" lvl="0" indent="-381000" algn="l">
              <a:spcBef>
                <a:spcPts val="480"/>
              </a:spcBef>
              <a:spcAft>
                <a:spcPts val="0"/>
              </a:spcAft>
              <a:buClr>
                <a:schemeClr val="dk1"/>
              </a:buClr>
              <a:buSzPts val="2400"/>
              <a:buFont typeface="Times"/>
              <a:buChar char="•"/>
              <a:defRPr sz="2400"/>
            </a:lvl1pPr>
            <a:lvl2pPr marL="914400" lvl="1" indent="-355600" algn="l">
              <a:spcBef>
                <a:spcPts val="400"/>
              </a:spcBef>
              <a:spcAft>
                <a:spcPts val="0"/>
              </a:spcAft>
              <a:buClr>
                <a:schemeClr val="dk1"/>
              </a:buClr>
              <a:buSzPts val="2000"/>
              <a:buFont typeface="Times"/>
              <a:buChar char="–"/>
              <a:defRPr sz="2000"/>
            </a:lvl2pPr>
            <a:lvl3pPr marL="1371600" lvl="2" indent="-342900" algn="l">
              <a:spcBef>
                <a:spcPts val="360"/>
              </a:spcBef>
              <a:spcAft>
                <a:spcPts val="0"/>
              </a:spcAft>
              <a:buClr>
                <a:schemeClr val="dk1"/>
              </a:buClr>
              <a:buSzPts val="1800"/>
              <a:buFont typeface="Times"/>
              <a:buChar char="•"/>
              <a:defRPr sz="1800"/>
            </a:lvl3pPr>
            <a:lvl4pPr marL="1828800" lvl="3" indent="-330200" algn="l">
              <a:spcBef>
                <a:spcPts val="320"/>
              </a:spcBef>
              <a:spcAft>
                <a:spcPts val="0"/>
              </a:spcAft>
              <a:buClr>
                <a:schemeClr val="dk1"/>
              </a:buClr>
              <a:buSzPts val="1600"/>
              <a:buFont typeface="Times"/>
              <a:buChar char="–"/>
              <a:defRPr sz="1600"/>
            </a:lvl4pPr>
            <a:lvl5pPr marL="2286000" lvl="4" indent="-330200" algn="l">
              <a:spcBef>
                <a:spcPts val="320"/>
              </a:spcBef>
              <a:spcAft>
                <a:spcPts val="0"/>
              </a:spcAft>
              <a:buClr>
                <a:schemeClr val="dk1"/>
              </a:buClr>
              <a:buSzPts val="1600"/>
              <a:buFont typeface="Times"/>
              <a:buChar char="»"/>
              <a:defRPr sz="1600"/>
            </a:lvl5pPr>
            <a:lvl6pPr marL="2743200" lvl="5" indent="-330200" algn="l">
              <a:spcBef>
                <a:spcPts val="320"/>
              </a:spcBef>
              <a:spcAft>
                <a:spcPts val="0"/>
              </a:spcAft>
              <a:buClr>
                <a:schemeClr val="dk1"/>
              </a:buClr>
              <a:buSzPts val="1600"/>
              <a:buFont typeface="Times"/>
              <a:buChar char="»"/>
              <a:defRPr sz="1600"/>
            </a:lvl6pPr>
            <a:lvl7pPr marL="3200400" lvl="6" indent="-330200" algn="l">
              <a:spcBef>
                <a:spcPts val="320"/>
              </a:spcBef>
              <a:spcAft>
                <a:spcPts val="0"/>
              </a:spcAft>
              <a:buClr>
                <a:schemeClr val="dk1"/>
              </a:buClr>
              <a:buSzPts val="1600"/>
              <a:buFont typeface="Times"/>
              <a:buChar char="»"/>
              <a:defRPr sz="1600"/>
            </a:lvl7pPr>
            <a:lvl8pPr marL="3657600" lvl="7" indent="-330200" algn="l">
              <a:spcBef>
                <a:spcPts val="320"/>
              </a:spcBef>
              <a:spcAft>
                <a:spcPts val="0"/>
              </a:spcAft>
              <a:buClr>
                <a:schemeClr val="dk1"/>
              </a:buClr>
              <a:buSzPts val="1600"/>
              <a:buFont typeface="Times"/>
              <a:buChar char="»"/>
              <a:defRPr sz="1600"/>
            </a:lvl8pPr>
            <a:lvl9pPr marL="4114800" lvl="8" indent="-330200" algn="l">
              <a:spcBef>
                <a:spcPts val="320"/>
              </a:spcBef>
              <a:spcAft>
                <a:spcPts val="0"/>
              </a:spcAft>
              <a:buClr>
                <a:schemeClr val="dk1"/>
              </a:buClr>
              <a:buSzPts val="1600"/>
              <a:buFont typeface="Times"/>
              <a:buChar char="»"/>
              <a:defRPr sz="1600"/>
            </a:lvl9pPr>
          </a:lstStyle>
          <a:p>
            <a:endParaRPr/>
          </a:p>
        </p:txBody>
      </p:sp>
      <p:sp>
        <p:nvSpPr>
          <p:cNvPr id="72" name="Google Shape;72;p9"/>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9"/>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9"/>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5"/>
        <p:cNvGrpSpPr/>
        <p:nvPr/>
      </p:nvGrpSpPr>
      <p:grpSpPr>
        <a:xfrm>
          <a:off x="0" y="0"/>
          <a:ext cx="0" cy="0"/>
          <a:chOff x="0" y="0"/>
          <a:chExt cx="0" cy="0"/>
        </a:xfrm>
      </p:grpSpPr>
      <p:sp>
        <p:nvSpPr>
          <p:cNvPr id="76" name="Google Shape;76;p10"/>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10"/>
          <p:cNvSpPr txBox="1">
            <a:spLocks noGrp="1"/>
          </p:cNvSpPr>
          <p:nvPr>
            <p:ph type="body" idx="1"/>
          </p:nvPr>
        </p:nvSpPr>
        <p:spPr>
          <a:xfrm>
            <a:off x="798513" y="4343400"/>
            <a:ext cx="4467225"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78" name="Google Shape;78;p10"/>
          <p:cNvSpPr txBox="1">
            <a:spLocks noGrp="1"/>
          </p:cNvSpPr>
          <p:nvPr>
            <p:ph type="body" idx="2"/>
          </p:nvPr>
        </p:nvSpPr>
        <p:spPr>
          <a:xfrm>
            <a:off x="5418138" y="4343400"/>
            <a:ext cx="4468812" cy="9070975"/>
          </a:xfrm>
          <a:prstGeom prst="rect">
            <a:avLst/>
          </a:prstGeom>
          <a:noFill/>
          <a:ln>
            <a:noFill/>
          </a:ln>
        </p:spPr>
        <p:txBody>
          <a:bodyPr spcFirstLastPara="1" wrap="square" lIns="147425" tIns="73700" rIns="147425" bIns="73700" anchor="t" anchorCtr="0">
            <a:noAutofit/>
          </a:bodyPr>
          <a:lstStyle>
            <a:lvl1pPr marL="457200" lvl="0" indent="-406400" algn="l">
              <a:spcBef>
                <a:spcPts val="560"/>
              </a:spcBef>
              <a:spcAft>
                <a:spcPts val="0"/>
              </a:spcAft>
              <a:buClr>
                <a:schemeClr val="dk1"/>
              </a:buClr>
              <a:buSzPts val="2800"/>
              <a:buFont typeface="Times"/>
              <a:buChar char="•"/>
              <a:defRPr sz="2800"/>
            </a:lvl1pPr>
            <a:lvl2pPr marL="914400" lvl="1" indent="-381000" algn="l">
              <a:spcBef>
                <a:spcPts val="480"/>
              </a:spcBef>
              <a:spcAft>
                <a:spcPts val="0"/>
              </a:spcAft>
              <a:buClr>
                <a:schemeClr val="dk1"/>
              </a:buClr>
              <a:buSzPts val="2400"/>
              <a:buFont typeface="Times"/>
              <a:buChar char="–"/>
              <a:defRPr sz="2400"/>
            </a:lvl2pPr>
            <a:lvl3pPr marL="1371600" lvl="2" indent="-355600" algn="l">
              <a:spcBef>
                <a:spcPts val="400"/>
              </a:spcBef>
              <a:spcAft>
                <a:spcPts val="0"/>
              </a:spcAft>
              <a:buClr>
                <a:schemeClr val="dk1"/>
              </a:buClr>
              <a:buSzPts val="2000"/>
              <a:buFont typeface="Times"/>
              <a:buChar char="•"/>
              <a:defRPr sz="2000"/>
            </a:lvl3pPr>
            <a:lvl4pPr marL="1828800" lvl="3" indent="-342900" algn="l">
              <a:spcBef>
                <a:spcPts val="360"/>
              </a:spcBef>
              <a:spcAft>
                <a:spcPts val="0"/>
              </a:spcAft>
              <a:buClr>
                <a:schemeClr val="dk1"/>
              </a:buClr>
              <a:buSzPts val="1800"/>
              <a:buFont typeface="Times"/>
              <a:buChar char="–"/>
              <a:defRPr sz="1800"/>
            </a:lvl4pPr>
            <a:lvl5pPr marL="2286000" lvl="4" indent="-342900" algn="l">
              <a:spcBef>
                <a:spcPts val="360"/>
              </a:spcBef>
              <a:spcAft>
                <a:spcPts val="0"/>
              </a:spcAft>
              <a:buClr>
                <a:schemeClr val="dk1"/>
              </a:buClr>
              <a:buSzPts val="1800"/>
              <a:buFont typeface="Times"/>
              <a:buChar char="»"/>
              <a:defRPr sz="1800"/>
            </a:lvl5pPr>
            <a:lvl6pPr marL="2743200" lvl="5" indent="-342900" algn="l">
              <a:spcBef>
                <a:spcPts val="360"/>
              </a:spcBef>
              <a:spcAft>
                <a:spcPts val="0"/>
              </a:spcAft>
              <a:buClr>
                <a:schemeClr val="dk1"/>
              </a:buClr>
              <a:buSzPts val="1800"/>
              <a:buFont typeface="Times"/>
              <a:buChar char="»"/>
              <a:defRPr sz="1800"/>
            </a:lvl6pPr>
            <a:lvl7pPr marL="3200400" lvl="6" indent="-342900" algn="l">
              <a:spcBef>
                <a:spcPts val="360"/>
              </a:spcBef>
              <a:spcAft>
                <a:spcPts val="0"/>
              </a:spcAft>
              <a:buClr>
                <a:schemeClr val="dk1"/>
              </a:buClr>
              <a:buSzPts val="1800"/>
              <a:buFont typeface="Times"/>
              <a:buChar char="»"/>
              <a:defRPr sz="1800"/>
            </a:lvl7pPr>
            <a:lvl8pPr marL="3657600" lvl="7" indent="-342900" algn="l">
              <a:spcBef>
                <a:spcPts val="360"/>
              </a:spcBef>
              <a:spcAft>
                <a:spcPts val="0"/>
              </a:spcAft>
              <a:buClr>
                <a:schemeClr val="dk1"/>
              </a:buClr>
              <a:buSzPts val="1800"/>
              <a:buFont typeface="Times"/>
              <a:buChar char="»"/>
              <a:defRPr sz="1800"/>
            </a:lvl8pPr>
            <a:lvl9pPr marL="4114800" lvl="8" indent="-342900" algn="l">
              <a:spcBef>
                <a:spcPts val="360"/>
              </a:spcBef>
              <a:spcAft>
                <a:spcPts val="0"/>
              </a:spcAft>
              <a:buClr>
                <a:schemeClr val="dk1"/>
              </a:buClr>
              <a:buSzPts val="1800"/>
              <a:buFont typeface="Times"/>
              <a:buChar char="»"/>
              <a:defRPr sz="1800"/>
            </a:lvl9pPr>
          </a:lstStyle>
          <a:p>
            <a:endParaRPr/>
          </a:p>
        </p:txBody>
      </p:sp>
      <p:sp>
        <p:nvSpPr>
          <p:cNvPr id="79" name="Google Shape;79;p10"/>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0"/>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p:nvPr/>
        </p:nvSpPr>
        <p:spPr>
          <a:xfrm>
            <a:off x="360362" y="4019550"/>
            <a:ext cx="9967912" cy="10077450"/>
          </a:xfrm>
          <a:prstGeom prst="rect">
            <a:avLst/>
          </a:prstGeom>
          <a:solidFill>
            <a:srgbClr val="EAEAE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nvGrpSpPr>
          <p:cNvPr id="11" name="Google Shape;11;p1"/>
          <p:cNvGrpSpPr/>
          <p:nvPr/>
        </p:nvGrpSpPr>
        <p:grpSpPr>
          <a:xfrm>
            <a:off x="358775" y="368300"/>
            <a:ext cx="9969500" cy="2044700"/>
            <a:chOff x="226" y="232"/>
            <a:chExt cx="6280" cy="1288"/>
          </a:xfrm>
        </p:grpSpPr>
        <p:sp>
          <p:nvSpPr>
            <p:cNvPr id="12" name="Google Shape;12;p1"/>
            <p:cNvSpPr txBox="1"/>
            <p:nvPr/>
          </p:nvSpPr>
          <p:spPr>
            <a:xfrm>
              <a:off x="271" y="273"/>
              <a:ext cx="6189" cy="1247"/>
            </a:xfrm>
            <a:prstGeom prst="rect">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3" name="Google Shape;13;p1"/>
            <p:cNvPicPr preferRelativeResize="0"/>
            <p:nvPr/>
          </p:nvPicPr>
          <p:blipFill rotWithShape="1">
            <a:blip r:embed="rId13">
              <a:alphaModFix/>
            </a:blip>
            <a:srcRect/>
            <a:stretch/>
          </p:blipFill>
          <p:spPr>
            <a:xfrm>
              <a:off x="226" y="232"/>
              <a:ext cx="6280" cy="1247"/>
            </a:xfrm>
            <a:prstGeom prst="rect">
              <a:avLst/>
            </a:prstGeom>
            <a:noFill/>
            <a:ln>
              <a:noFill/>
            </a:ln>
          </p:spPr>
        </p:pic>
      </p:grpSp>
      <p:sp>
        <p:nvSpPr>
          <p:cNvPr id="14" name="Google Shape;14;p1"/>
          <p:cNvSpPr txBox="1"/>
          <p:nvPr/>
        </p:nvSpPr>
        <p:spPr>
          <a:xfrm>
            <a:off x="360362" y="14243050"/>
            <a:ext cx="9967912" cy="539750"/>
          </a:xfrm>
          <a:prstGeom prst="rect">
            <a:avLst/>
          </a:prstGeom>
          <a:solidFill>
            <a:srgbClr val="2EAEC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pic>
        <p:nvPicPr>
          <p:cNvPr id="15" name="Google Shape;15;p1"/>
          <p:cNvPicPr preferRelativeResize="0"/>
          <p:nvPr/>
        </p:nvPicPr>
        <p:blipFill rotWithShape="1">
          <a:blip r:embed="rId14">
            <a:alphaModFix/>
          </a:blip>
          <a:srcRect/>
          <a:stretch/>
        </p:blipFill>
        <p:spPr>
          <a:xfrm>
            <a:off x="657225" y="14355762"/>
            <a:ext cx="525462" cy="347662"/>
          </a:xfrm>
          <a:prstGeom prst="rect">
            <a:avLst/>
          </a:prstGeom>
          <a:noFill/>
          <a:ln>
            <a:noFill/>
          </a:ln>
        </p:spPr>
      </p:pic>
      <p:sp>
        <p:nvSpPr>
          <p:cNvPr id="16" name="Google Shape;16;p1"/>
          <p:cNvSpPr/>
          <p:nvPr/>
        </p:nvSpPr>
        <p:spPr>
          <a:xfrm>
            <a:off x="562927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7" name="Google Shape;17;p1"/>
          <p:cNvSpPr/>
          <p:nvPr/>
        </p:nvSpPr>
        <p:spPr>
          <a:xfrm>
            <a:off x="693261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8" name="Google Shape;18;p1"/>
          <p:cNvSpPr/>
          <p:nvPr/>
        </p:nvSpPr>
        <p:spPr>
          <a:xfrm>
            <a:off x="657225" y="2936875"/>
            <a:ext cx="4408487" cy="1979612"/>
          </a:xfrm>
          <a:prstGeom prst="roundRect">
            <a:avLst>
              <a:gd name="adj" fmla="val 16667"/>
            </a:avLst>
          </a:prstGeom>
          <a:solidFill>
            <a:srgbClr val="D1F3F3"/>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9" name="Google Shape;19;p1"/>
          <p:cNvSpPr/>
          <p:nvPr/>
        </p:nvSpPr>
        <p:spPr>
          <a:xfrm>
            <a:off x="1960562" y="2651125"/>
            <a:ext cx="1800225" cy="431800"/>
          </a:xfrm>
          <a:prstGeom prst="ellipse">
            <a:avLst/>
          </a:prstGeom>
          <a:solidFill>
            <a:schemeClr val="lt1"/>
          </a:solidFill>
          <a:ln w="19050" cap="flat" cmpd="sng">
            <a:solidFill>
              <a:srgbClr val="0073A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20" name="Google Shape;20;p1"/>
          <p:cNvSpPr txBox="1">
            <a:spLocks noGrp="1"/>
          </p:cNvSpPr>
          <p:nvPr>
            <p:ph type="title"/>
          </p:nvPr>
        </p:nvSpPr>
        <p:spPr>
          <a:xfrm>
            <a:off x="801687" y="1346200"/>
            <a:ext cx="9088437" cy="2517775"/>
          </a:xfrm>
          <a:prstGeom prst="rect">
            <a:avLst/>
          </a:prstGeom>
          <a:noFill/>
          <a:ln>
            <a:noFill/>
          </a:ln>
        </p:spPr>
        <p:txBody>
          <a:bodyPr spcFirstLastPara="1" wrap="square" lIns="147425" tIns="73700" rIns="147425" bIns="73700" anchor="ctr" anchorCtr="0">
            <a:noAutofit/>
          </a:bodyPr>
          <a:lstStyle>
            <a:lvl1pPr marR="0" lvl="0" algn="ctr" rtl="0">
              <a:spcBef>
                <a:spcPts val="0"/>
              </a:spcBef>
              <a:spcAft>
                <a:spcPts val="0"/>
              </a:spcAft>
              <a:buSzPts val="1400"/>
              <a:buNone/>
              <a:defRPr sz="7100" b="0" i="0" u="none" strike="noStrike" cap="none">
                <a:solidFill>
                  <a:schemeClr val="dk2"/>
                </a:solidFill>
                <a:latin typeface="Times"/>
                <a:ea typeface="Times"/>
                <a:cs typeface="Times"/>
                <a:sym typeface="Times"/>
              </a:defRPr>
            </a:lvl1pPr>
            <a:lvl2pPr marR="0" lvl="1" algn="ctr" rtl="0">
              <a:spcBef>
                <a:spcPts val="0"/>
              </a:spcBef>
              <a:spcAft>
                <a:spcPts val="0"/>
              </a:spcAft>
              <a:buSzPts val="1400"/>
              <a:buNone/>
              <a:defRPr sz="7100" b="0" i="0" u="none" strike="noStrike" cap="none">
                <a:solidFill>
                  <a:schemeClr val="dk2"/>
                </a:solidFill>
                <a:latin typeface="Times"/>
                <a:ea typeface="Times"/>
                <a:cs typeface="Times"/>
                <a:sym typeface="Times"/>
              </a:defRPr>
            </a:lvl2pPr>
            <a:lvl3pPr marR="0" lvl="2" algn="ctr" rtl="0">
              <a:spcBef>
                <a:spcPts val="0"/>
              </a:spcBef>
              <a:spcAft>
                <a:spcPts val="0"/>
              </a:spcAft>
              <a:buSzPts val="1400"/>
              <a:buNone/>
              <a:defRPr sz="7100" b="0" i="0" u="none" strike="noStrike" cap="none">
                <a:solidFill>
                  <a:schemeClr val="dk2"/>
                </a:solidFill>
                <a:latin typeface="Times"/>
                <a:ea typeface="Times"/>
                <a:cs typeface="Times"/>
                <a:sym typeface="Times"/>
              </a:defRPr>
            </a:lvl3pPr>
            <a:lvl4pPr marR="0" lvl="3" algn="ctr" rtl="0">
              <a:spcBef>
                <a:spcPts val="0"/>
              </a:spcBef>
              <a:spcAft>
                <a:spcPts val="0"/>
              </a:spcAft>
              <a:buSzPts val="1400"/>
              <a:buNone/>
              <a:defRPr sz="7100" b="0" i="0" u="none" strike="noStrike" cap="none">
                <a:solidFill>
                  <a:schemeClr val="dk2"/>
                </a:solidFill>
                <a:latin typeface="Times"/>
                <a:ea typeface="Times"/>
                <a:cs typeface="Times"/>
                <a:sym typeface="Times"/>
              </a:defRPr>
            </a:lvl4pPr>
            <a:lvl5pPr marR="0" lvl="4" algn="ctr" rtl="0">
              <a:spcBef>
                <a:spcPts val="0"/>
              </a:spcBef>
              <a:spcAft>
                <a:spcPts val="0"/>
              </a:spcAft>
              <a:buSzPts val="1400"/>
              <a:buNone/>
              <a:defRPr sz="7100" b="0" i="0" u="none" strike="noStrike" cap="none">
                <a:solidFill>
                  <a:schemeClr val="dk2"/>
                </a:solidFill>
                <a:latin typeface="Times"/>
                <a:ea typeface="Times"/>
                <a:cs typeface="Times"/>
                <a:sym typeface="Times"/>
              </a:defRPr>
            </a:lvl5pPr>
            <a:lvl6pPr marR="0" lvl="5" algn="ctr" rtl="0">
              <a:spcBef>
                <a:spcPts val="0"/>
              </a:spcBef>
              <a:spcAft>
                <a:spcPts val="0"/>
              </a:spcAft>
              <a:buSzPts val="1400"/>
              <a:buNone/>
              <a:defRPr sz="7100" b="0" i="0" u="none" strike="noStrike" cap="none">
                <a:solidFill>
                  <a:schemeClr val="dk2"/>
                </a:solidFill>
                <a:latin typeface="Times"/>
                <a:ea typeface="Times"/>
                <a:cs typeface="Times"/>
                <a:sym typeface="Times"/>
              </a:defRPr>
            </a:lvl6pPr>
            <a:lvl7pPr marR="0" lvl="6" algn="ctr" rtl="0">
              <a:spcBef>
                <a:spcPts val="0"/>
              </a:spcBef>
              <a:spcAft>
                <a:spcPts val="0"/>
              </a:spcAft>
              <a:buSzPts val="1400"/>
              <a:buNone/>
              <a:defRPr sz="7100" b="0" i="0" u="none" strike="noStrike" cap="none">
                <a:solidFill>
                  <a:schemeClr val="dk2"/>
                </a:solidFill>
                <a:latin typeface="Times"/>
                <a:ea typeface="Times"/>
                <a:cs typeface="Times"/>
                <a:sym typeface="Times"/>
              </a:defRPr>
            </a:lvl7pPr>
            <a:lvl8pPr marR="0" lvl="7" algn="ctr" rtl="0">
              <a:spcBef>
                <a:spcPts val="0"/>
              </a:spcBef>
              <a:spcAft>
                <a:spcPts val="0"/>
              </a:spcAft>
              <a:buSzPts val="1400"/>
              <a:buNone/>
              <a:defRPr sz="7100" b="0" i="0" u="none" strike="noStrike" cap="none">
                <a:solidFill>
                  <a:schemeClr val="dk2"/>
                </a:solidFill>
                <a:latin typeface="Times"/>
                <a:ea typeface="Times"/>
                <a:cs typeface="Times"/>
                <a:sym typeface="Times"/>
              </a:defRPr>
            </a:lvl8pPr>
            <a:lvl9pPr marR="0" lvl="8" algn="ctr" rtl="0">
              <a:spcBef>
                <a:spcPts val="0"/>
              </a:spcBef>
              <a:spcAft>
                <a:spcPts val="0"/>
              </a:spcAft>
              <a:buSzPts val="1400"/>
              <a:buNone/>
              <a:defRPr sz="7100" b="0" i="0" u="none" strike="noStrike" cap="none">
                <a:solidFill>
                  <a:schemeClr val="dk2"/>
                </a:solidFill>
                <a:latin typeface="Times"/>
                <a:ea typeface="Times"/>
                <a:cs typeface="Times"/>
                <a:sym typeface="Times"/>
              </a:defRPr>
            </a:lvl9pPr>
          </a:lstStyle>
          <a:p>
            <a:endParaRPr/>
          </a:p>
        </p:txBody>
      </p:sp>
      <p:sp>
        <p:nvSpPr>
          <p:cNvPr id="21" name="Google Shape;21;p1"/>
          <p:cNvSpPr txBox="1">
            <a:spLocks noGrp="1"/>
          </p:cNvSpPr>
          <p:nvPr>
            <p:ph type="body" idx="1"/>
          </p:nvPr>
        </p:nvSpPr>
        <p:spPr>
          <a:xfrm>
            <a:off x="798512" y="4343400"/>
            <a:ext cx="9088437" cy="9070975"/>
          </a:xfrm>
          <a:prstGeom prst="rect">
            <a:avLst/>
          </a:prstGeom>
          <a:noFill/>
          <a:ln>
            <a:noFill/>
          </a:ln>
        </p:spPr>
        <p:txBody>
          <a:bodyPr spcFirstLastPara="1" wrap="square" lIns="147425" tIns="73700" rIns="147425" bIns="73700" anchor="t" anchorCtr="0">
            <a:noAutofit/>
          </a:bodyPr>
          <a:lstStyle>
            <a:lvl1pPr marL="457200" marR="0" lvl="0" indent="-558800" algn="l" rtl="0">
              <a:spcBef>
                <a:spcPts val="1040"/>
              </a:spcBef>
              <a:spcAft>
                <a:spcPts val="0"/>
              </a:spcAft>
              <a:buClr>
                <a:schemeClr val="dk1"/>
              </a:buClr>
              <a:buSzPts val="5200"/>
              <a:buFont typeface="Times"/>
              <a:buChar char="•"/>
              <a:defRPr sz="5200" b="0" i="0" u="none" strike="noStrike" cap="none">
                <a:solidFill>
                  <a:schemeClr val="dk1"/>
                </a:solidFill>
                <a:latin typeface="Times"/>
                <a:ea typeface="Times"/>
                <a:cs typeface="Times"/>
                <a:sym typeface="Times"/>
              </a:defRPr>
            </a:lvl1pPr>
            <a:lvl2pPr marL="914400" marR="0" lvl="1" indent="-514350" algn="l" rtl="0">
              <a:spcBef>
                <a:spcPts val="900"/>
              </a:spcBef>
              <a:spcAft>
                <a:spcPts val="0"/>
              </a:spcAft>
              <a:buClr>
                <a:schemeClr val="dk1"/>
              </a:buClr>
              <a:buSzPts val="4500"/>
              <a:buFont typeface="Times"/>
              <a:buChar char="–"/>
              <a:defRPr sz="4500" b="0" i="0" u="none" strike="noStrike" cap="none">
                <a:solidFill>
                  <a:schemeClr val="dk1"/>
                </a:solidFill>
                <a:latin typeface="Times"/>
                <a:ea typeface="Times"/>
                <a:cs typeface="Times"/>
                <a:sym typeface="Times"/>
              </a:defRPr>
            </a:lvl2pPr>
            <a:lvl3pPr marL="1371600" marR="0" lvl="2" indent="-476250" algn="l" rtl="0">
              <a:spcBef>
                <a:spcPts val="780"/>
              </a:spcBef>
              <a:spcAft>
                <a:spcPts val="0"/>
              </a:spcAft>
              <a:buClr>
                <a:schemeClr val="dk1"/>
              </a:buClr>
              <a:buSzPts val="3900"/>
              <a:buFont typeface="Times"/>
              <a:buChar char="•"/>
              <a:defRPr sz="3900" b="0" i="0" u="none" strike="noStrike" cap="none">
                <a:solidFill>
                  <a:schemeClr val="dk1"/>
                </a:solidFill>
                <a:latin typeface="Times"/>
                <a:ea typeface="Times"/>
                <a:cs typeface="Times"/>
                <a:sym typeface="Times"/>
              </a:defRPr>
            </a:lvl3pPr>
            <a:lvl4pPr marL="1828800" marR="0" lvl="3"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4pPr>
            <a:lvl5pPr marL="2286000" marR="0" lvl="4"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5pPr>
            <a:lvl6pPr marL="2743200" marR="0" lvl="5"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6pPr>
            <a:lvl7pPr marL="3200400" marR="0" lvl="6"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7pPr>
            <a:lvl8pPr marL="3657600" marR="0" lvl="7"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8pPr>
            <a:lvl9pPr marL="4114800" marR="0" lvl="8" indent="-431800" algn="l" rtl="0">
              <a:spcBef>
                <a:spcPts val="640"/>
              </a:spcBef>
              <a:spcAft>
                <a:spcPts val="0"/>
              </a:spcAft>
              <a:buClr>
                <a:schemeClr val="dk1"/>
              </a:buClr>
              <a:buSzPts val="3200"/>
              <a:buFont typeface="Times"/>
              <a:buChar char="»"/>
              <a:defRPr sz="3200" b="0" i="0" u="none" strike="noStrike" cap="none">
                <a:solidFill>
                  <a:schemeClr val="dk1"/>
                </a:solidFill>
                <a:latin typeface="Times"/>
                <a:ea typeface="Times"/>
                <a:cs typeface="Times"/>
                <a:sym typeface="Times"/>
              </a:defRPr>
            </a:lvl9pPr>
          </a:lstStyle>
          <a:p>
            <a:endParaRPr/>
          </a:p>
        </p:txBody>
      </p:sp>
      <p:sp>
        <p:nvSpPr>
          <p:cNvPr id="22" name="Google Shape;22;p1"/>
          <p:cNvSpPr txBox="1">
            <a:spLocks noGrp="1"/>
          </p:cNvSpPr>
          <p:nvPr>
            <p:ph type="dt" idx="10"/>
          </p:nvPr>
        </p:nvSpPr>
        <p:spPr>
          <a:xfrm>
            <a:off x="801687" y="13771562"/>
            <a:ext cx="2228850"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3" name="Google Shape;23;p1"/>
          <p:cNvSpPr txBox="1">
            <a:spLocks noGrp="1"/>
          </p:cNvSpPr>
          <p:nvPr>
            <p:ph type="ftr" idx="11"/>
          </p:nvPr>
        </p:nvSpPr>
        <p:spPr>
          <a:xfrm>
            <a:off x="3651250" y="13771562"/>
            <a:ext cx="3389312" cy="1012825"/>
          </a:xfrm>
          <a:prstGeom prst="rect">
            <a:avLst/>
          </a:prstGeom>
          <a:noFill/>
          <a:ln>
            <a:noFill/>
          </a:ln>
        </p:spPr>
        <p:txBody>
          <a:bodyPr spcFirstLastPara="1" wrap="square" lIns="147425" tIns="73700" rIns="147425" bIns="73700" anchor="t" anchorCtr="0">
            <a:noAutofit/>
          </a:bodyPr>
          <a:lstStyle>
            <a:lvl1pPr marR="0" lvl="0" algn="l" rtl="0">
              <a:lnSpc>
                <a:spcPct val="100000"/>
              </a:lnSpc>
              <a:spcBef>
                <a:spcPts val="0"/>
              </a:spcBef>
              <a:spcAft>
                <a:spcPts val="0"/>
              </a:spcAft>
              <a:buSzPts val="1400"/>
              <a:buNone/>
              <a:defRPr sz="2400" b="0" i="0" u="none">
                <a:solidFill>
                  <a:schemeClr val="dk1"/>
                </a:solidFill>
                <a:latin typeface="Times"/>
                <a:ea typeface="Times"/>
                <a:cs typeface="Times"/>
                <a:sym typeface="Times"/>
              </a:defRPr>
            </a:lvl1pPr>
            <a:lvl2pPr marR="0" lvl="1"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2pPr>
            <a:lvl3pPr marR="0" lvl="2"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3pPr>
            <a:lvl4pPr marR="0" lvl="3"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4pPr>
            <a:lvl5pPr marR="0" lvl="4"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5pPr>
            <a:lvl6pPr marR="0" lvl="5"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6pPr>
            <a:lvl7pPr marR="0" lvl="6"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7pPr>
            <a:lvl8pPr marR="0" lvl="7"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8pPr>
            <a:lvl9pPr marR="0" lvl="8" algn="l" rtl="0">
              <a:lnSpc>
                <a:spcPct val="100000"/>
              </a:lnSpc>
              <a:spcBef>
                <a:spcPts val="0"/>
              </a:spcBef>
              <a:spcAft>
                <a:spcPts val="0"/>
              </a:spcAft>
              <a:buSzPts val="1400"/>
              <a:buNone/>
              <a:defRPr sz="2400" b="0" i="0" u="none" strike="noStrike" cap="none">
                <a:solidFill>
                  <a:schemeClr val="dk1"/>
                </a:solidFill>
                <a:latin typeface="Times"/>
                <a:ea typeface="Times"/>
                <a:cs typeface="Times"/>
                <a:sym typeface="Times"/>
              </a:defRPr>
            </a:lvl9pPr>
          </a:lstStyle>
          <a:p>
            <a:endParaRPr/>
          </a:p>
        </p:txBody>
      </p:sp>
      <p:sp>
        <p:nvSpPr>
          <p:cNvPr id="24" name="Google Shape;24;p1"/>
          <p:cNvSpPr txBox="1">
            <a:spLocks noGrp="1"/>
          </p:cNvSpPr>
          <p:nvPr>
            <p:ph type="sldNum" idx="12"/>
          </p:nvPr>
        </p:nvSpPr>
        <p:spPr>
          <a:xfrm>
            <a:off x="7661275" y="13771562"/>
            <a:ext cx="2228850" cy="1012825"/>
          </a:xfrm>
          <a:prstGeom prst="rect">
            <a:avLst/>
          </a:prstGeom>
          <a:noFill/>
          <a:ln>
            <a:noFill/>
          </a:ln>
        </p:spPr>
        <p:txBody>
          <a:bodyPr spcFirstLastPara="1" wrap="square" lIns="147425" tIns="73700" rIns="147425" bIns="73700" anchor="t" anchorCtr="0">
            <a:noAutofit/>
          </a:bodyPr>
          <a:lstStyle>
            <a:lvl1pPr marL="0" marR="0" lvl="0"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1pPr>
            <a:lvl2pPr marL="0" marR="0" lvl="1"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2pPr>
            <a:lvl3pPr marL="0" marR="0" lvl="2"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3pPr>
            <a:lvl4pPr marL="0" marR="0" lvl="3"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4pPr>
            <a:lvl5pPr marL="0" marR="0" lvl="4"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5pPr>
            <a:lvl6pPr marL="0" marR="0" lvl="5"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6pPr>
            <a:lvl7pPr marL="0" marR="0" lvl="6"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7pPr>
            <a:lvl8pPr marL="0" marR="0" lvl="7"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8pPr>
            <a:lvl9pPr marL="0" marR="0" lvl="8" indent="0" algn="r" rtl="0">
              <a:lnSpc>
                <a:spcPct val="100000"/>
              </a:lnSpc>
              <a:spcBef>
                <a:spcPts val="0"/>
              </a:spcBef>
              <a:spcAft>
                <a:spcPts val="0"/>
              </a:spcAft>
              <a:buClr>
                <a:schemeClr val="dk1"/>
              </a:buClr>
              <a:buSzPts val="2300"/>
              <a:buFont typeface="Times"/>
              <a:buNone/>
              <a:defRPr sz="2300" b="0" i="0" u="none">
                <a:solidFill>
                  <a:schemeClr val="dk1"/>
                </a:solidFill>
                <a:latin typeface="Times"/>
                <a:ea typeface="Times"/>
                <a:cs typeface="Times"/>
                <a:sym typeface="Time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gif"/><Relationship Id="rId5" Type="http://schemas.openxmlformats.org/officeDocument/2006/relationships/image" Target="../media/image5.jpe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cxnSp>
        <p:nvCxnSpPr>
          <p:cNvPr id="100" name="Google Shape;100;p13"/>
          <p:cNvCxnSpPr/>
          <p:nvPr/>
        </p:nvCxnSpPr>
        <p:spPr>
          <a:xfrm>
            <a:off x="773112" y="5848350"/>
            <a:ext cx="9067800" cy="1587"/>
          </a:xfrm>
          <a:prstGeom prst="straightConnector1">
            <a:avLst/>
          </a:prstGeom>
          <a:noFill/>
          <a:ln w="9525" cap="flat" cmpd="sng">
            <a:solidFill>
              <a:srgbClr val="C00000"/>
            </a:solidFill>
            <a:prstDash val="solid"/>
            <a:miter lim="800000"/>
            <a:headEnd type="oval" w="med" len="med"/>
            <a:tailEnd type="oval" w="med" len="med"/>
          </a:ln>
        </p:spPr>
      </p:cxnSp>
      <p:grpSp>
        <p:nvGrpSpPr>
          <p:cNvPr id="101" name="Google Shape;101;p13"/>
          <p:cNvGrpSpPr/>
          <p:nvPr/>
        </p:nvGrpSpPr>
        <p:grpSpPr>
          <a:xfrm>
            <a:off x="620712" y="8396287"/>
            <a:ext cx="9448800" cy="365125"/>
            <a:chOff x="620713" y="8243888"/>
            <a:chExt cx="9448800" cy="365125"/>
          </a:xfrm>
        </p:grpSpPr>
        <p:pic>
          <p:nvPicPr>
            <p:cNvPr id="102" name="Google Shape;102;p13"/>
            <p:cNvPicPr preferRelativeResize="0"/>
            <p:nvPr/>
          </p:nvPicPr>
          <p:blipFill rotWithShape="1">
            <a:blip r:embed="rId3">
              <a:alphaModFix/>
            </a:blip>
            <a:srcRect/>
            <a:stretch/>
          </p:blipFill>
          <p:spPr>
            <a:xfrm>
              <a:off x="658813" y="8243888"/>
              <a:ext cx="9371012" cy="365125"/>
            </a:xfrm>
            <a:prstGeom prst="rect">
              <a:avLst/>
            </a:prstGeom>
            <a:noFill/>
            <a:ln>
              <a:noFill/>
            </a:ln>
          </p:spPr>
        </p:pic>
        <p:sp>
          <p:nvSpPr>
            <p:cNvPr id="103" name="Google Shape;103;p13"/>
            <p:cNvSpPr txBox="1"/>
            <p:nvPr/>
          </p:nvSpPr>
          <p:spPr>
            <a:xfrm>
              <a:off x="620713" y="8304213"/>
              <a:ext cx="9448800" cy="24622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dirty="0">
                  <a:solidFill>
                    <a:schemeClr val="bg1"/>
                  </a:solidFill>
                </a:rPr>
                <a:t>Chi </a:t>
              </a:r>
              <a:r>
                <a:rPr lang="en-US" sz="1600" b="1" dirty="0" err="1">
                  <a:solidFill>
                    <a:schemeClr val="bg1"/>
                  </a:solidFill>
                </a:rPr>
                <a:t>tiết</a:t>
              </a:r>
              <a:endParaRPr sz="1600" b="1" dirty="0">
                <a:solidFill>
                  <a:schemeClr val="bg1"/>
                </a:solidFill>
              </a:endParaRPr>
            </a:p>
          </p:txBody>
        </p:sp>
      </p:grpSp>
      <p:sp>
        <p:nvSpPr>
          <p:cNvPr id="104" name="Google Shape;104;p13"/>
          <p:cNvSpPr txBox="1">
            <a:spLocks noGrp="1"/>
          </p:cNvSpPr>
          <p:nvPr>
            <p:ph type="ctrTitle"/>
          </p:nvPr>
        </p:nvSpPr>
        <p:spPr>
          <a:xfrm>
            <a:off x="393700" y="623887"/>
            <a:ext cx="9906000" cy="581698"/>
          </a:xfrm>
          <a:prstGeom prst="rect">
            <a:avLst/>
          </a:prstGeom>
          <a:noFill/>
          <a:ln>
            <a:noFill/>
          </a:ln>
        </p:spPr>
        <p:txBody>
          <a:bodyPr spcFirstLastPara="1" wrap="square" lIns="0" tIns="0" rIns="0" bIns="0" anchor="t" anchorCtr="1">
            <a:spAutoFit/>
          </a:bodyPr>
          <a:lstStyle/>
          <a:p>
            <a:pPr marL="0" lvl="0" indent="0" algn="ctr" rtl="0">
              <a:lnSpc>
                <a:spcPct val="105000"/>
              </a:lnSpc>
              <a:spcBef>
                <a:spcPts val="0"/>
              </a:spcBef>
              <a:spcAft>
                <a:spcPts val="0"/>
              </a:spcAft>
              <a:buClr>
                <a:schemeClr val="lt1"/>
              </a:buClr>
              <a:buSzPts val="2800"/>
              <a:buFont typeface="Arial"/>
              <a:buNone/>
            </a:pPr>
            <a:r>
              <a:rPr lang="en-US" sz="1800" b="1" i="0" u="none" strike="noStrike" dirty="0">
                <a:solidFill>
                  <a:schemeClr val="bg1"/>
                </a:solidFill>
                <a:effectLst/>
                <a:latin typeface="Times New Roman" panose="02020603050405020304" pitchFamily="18" charset="0"/>
              </a:rPr>
              <a:t>XÁC THỰC ĐA YẾU TỐ VÀ THỎA THUẬN KHÓA PHIÊN TRONG MÔ HÌNH MẠNG ĐA MÁY CHỦ</a:t>
            </a:r>
            <a:endParaRPr b="1" dirty="0">
              <a:solidFill>
                <a:schemeClr val="bg1"/>
              </a:solidFill>
            </a:endParaRPr>
          </a:p>
        </p:txBody>
      </p:sp>
      <p:pic>
        <p:nvPicPr>
          <p:cNvPr id="105" name="Google Shape;105;p13"/>
          <p:cNvPicPr preferRelativeResize="0"/>
          <p:nvPr/>
        </p:nvPicPr>
        <p:blipFill rotWithShape="1">
          <a:blip r:embed="rId4">
            <a:alphaModFix/>
          </a:blip>
          <a:srcRect/>
          <a:stretch/>
        </p:blipFill>
        <p:spPr>
          <a:xfrm>
            <a:off x="658812" y="5257800"/>
            <a:ext cx="9371012" cy="363537"/>
          </a:xfrm>
          <a:prstGeom prst="rect">
            <a:avLst/>
          </a:prstGeom>
          <a:noFill/>
          <a:ln>
            <a:noFill/>
          </a:ln>
        </p:spPr>
      </p:pic>
      <p:sp>
        <p:nvSpPr>
          <p:cNvPr id="106" name="Google Shape;106;p13"/>
          <p:cNvSpPr txBox="1"/>
          <p:nvPr/>
        </p:nvSpPr>
        <p:spPr>
          <a:xfrm>
            <a:off x="620712" y="5318125"/>
            <a:ext cx="9448800" cy="24622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lt1"/>
              </a:buClr>
              <a:buSzPts val="1600"/>
              <a:buFont typeface="Arial"/>
              <a:buNone/>
            </a:pPr>
            <a:r>
              <a:rPr lang="en-US" sz="1600" b="1" dirty="0" err="1">
                <a:solidFill>
                  <a:schemeClr val="lt1"/>
                </a:solidFill>
              </a:rPr>
              <a:t>Tổng</a:t>
            </a:r>
            <a:r>
              <a:rPr lang="en-US" sz="1600" b="1" dirty="0">
                <a:solidFill>
                  <a:schemeClr val="lt1"/>
                </a:solidFill>
              </a:rPr>
              <a:t> </a:t>
            </a:r>
            <a:r>
              <a:rPr lang="en-US" sz="1600" b="1" dirty="0" err="1">
                <a:solidFill>
                  <a:schemeClr val="lt1"/>
                </a:solidFill>
              </a:rPr>
              <a:t>quan</a:t>
            </a:r>
            <a:endParaRPr dirty="0"/>
          </a:p>
        </p:txBody>
      </p:sp>
      <p:sp>
        <p:nvSpPr>
          <p:cNvPr id="107" name="Google Shape;107;p13"/>
          <p:cNvSpPr txBox="1"/>
          <p:nvPr/>
        </p:nvSpPr>
        <p:spPr>
          <a:xfrm>
            <a:off x="7023100" y="1839912"/>
            <a:ext cx="2228850" cy="193675"/>
          </a:xfrm>
          <a:prstGeom prst="rect">
            <a:avLst/>
          </a:prstGeom>
          <a:noFill/>
          <a:ln>
            <a:noFill/>
          </a:ln>
        </p:spPr>
        <p:txBody>
          <a:bodyPr spcFirstLastPara="1" wrap="square" lIns="0" tIns="0" rIns="0" bIns="0" anchor="t" anchorCtr="1">
            <a:spAutoFit/>
          </a:bodyPr>
          <a:lstStyle/>
          <a:p>
            <a:pPr marL="0" marR="0" lvl="0" indent="0" algn="ctr" rtl="0">
              <a:lnSpc>
                <a:spcPct val="105000"/>
              </a:lnSpc>
              <a:spcBef>
                <a:spcPts val="0"/>
              </a:spcBef>
              <a:spcAft>
                <a:spcPts val="0"/>
              </a:spcAft>
              <a:buClr>
                <a:schemeClr val="lt1"/>
              </a:buClr>
              <a:buSzPts val="1600"/>
              <a:buFont typeface="Arial"/>
              <a:buNone/>
            </a:pPr>
            <a:r>
              <a:rPr lang="en-US" sz="1600" b="1" i="0" u="none" baseline="30000">
                <a:solidFill>
                  <a:schemeClr val="lt1"/>
                </a:solidFill>
                <a:latin typeface="Arial"/>
                <a:ea typeface="Arial"/>
                <a:cs typeface="Arial"/>
                <a:sym typeface="Arial"/>
              </a:rPr>
              <a:t>3</a:t>
            </a:r>
            <a:r>
              <a:rPr lang="en-US" sz="1200" b="0" i="0" u="none">
                <a:solidFill>
                  <a:schemeClr val="lt1"/>
                </a:solidFill>
                <a:latin typeface="Arial"/>
                <a:ea typeface="Arial"/>
                <a:cs typeface="Arial"/>
                <a:sym typeface="Arial"/>
              </a:rPr>
              <a:t> National Institute of Informatics</a:t>
            </a:r>
            <a:endParaRPr/>
          </a:p>
        </p:txBody>
      </p:sp>
      <p:sp>
        <p:nvSpPr>
          <p:cNvPr id="108" name="Google Shape;108;p13"/>
          <p:cNvSpPr txBox="1"/>
          <p:nvPr/>
        </p:nvSpPr>
        <p:spPr>
          <a:xfrm>
            <a:off x="2089150" y="2720975"/>
            <a:ext cx="1524000" cy="27695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dirty="0">
                <a:solidFill>
                  <a:srgbClr val="098195"/>
                </a:solidFill>
                <a:latin typeface="Tahoma"/>
                <a:ea typeface="Tahoma"/>
                <a:cs typeface="Tahoma"/>
                <a:sym typeface="Tahoma"/>
              </a:rPr>
              <a:t> </a:t>
            </a:r>
            <a:r>
              <a:rPr lang="en-US" sz="1200" b="1" dirty="0" err="1">
                <a:solidFill>
                  <a:srgbClr val="098195"/>
                </a:solidFill>
                <a:latin typeface="Tahoma"/>
                <a:ea typeface="Tahoma"/>
                <a:cs typeface="Tahoma"/>
                <a:sym typeface="Tahoma"/>
              </a:rPr>
              <a:t>Mục</a:t>
            </a:r>
            <a:r>
              <a:rPr lang="en-US" sz="1200" b="1" dirty="0">
                <a:solidFill>
                  <a:srgbClr val="098195"/>
                </a:solidFill>
                <a:latin typeface="Tahoma"/>
                <a:ea typeface="Tahoma"/>
                <a:cs typeface="Tahoma"/>
                <a:sym typeface="Tahoma"/>
              </a:rPr>
              <a:t> </a:t>
            </a:r>
            <a:r>
              <a:rPr lang="en-US" sz="1200" b="1" dirty="0" err="1">
                <a:solidFill>
                  <a:srgbClr val="098195"/>
                </a:solidFill>
                <a:latin typeface="Tahoma"/>
                <a:ea typeface="Tahoma"/>
                <a:cs typeface="Tahoma"/>
                <a:sym typeface="Tahoma"/>
              </a:rPr>
              <a:t>tiêu</a:t>
            </a:r>
            <a:endParaRPr dirty="0"/>
          </a:p>
        </p:txBody>
      </p:sp>
      <p:sp>
        <p:nvSpPr>
          <p:cNvPr id="109" name="Google Shape;109;p13"/>
          <p:cNvSpPr txBox="1"/>
          <p:nvPr/>
        </p:nvSpPr>
        <p:spPr>
          <a:xfrm>
            <a:off x="7051675" y="2720975"/>
            <a:ext cx="1524000" cy="27695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98195"/>
              </a:buClr>
              <a:buSzPts val="1200"/>
              <a:buFont typeface="Tahoma"/>
              <a:buNone/>
            </a:pPr>
            <a:r>
              <a:rPr lang="en-US" sz="1200" b="1" dirty="0">
                <a:solidFill>
                  <a:srgbClr val="098195"/>
                </a:solidFill>
                <a:latin typeface="Tahoma"/>
                <a:ea typeface="Tahoma"/>
                <a:cs typeface="Tahoma"/>
                <a:sym typeface="Tahoma"/>
              </a:rPr>
              <a:t>Lý do </a:t>
            </a:r>
            <a:r>
              <a:rPr lang="en-US" sz="1200" b="1" dirty="0" err="1">
                <a:solidFill>
                  <a:srgbClr val="098195"/>
                </a:solidFill>
                <a:latin typeface="Tahoma"/>
                <a:ea typeface="Tahoma"/>
                <a:cs typeface="Tahoma"/>
                <a:sym typeface="Tahoma"/>
              </a:rPr>
              <a:t>chọn</a:t>
            </a:r>
            <a:r>
              <a:rPr lang="en-US" sz="1200" b="1" dirty="0">
                <a:solidFill>
                  <a:srgbClr val="098195"/>
                </a:solidFill>
                <a:latin typeface="Tahoma"/>
                <a:ea typeface="Tahoma"/>
                <a:cs typeface="Tahoma"/>
                <a:sym typeface="Tahoma"/>
              </a:rPr>
              <a:t> </a:t>
            </a:r>
            <a:r>
              <a:rPr lang="en-US" sz="1200" b="1" dirty="0" err="1">
                <a:solidFill>
                  <a:srgbClr val="098195"/>
                </a:solidFill>
                <a:latin typeface="Tahoma"/>
                <a:ea typeface="Tahoma"/>
                <a:cs typeface="Tahoma"/>
                <a:sym typeface="Tahoma"/>
              </a:rPr>
              <a:t>đề</a:t>
            </a:r>
            <a:r>
              <a:rPr lang="en-US" sz="1200" b="1" dirty="0">
                <a:solidFill>
                  <a:srgbClr val="098195"/>
                </a:solidFill>
                <a:latin typeface="Tahoma"/>
                <a:ea typeface="Tahoma"/>
                <a:cs typeface="Tahoma"/>
                <a:sym typeface="Tahoma"/>
              </a:rPr>
              <a:t> </a:t>
            </a:r>
            <a:r>
              <a:rPr lang="en-US" sz="1200" b="1" dirty="0" err="1">
                <a:solidFill>
                  <a:srgbClr val="098195"/>
                </a:solidFill>
                <a:latin typeface="Tahoma"/>
                <a:ea typeface="Tahoma"/>
                <a:cs typeface="Tahoma"/>
                <a:sym typeface="Tahoma"/>
              </a:rPr>
              <a:t>tài</a:t>
            </a:r>
            <a:endParaRPr dirty="0"/>
          </a:p>
        </p:txBody>
      </p:sp>
      <p:sp>
        <p:nvSpPr>
          <p:cNvPr id="110" name="Google Shape;110;p13"/>
          <p:cNvSpPr txBox="1"/>
          <p:nvPr/>
        </p:nvSpPr>
        <p:spPr>
          <a:xfrm>
            <a:off x="1098550" y="1233487"/>
            <a:ext cx="2057400" cy="3381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en-US" sz="1600" b="1" i="0" u="none" dirty="0" err="1">
                <a:solidFill>
                  <a:schemeClr val="lt1"/>
                </a:solidFill>
                <a:latin typeface="Arial"/>
                <a:ea typeface="Arial"/>
                <a:cs typeface="Arial"/>
                <a:sym typeface="Arial"/>
              </a:rPr>
              <a:t>Tác</a:t>
            </a:r>
            <a:r>
              <a:rPr lang="en-US" sz="1600" b="1" i="0" u="none" dirty="0">
                <a:solidFill>
                  <a:schemeClr val="lt1"/>
                </a:solidFill>
                <a:latin typeface="Arial"/>
                <a:ea typeface="Arial"/>
                <a:cs typeface="Arial"/>
                <a:sym typeface="Arial"/>
              </a:rPr>
              <a:t> </a:t>
            </a:r>
            <a:r>
              <a:rPr lang="en-US" sz="1600" b="1" i="0" u="none" dirty="0" err="1">
                <a:solidFill>
                  <a:schemeClr val="lt1"/>
                </a:solidFill>
                <a:latin typeface="Arial"/>
                <a:ea typeface="Arial"/>
                <a:cs typeface="Arial"/>
                <a:sym typeface="Arial"/>
              </a:rPr>
              <a:t>giả</a:t>
            </a:r>
            <a:r>
              <a:rPr lang="en-US" sz="1600" b="1" i="0" u="none" dirty="0">
                <a:solidFill>
                  <a:schemeClr val="lt1"/>
                </a:solidFill>
                <a:latin typeface="Arial"/>
                <a:ea typeface="Arial"/>
                <a:cs typeface="Arial"/>
                <a:sym typeface="Arial"/>
              </a:rPr>
              <a:t> </a:t>
            </a:r>
            <a:r>
              <a:rPr lang="en-US" sz="1600" b="1" i="0" u="none" dirty="0" err="1">
                <a:solidFill>
                  <a:schemeClr val="lt1"/>
                </a:solidFill>
                <a:latin typeface="Arial"/>
                <a:ea typeface="Arial"/>
                <a:cs typeface="Arial"/>
                <a:sym typeface="Arial"/>
              </a:rPr>
              <a:t>thứ</a:t>
            </a:r>
            <a:r>
              <a:rPr lang="en-US" sz="1600" b="1" i="0" u="none" dirty="0">
                <a:solidFill>
                  <a:schemeClr val="lt1"/>
                </a:solidFill>
                <a:latin typeface="Arial"/>
                <a:ea typeface="Arial"/>
                <a:cs typeface="Arial"/>
                <a:sym typeface="Arial"/>
              </a:rPr>
              <a:t> nhất</a:t>
            </a:r>
            <a:r>
              <a:rPr lang="en-US" sz="1600" b="1" i="0" u="none" baseline="30000" dirty="0">
                <a:solidFill>
                  <a:schemeClr val="lt1"/>
                </a:solidFill>
                <a:latin typeface="Arial"/>
                <a:ea typeface="Arial"/>
                <a:cs typeface="Arial"/>
                <a:sym typeface="Arial"/>
              </a:rPr>
              <a:t>1,3</a:t>
            </a:r>
            <a:r>
              <a:rPr lang="en-US" sz="1600" b="1" i="0" u="none" dirty="0">
                <a:solidFill>
                  <a:schemeClr val="lt1"/>
                </a:solidFill>
                <a:latin typeface="Arial"/>
                <a:ea typeface="Arial"/>
                <a:cs typeface="Arial"/>
                <a:sym typeface="Arial"/>
              </a:rPr>
              <a:t> </a:t>
            </a:r>
            <a:endParaRPr dirty="0"/>
          </a:p>
        </p:txBody>
      </p:sp>
      <p:sp>
        <p:nvSpPr>
          <p:cNvPr id="111" name="Google Shape;111;p13"/>
          <p:cNvSpPr txBox="1"/>
          <p:nvPr/>
        </p:nvSpPr>
        <p:spPr>
          <a:xfrm>
            <a:off x="3440112" y="1233487"/>
            <a:ext cx="2362200" cy="3381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en-US" sz="1600" b="1" i="0" u="none" dirty="0" err="1">
                <a:solidFill>
                  <a:schemeClr val="lt1"/>
                </a:solidFill>
                <a:latin typeface="Arial"/>
                <a:ea typeface="Arial"/>
                <a:cs typeface="Arial"/>
                <a:sym typeface="Arial"/>
              </a:rPr>
              <a:t>Tác</a:t>
            </a:r>
            <a:r>
              <a:rPr lang="en-US" sz="1600" b="1" i="0" u="none" dirty="0">
                <a:solidFill>
                  <a:schemeClr val="lt1"/>
                </a:solidFill>
                <a:latin typeface="Arial"/>
                <a:ea typeface="Arial"/>
                <a:cs typeface="Arial"/>
                <a:sym typeface="Arial"/>
              </a:rPr>
              <a:t> </a:t>
            </a:r>
            <a:r>
              <a:rPr lang="en-US" sz="1600" b="1" i="0" u="none" dirty="0" err="1">
                <a:solidFill>
                  <a:schemeClr val="lt1"/>
                </a:solidFill>
                <a:latin typeface="Arial"/>
                <a:ea typeface="Arial"/>
                <a:cs typeface="Arial"/>
                <a:sym typeface="Arial"/>
              </a:rPr>
              <a:t>giả</a:t>
            </a:r>
            <a:r>
              <a:rPr lang="en-US" sz="1600" b="1" i="0" u="none" dirty="0">
                <a:solidFill>
                  <a:schemeClr val="lt1"/>
                </a:solidFill>
                <a:latin typeface="Arial"/>
                <a:ea typeface="Arial"/>
                <a:cs typeface="Arial"/>
                <a:sym typeface="Arial"/>
              </a:rPr>
              <a:t> </a:t>
            </a:r>
            <a:r>
              <a:rPr lang="en-US" sz="1600" b="1" i="0" u="none">
                <a:solidFill>
                  <a:schemeClr val="lt1"/>
                </a:solidFill>
                <a:latin typeface="Arial"/>
                <a:ea typeface="Arial"/>
                <a:cs typeface="Arial"/>
                <a:sym typeface="Arial"/>
              </a:rPr>
              <a:t>thứ</a:t>
            </a:r>
            <a:r>
              <a:rPr lang="en-US" sz="1600" b="1" i="0" u="none" dirty="0">
                <a:solidFill>
                  <a:schemeClr val="lt1"/>
                </a:solidFill>
                <a:latin typeface="Arial"/>
                <a:ea typeface="Arial"/>
                <a:cs typeface="Arial"/>
                <a:sym typeface="Arial"/>
              </a:rPr>
              <a:t> 2</a:t>
            </a:r>
            <a:r>
              <a:rPr lang="en-US" sz="1600" b="1" i="0" u="none" baseline="30000" dirty="0">
                <a:solidFill>
                  <a:schemeClr val="lt1"/>
                </a:solidFill>
                <a:latin typeface="Arial"/>
                <a:ea typeface="Arial"/>
                <a:cs typeface="Arial"/>
                <a:sym typeface="Arial"/>
              </a:rPr>
              <a:t>2</a:t>
            </a:r>
            <a:r>
              <a:rPr lang="en-US" sz="1600" b="1" i="0" u="none" dirty="0">
                <a:solidFill>
                  <a:schemeClr val="lt1"/>
                </a:solidFill>
                <a:latin typeface="Arial"/>
                <a:ea typeface="Arial"/>
                <a:cs typeface="Arial"/>
                <a:sym typeface="Arial"/>
              </a:rPr>
              <a:t> </a:t>
            </a:r>
            <a:endParaRPr dirty="0"/>
          </a:p>
        </p:txBody>
      </p:sp>
      <p:sp>
        <p:nvSpPr>
          <p:cNvPr id="112" name="Google Shape;112;p13"/>
          <p:cNvSpPr txBox="1"/>
          <p:nvPr/>
        </p:nvSpPr>
        <p:spPr>
          <a:xfrm>
            <a:off x="6030912" y="1233487"/>
            <a:ext cx="4040187" cy="3397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600"/>
              <a:buFont typeface="Arial"/>
              <a:buNone/>
            </a:pPr>
            <a:r>
              <a:rPr lang="en-US" sz="1600" b="1" i="0" u="none">
                <a:solidFill>
                  <a:schemeClr val="lt1"/>
                </a:solidFill>
                <a:latin typeface="Arial"/>
                <a:ea typeface="Arial"/>
                <a:cs typeface="Arial"/>
                <a:sym typeface="Arial"/>
              </a:rPr>
              <a:t>Tác giả thứ 3 </a:t>
            </a:r>
            <a:r>
              <a:rPr lang="en-US" sz="1600" b="1" i="0" u="none" baseline="30000">
                <a:solidFill>
                  <a:schemeClr val="lt1"/>
                </a:solidFill>
                <a:latin typeface="Arial"/>
                <a:ea typeface="Arial"/>
                <a:cs typeface="Arial"/>
                <a:sym typeface="Arial"/>
              </a:rPr>
              <a:t>3,1</a:t>
            </a:r>
            <a:r>
              <a:rPr lang="en-US" sz="1600" b="1" i="0" u="none">
                <a:solidFill>
                  <a:schemeClr val="lt1"/>
                </a:solidFill>
                <a:latin typeface="Arial"/>
                <a:ea typeface="Arial"/>
                <a:cs typeface="Arial"/>
                <a:sym typeface="Arial"/>
              </a:rPr>
              <a:t>  </a:t>
            </a:r>
            <a:r>
              <a:rPr lang="en-US" sz="1400" b="0" i="1" u="none">
                <a:solidFill>
                  <a:schemeClr val="lt1"/>
                </a:solidFill>
                <a:latin typeface="Arial"/>
                <a:ea typeface="Arial"/>
                <a:cs typeface="Arial"/>
                <a:sym typeface="Arial"/>
              </a:rPr>
              <a:t>and</a:t>
            </a:r>
            <a:r>
              <a:rPr lang="en-US" sz="1600" b="1" i="0" u="none">
                <a:solidFill>
                  <a:schemeClr val="lt1"/>
                </a:solidFill>
                <a:latin typeface="Arial"/>
                <a:ea typeface="Arial"/>
                <a:cs typeface="Arial"/>
                <a:sym typeface="Arial"/>
              </a:rPr>
              <a:t>  Tác giả thứ 4 </a:t>
            </a:r>
            <a:r>
              <a:rPr lang="en-US" sz="1600" b="1" i="0" u="none" baseline="30000">
                <a:solidFill>
                  <a:schemeClr val="lt1"/>
                </a:solidFill>
                <a:latin typeface="Arial"/>
                <a:ea typeface="Arial"/>
                <a:cs typeface="Arial"/>
                <a:sym typeface="Arial"/>
              </a:rPr>
              <a:t>3,1  </a:t>
            </a:r>
            <a:endParaRPr/>
          </a:p>
        </p:txBody>
      </p:sp>
      <p:sp>
        <p:nvSpPr>
          <p:cNvPr id="113" name="Google Shape;113;p13"/>
          <p:cNvSpPr txBox="1"/>
          <p:nvPr/>
        </p:nvSpPr>
        <p:spPr>
          <a:xfrm>
            <a:off x="849312" y="1760537"/>
            <a:ext cx="2895600" cy="180975"/>
          </a:xfrm>
          <a:prstGeom prst="rect">
            <a:avLst/>
          </a:prstGeom>
          <a:noFill/>
          <a:ln>
            <a:noFill/>
          </a:ln>
        </p:spPr>
        <p:txBody>
          <a:bodyPr spcFirstLastPara="1" wrap="square" lIns="0" tIns="0" rIns="0" bIns="0" anchor="t" anchorCtr="1">
            <a:spAutoFit/>
          </a:bodyPr>
          <a:lstStyle/>
          <a:p>
            <a:pPr marL="342900" marR="0" lvl="0" indent="-342900" algn="ctr" rtl="0">
              <a:lnSpc>
                <a:spcPct val="105000"/>
              </a:lnSpc>
              <a:spcBef>
                <a:spcPts val="0"/>
              </a:spcBef>
              <a:spcAft>
                <a:spcPts val="0"/>
              </a:spcAft>
              <a:buClr>
                <a:schemeClr val="lt1"/>
              </a:buClr>
              <a:buSzPts val="1200"/>
              <a:buFont typeface="Arial"/>
              <a:buNone/>
            </a:pPr>
            <a:r>
              <a:rPr lang="en-US" sz="1200" b="0" i="0" u="none">
                <a:solidFill>
                  <a:schemeClr val="lt1"/>
                </a:solidFill>
                <a:latin typeface="Arial"/>
                <a:ea typeface="Arial"/>
                <a:cs typeface="Arial"/>
                <a:sym typeface="Arial"/>
              </a:rPr>
              <a:t> </a:t>
            </a:r>
            <a:r>
              <a:rPr lang="en-US" sz="1600" b="1" i="0" u="none" baseline="30000">
                <a:solidFill>
                  <a:schemeClr val="lt1"/>
                </a:solidFill>
                <a:latin typeface="Arial"/>
                <a:ea typeface="Arial"/>
                <a:cs typeface="Arial"/>
                <a:sym typeface="Arial"/>
              </a:rPr>
              <a:t>1</a:t>
            </a:r>
            <a:r>
              <a:rPr lang="en-US" sz="1200" b="1" i="0" u="none" baseline="30000">
                <a:solidFill>
                  <a:schemeClr val="lt1"/>
                </a:solidFill>
                <a:latin typeface="Arial"/>
                <a:ea typeface="Arial"/>
                <a:cs typeface="Arial"/>
                <a:sym typeface="Arial"/>
              </a:rPr>
              <a:t> </a:t>
            </a:r>
            <a:r>
              <a:rPr lang="en-US" sz="1200" b="0" i="0" u="none">
                <a:solidFill>
                  <a:schemeClr val="lt1"/>
                </a:solidFill>
                <a:latin typeface="Arial"/>
                <a:ea typeface="Arial"/>
                <a:cs typeface="Arial"/>
                <a:sym typeface="Arial"/>
              </a:rPr>
              <a:t>Trường ĐH……</a:t>
            </a:r>
            <a:endParaRPr/>
          </a:p>
        </p:txBody>
      </p:sp>
      <p:sp>
        <p:nvSpPr>
          <p:cNvPr id="114" name="Google Shape;114;p13"/>
          <p:cNvSpPr txBox="1"/>
          <p:nvPr/>
        </p:nvSpPr>
        <p:spPr>
          <a:xfrm>
            <a:off x="3213100" y="1766887"/>
            <a:ext cx="3962400" cy="388937"/>
          </a:xfrm>
          <a:prstGeom prst="rect">
            <a:avLst/>
          </a:prstGeom>
          <a:noFill/>
          <a:ln>
            <a:noFill/>
          </a:ln>
        </p:spPr>
        <p:txBody>
          <a:bodyPr spcFirstLastPara="1" wrap="square" lIns="0" tIns="0" rIns="0" bIns="0" anchor="t" anchorCtr="1">
            <a:spAutoFit/>
          </a:bodyPr>
          <a:lstStyle/>
          <a:p>
            <a:pPr marL="342900" marR="0" lvl="0" indent="-342900" algn="ctr" rtl="0">
              <a:lnSpc>
                <a:spcPct val="105000"/>
              </a:lnSpc>
              <a:spcBef>
                <a:spcPts val="0"/>
              </a:spcBef>
              <a:spcAft>
                <a:spcPts val="0"/>
              </a:spcAft>
              <a:buClr>
                <a:schemeClr val="lt1"/>
              </a:buClr>
              <a:buSzPts val="1600"/>
              <a:buFont typeface="Arial"/>
              <a:buNone/>
            </a:pPr>
            <a:r>
              <a:rPr lang="en-US" sz="1600" b="1" i="0" u="none" baseline="30000">
                <a:solidFill>
                  <a:schemeClr val="lt1"/>
                </a:solidFill>
                <a:latin typeface="Arial"/>
                <a:ea typeface="Arial"/>
                <a:cs typeface="Arial"/>
                <a:sym typeface="Arial"/>
              </a:rPr>
              <a:t>2 </a:t>
            </a:r>
            <a:r>
              <a:rPr lang="en-US" sz="1200" b="0" i="0" u="none">
                <a:solidFill>
                  <a:schemeClr val="lt1"/>
                </a:solidFill>
                <a:latin typeface="Arial"/>
                <a:ea typeface="Arial"/>
                <a:cs typeface="Arial"/>
                <a:sym typeface="Arial"/>
              </a:rPr>
              <a:t>University of Science </a:t>
            </a:r>
            <a:endParaRPr/>
          </a:p>
          <a:p>
            <a:pPr marL="342900" marR="0" lvl="0" indent="-342900" algn="ctr" rtl="0">
              <a:lnSpc>
                <a:spcPct val="105000"/>
              </a:lnSpc>
              <a:spcBef>
                <a:spcPts val="0"/>
              </a:spcBef>
              <a:spcAft>
                <a:spcPts val="0"/>
              </a:spcAft>
              <a:buClr>
                <a:schemeClr val="lt1"/>
              </a:buClr>
              <a:buSzPts val="1200"/>
              <a:buFont typeface="Arial"/>
              <a:buNone/>
            </a:pPr>
            <a:r>
              <a:rPr lang="en-US" sz="1200" b="0" i="0" u="none">
                <a:solidFill>
                  <a:schemeClr val="lt1"/>
                </a:solidFill>
                <a:latin typeface="Arial"/>
                <a:ea typeface="Arial"/>
                <a:cs typeface="Arial"/>
                <a:sym typeface="Arial"/>
              </a:rPr>
              <a:t>HCMC, Vietnam</a:t>
            </a:r>
            <a:endParaRPr/>
          </a:p>
        </p:txBody>
      </p:sp>
      <p:sp>
        <p:nvSpPr>
          <p:cNvPr id="115" name="Google Shape;115;p13"/>
          <p:cNvSpPr txBox="1"/>
          <p:nvPr/>
        </p:nvSpPr>
        <p:spPr>
          <a:xfrm>
            <a:off x="1319212" y="14324012"/>
            <a:ext cx="8904287" cy="400050"/>
          </a:xfrm>
          <a:prstGeom prst="rect">
            <a:avLst/>
          </a:prstGeom>
          <a:noFill/>
          <a:ln>
            <a:noFill/>
          </a:ln>
        </p:spPr>
        <p:txBody>
          <a:bodyPr spcFirstLastPara="1" wrap="square" lIns="0" tIns="0" rIns="0" bIns="0" anchor="t" anchorCtr="0">
            <a:spAutoFit/>
          </a:bodyPr>
          <a:lstStyle/>
          <a:p>
            <a:pPr marL="0" marR="0" lvl="0" indent="0" algn="just" rtl="0">
              <a:lnSpc>
                <a:spcPct val="105000"/>
              </a:lnSpc>
              <a:spcBef>
                <a:spcPts val="0"/>
              </a:spcBef>
              <a:spcAft>
                <a:spcPts val="0"/>
              </a:spcAft>
              <a:buClr>
                <a:schemeClr val="lt1"/>
              </a:buClr>
              <a:buSzPts val="1300"/>
              <a:buFont typeface="Arial"/>
              <a:buNone/>
            </a:pPr>
            <a:r>
              <a:rPr lang="en-US" sz="1300" b="1" i="0" u="none" dirty="0">
                <a:solidFill>
                  <a:schemeClr val="lt1"/>
                </a:solidFill>
                <a:latin typeface="Arial"/>
                <a:ea typeface="Arial"/>
                <a:cs typeface="Arial"/>
                <a:sym typeface="Arial"/>
              </a:rPr>
              <a:t>	</a:t>
            </a:r>
            <a:r>
              <a:rPr lang="en-US" sz="1300" b="1" i="0" u="none" dirty="0" err="1">
                <a:solidFill>
                  <a:schemeClr val="lt1"/>
                </a:solidFill>
                <a:latin typeface="Arial"/>
                <a:ea typeface="Arial"/>
                <a:cs typeface="Arial"/>
                <a:sym typeface="Arial"/>
              </a:rPr>
              <a:t>Tên</a:t>
            </a:r>
            <a:r>
              <a:rPr lang="en-US" sz="1300" b="1" i="0" u="none" dirty="0">
                <a:solidFill>
                  <a:schemeClr val="lt1"/>
                </a:solidFill>
                <a:latin typeface="Arial"/>
                <a:ea typeface="Arial"/>
                <a:cs typeface="Arial"/>
                <a:sym typeface="Arial"/>
              </a:rPr>
              <a:t> </a:t>
            </a:r>
            <a:r>
              <a:rPr lang="en-US" sz="1300" b="1" i="0" u="none" dirty="0" err="1">
                <a:solidFill>
                  <a:schemeClr val="lt1"/>
                </a:solidFill>
                <a:latin typeface="Arial"/>
                <a:ea typeface="Arial"/>
                <a:cs typeface="Arial"/>
                <a:sym typeface="Arial"/>
              </a:rPr>
              <a:t>tác</a:t>
            </a:r>
            <a:r>
              <a:rPr lang="en-US" sz="1300" b="1" i="0" u="none" dirty="0">
                <a:solidFill>
                  <a:schemeClr val="lt1"/>
                </a:solidFill>
                <a:latin typeface="Arial"/>
                <a:ea typeface="Arial"/>
                <a:cs typeface="Arial"/>
                <a:sym typeface="Arial"/>
              </a:rPr>
              <a:t> </a:t>
            </a:r>
            <a:r>
              <a:rPr lang="en-US" sz="1300" b="1" i="0" u="none" dirty="0" err="1">
                <a:solidFill>
                  <a:schemeClr val="lt1"/>
                </a:solidFill>
                <a:latin typeface="Arial"/>
                <a:ea typeface="Arial"/>
                <a:cs typeface="Arial"/>
                <a:sym typeface="Arial"/>
              </a:rPr>
              <a:t>giả</a:t>
            </a:r>
            <a:r>
              <a:rPr lang="en-US" sz="1300" b="1" i="0" u="none" dirty="0">
                <a:solidFill>
                  <a:schemeClr val="lt1"/>
                </a:solidFill>
                <a:latin typeface="Arial"/>
                <a:ea typeface="Arial"/>
                <a:cs typeface="Arial"/>
                <a:sym typeface="Arial"/>
              </a:rPr>
              <a:t> </a:t>
            </a:r>
            <a:r>
              <a:rPr lang="en-US" sz="1300" b="1" i="0" u="none" dirty="0" err="1">
                <a:solidFill>
                  <a:schemeClr val="lt1"/>
                </a:solidFill>
                <a:latin typeface="Arial"/>
                <a:ea typeface="Arial"/>
                <a:cs typeface="Arial"/>
                <a:sym typeface="Arial"/>
              </a:rPr>
              <a:t>chính</a:t>
            </a:r>
            <a:r>
              <a:rPr lang="en-US" sz="1300" b="1" i="0" u="none" dirty="0">
                <a:solidFill>
                  <a:schemeClr val="lt1"/>
                </a:solidFill>
                <a:latin typeface="Times"/>
                <a:ea typeface="Times"/>
                <a:cs typeface="Times"/>
                <a:sym typeface="Times"/>
              </a:rPr>
              <a:t>–</a:t>
            </a:r>
            <a:r>
              <a:rPr lang="en-US" sz="1300" b="1" i="0" u="none" dirty="0">
                <a:solidFill>
                  <a:schemeClr val="lt1"/>
                </a:solidFill>
                <a:latin typeface="Arial"/>
                <a:ea typeface="Arial"/>
                <a:cs typeface="Arial"/>
                <a:sym typeface="Arial"/>
              </a:rPr>
              <a:t> </a:t>
            </a:r>
            <a:r>
              <a:rPr lang="en-US" sz="1300" b="1" i="0" u="none" dirty="0" err="1">
                <a:solidFill>
                  <a:schemeClr val="lt1"/>
                </a:solidFill>
                <a:latin typeface="Arial"/>
                <a:ea typeface="Arial"/>
                <a:cs typeface="Arial"/>
                <a:sym typeface="Arial"/>
              </a:rPr>
              <a:t>Trường</a:t>
            </a:r>
            <a:r>
              <a:rPr lang="en-US" sz="1300" b="1" i="0" u="none" dirty="0">
                <a:solidFill>
                  <a:schemeClr val="lt1"/>
                </a:solidFill>
                <a:latin typeface="Arial"/>
                <a:ea typeface="Arial"/>
                <a:cs typeface="Arial"/>
                <a:sym typeface="Arial"/>
              </a:rPr>
              <a:t> </a:t>
            </a:r>
            <a:r>
              <a:rPr lang="en-US" sz="1300" b="1" i="0" u="none" dirty="0" err="1">
                <a:solidFill>
                  <a:schemeClr val="lt1"/>
                </a:solidFill>
                <a:latin typeface="Arial"/>
                <a:ea typeface="Arial"/>
                <a:cs typeface="Arial"/>
                <a:sym typeface="Arial"/>
              </a:rPr>
              <a:t>Đại</a:t>
            </a:r>
            <a:r>
              <a:rPr lang="en-US" sz="1300" b="1" i="0" u="none" dirty="0">
                <a:solidFill>
                  <a:schemeClr val="lt1"/>
                </a:solidFill>
                <a:latin typeface="Arial"/>
                <a:ea typeface="Arial"/>
                <a:cs typeface="Arial"/>
                <a:sym typeface="Arial"/>
              </a:rPr>
              <a:t> </a:t>
            </a:r>
            <a:r>
              <a:rPr lang="en-US" sz="1300" b="1" i="0" u="none" dirty="0" err="1">
                <a:solidFill>
                  <a:schemeClr val="lt1"/>
                </a:solidFill>
                <a:latin typeface="Arial"/>
                <a:ea typeface="Arial"/>
                <a:cs typeface="Arial"/>
                <a:sym typeface="Arial"/>
              </a:rPr>
              <a:t>học</a:t>
            </a:r>
            <a:endParaRPr dirty="0"/>
          </a:p>
          <a:p>
            <a:pPr marL="0" marR="0" lvl="0" indent="0" algn="just" rtl="0">
              <a:lnSpc>
                <a:spcPct val="105000"/>
              </a:lnSpc>
              <a:spcBef>
                <a:spcPts val="0"/>
              </a:spcBef>
              <a:spcAft>
                <a:spcPts val="0"/>
              </a:spcAft>
              <a:buClr>
                <a:schemeClr val="lt1"/>
              </a:buClr>
              <a:buSzPts val="1200"/>
              <a:buFont typeface="Arial"/>
              <a:buNone/>
            </a:pPr>
            <a:r>
              <a:rPr lang="en-US" sz="1200" b="1" i="0" u="none" dirty="0">
                <a:solidFill>
                  <a:schemeClr val="lt1"/>
                </a:solidFill>
                <a:latin typeface="Arial"/>
                <a:ea typeface="Arial"/>
                <a:cs typeface="Arial"/>
                <a:sym typeface="Arial"/>
              </a:rPr>
              <a:t>	TEL : *********	Email : *********</a:t>
            </a:r>
            <a:endParaRPr dirty="0"/>
          </a:p>
        </p:txBody>
      </p:sp>
      <p:grpSp>
        <p:nvGrpSpPr>
          <p:cNvPr id="116" name="Google Shape;116;p13"/>
          <p:cNvGrpSpPr/>
          <p:nvPr/>
        </p:nvGrpSpPr>
        <p:grpSpPr>
          <a:xfrm>
            <a:off x="1151514" y="5617314"/>
            <a:ext cx="2225098" cy="682516"/>
            <a:chOff x="1319571" y="5809456"/>
            <a:chExt cx="2161023" cy="682518"/>
          </a:xfrm>
        </p:grpSpPr>
        <p:sp>
          <p:nvSpPr>
            <p:cNvPr id="117" name="Google Shape;117;p13"/>
            <p:cNvSpPr/>
            <p:nvPr/>
          </p:nvSpPr>
          <p:spPr>
            <a:xfrm>
              <a:off x="1319571" y="5809456"/>
              <a:ext cx="2161023" cy="607202"/>
            </a:xfrm>
            <a:prstGeom prst="roundRect">
              <a:avLst>
                <a:gd name="adj" fmla="val 16667"/>
              </a:avLst>
            </a:prstGeom>
            <a:solidFill>
              <a:srgbClr val="92D050"/>
            </a:solidFill>
            <a:ln w="9525" cap="flat" cmpd="sng">
              <a:solidFill>
                <a:srgbClr val="92D050"/>
              </a:solidFill>
              <a:prstDash val="solid"/>
              <a:round/>
              <a:headEnd type="none" w="sm" len="sm"/>
              <a:tailEnd type="none" w="sm" len="sm"/>
            </a:ln>
            <a:effectLst>
              <a:outerShdw blurRad="76200" sy="23000" kx="-1200000" algn="bl" rotWithShape="0">
                <a:srgbClr val="000000">
                  <a:alpha val="20000"/>
                </a:srgbClr>
              </a:outerShdw>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400"/>
                <a:buFont typeface="Times"/>
                <a:buNone/>
              </a:pPr>
              <a:endParaRPr sz="2400" b="1" i="0" u="none" strike="noStrike" cap="none">
                <a:solidFill>
                  <a:srgbClr val="F8F8F8"/>
                </a:solidFill>
                <a:latin typeface="Calibri"/>
                <a:ea typeface="Calibri"/>
                <a:cs typeface="Calibri"/>
                <a:sym typeface="Calibri"/>
              </a:endParaRPr>
            </a:p>
          </p:txBody>
        </p:sp>
        <p:sp>
          <p:nvSpPr>
            <p:cNvPr id="118" name="Google Shape;118;p13"/>
            <p:cNvSpPr txBox="1"/>
            <p:nvPr/>
          </p:nvSpPr>
          <p:spPr>
            <a:xfrm>
              <a:off x="1423195" y="5836443"/>
              <a:ext cx="1945263" cy="6555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200"/>
                <a:buFont typeface="Arial"/>
                <a:buNone/>
              </a:pPr>
              <a:r>
                <a:rPr lang="vi-VN" sz="1200" b="0" i="0" dirty="0">
                  <a:solidFill>
                    <a:srgbClr val="374151"/>
                  </a:solidFill>
                  <a:effectLst/>
                  <a:latin typeface="+mj-lt"/>
                </a:rPr>
                <a:t>Triển khai và đánh giá hiệu quả các phương pháp xác thực đa yếu tố</a:t>
              </a:r>
              <a:endParaRPr sz="1200" dirty="0">
                <a:latin typeface="+mj-lt"/>
              </a:endParaRPr>
            </a:p>
          </p:txBody>
        </p:sp>
      </p:grpSp>
      <p:grpSp>
        <p:nvGrpSpPr>
          <p:cNvPr id="119" name="Google Shape;119;p13"/>
          <p:cNvGrpSpPr/>
          <p:nvPr/>
        </p:nvGrpSpPr>
        <p:grpSpPr>
          <a:xfrm>
            <a:off x="4434113" y="5702569"/>
            <a:ext cx="2585583" cy="758784"/>
            <a:chOff x="4350661" y="5806281"/>
            <a:chExt cx="2268566" cy="539743"/>
          </a:xfrm>
        </p:grpSpPr>
        <p:sp>
          <p:nvSpPr>
            <p:cNvPr id="120" name="Google Shape;120;p13"/>
            <p:cNvSpPr/>
            <p:nvPr/>
          </p:nvSpPr>
          <p:spPr>
            <a:xfrm>
              <a:off x="4355306" y="5806281"/>
              <a:ext cx="2209800" cy="354013"/>
            </a:xfrm>
            <a:prstGeom prst="roundRect">
              <a:avLst>
                <a:gd name="adj" fmla="val 16667"/>
              </a:avLst>
            </a:prstGeom>
            <a:solidFill>
              <a:srgbClr val="92D050"/>
            </a:solidFill>
            <a:ln w="9525" cap="flat" cmpd="sng">
              <a:solidFill>
                <a:srgbClr val="92D050"/>
              </a:solidFill>
              <a:prstDash val="solid"/>
              <a:round/>
              <a:headEnd type="none" w="sm" len="sm"/>
              <a:tailEnd type="none" w="sm" len="sm"/>
            </a:ln>
            <a:effectLst>
              <a:outerShdw blurRad="76200" sy="23000" kx="-1200000" algn="bl" rotWithShape="0">
                <a:srgbClr val="000000">
                  <a:alpha val="20000"/>
                </a:srgbClr>
              </a:outerShdw>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400"/>
                <a:buFont typeface="Times"/>
                <a:buNone/>
              </a:pPr>
              <a:endParaRPr sz="2400" b="1" i="0" u="none" strike="noStrike" cap="none">
                <a:solidFill>
                  <a:srgbClr val="F8F8F8"/>
                </a:solidFill>
                <a:latin typeface="Calibri"/>
                <a:ea typeface="Calibri"/>
                <a:cs typeface="Calibri"/>
                <a:sym typeface="Calibri"/>
              </a:endParaRPr>
            </a:p>
          </p:txBody>
        </p:sp>
        <p:sp>
          <p:nvSpPr>
            <p:cNvPr id="121" name="Google Shape;121;p13"/>
            <p:cNvSpPr txBox="1"/>
            <p:nvPr/>
          </p:nvSpPr>
          <p:spPr>
            <a:xfrm>
              <a:off x="4350661" y="5821927"/>
              <a:ext cx="2268566" cy="5240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lt1"/>
                </a:buClr>
                <a:buSzPts val="1200"/>
                <a:buFont typeface="Arial"/>
                <a:buNone/>
              </a:pPr>
              <a:r>
                <a:rPr lang="vi-VN" sz="1200" b="0" i="0" dirty="0">
                  <a:solidFill>
                    <a:srgbClr val="374151"/>
                  </a:solidFill>
                  <a:effectLst/>
                  <a:latin typeface="+mj-lt"/>
                </a:rPr>
                <a:t>Xác thực đa yếu tố trong môi trường multi-server và bảo vệ tính ẩn d</a:t>
              </a:r>
              <a:r>
                <a:rPr lang="vi-VN" b="0" i="0" dirty="0">
                  <a:solidFill>
                    <a:srgbClr val="374151"/>
                  </a:solidFill>
                  <a:effectLst/>
                  <a:latin typeface="Söhne"/>
                </a:rPr>
                <a:t>anh.</a:t>
              </a:r>
              <a:endParaRPr dirty="0"/>
            </a:p>
          </p:txBody>
        </p:sp>
      </p:grpSp>
      <p:grpSp>
        <p:nvGrpSpPr>
          <p:cNvPr id="122" name="Google Shape;122;p13"/>
          <p:cNvGrpSpPr/>
          <p:nvPr/>
        </p:nvGrpSpPr>
        <p:grpSpPr>
          <a:xfrm>
            <a:off x="7383462" y="5696995"/>
            <a:ext cx="2457450" cy="646291"/>
            <a:chOff x="4355306" y="5766789"/>
            <a:chExt cx="2209800" cy="433808"/>
          </a:xfrm>
        </p:grpSpPr>
        <p:sp>
          <p:nvSpPr>
            <p:cNvPr id="123" name="Google Shape;123;p13"/>
            <p:cNvSpPr/>
            <p:nvPr/>
          </p:nvSpPr>
          <p:spPr>
            <a:xfrm>
              <a:off x="4355306" y="5806281"/>
              <a:ext cx="2209800" cy="354013"/>
            </a:xfrm>
            <a:prstGeom prst="roundRect">
              <a:avLst>
                <a:gd name="adj" fmla="val 16667"/>
              </a:avLst>
            </a:prstGeom>
            <a:solidFill>
              <a:srgbClr val="92D050"/>
            </a:solidFill>
            <a:ln w="9525" cap="flat" cmpd="sng">
              <a:solidFill>
                <a:srgbClr val="92D050"/>
              </a:solidFill>
              <a:prstDash val="solid"/>
              <a:round/>
              <a:headEnd type="none" w="sm" len="sm"/>
              <a:tailEnd type="none" w="sm" len="sm"/>
            </a:ln>
            <a:effectLst>
              <a:outerShdw blurRad="76200" sy="23000" kx="-1200000" algn="bl" rotWithShape="0">
                <a:srgbClr val="000000">
                  <a:alpha val="20000"/>
                </a:srgbClr>
              </a:outerShdw>
            </a:effectLst>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400"/>
                <a:buFont typeface="Times"/>
                <a:buNone/>
              </a:pPr>
              <a:endParaRPr sz="2400" b="1" i="0" u="none" strike="noStrike" cap="none">
                <a:solidFill>
                  <a:srgbClr val="F8F8F8"/>
                </a:solidFill>
                <a:latin typeface="Calibri"/>
                <a:ea typeface="Calibri"/>
                <a:cs typeface="Calibri"/>
                <a:sym typeface="Calibri"/>
              </a:endParaRPr>
            </a:p>
          </p:txBody>
        </p:sp>
        <p:sp>
          <p:nvSpPr>
            <p:cNvPr id="124" name="Google Shape;124;p13"/>
            <p:cNvSpPr txBox="1"/>
            <p:nvPr/>
          </p:nvSpPr>
          <p:spPr>
            <a:xfrm>
              <a:off x="4393351" y="5766789"/>
              <a:ext cx="2171755" cy="433808"/>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chemeClr val="lt1"/>
                </a:buClr>
                <a:buSzPts val="1200"/>
                <a:buFont typeface="Arial"/>
                <a:buNone/>
              </a:pPr>
              <a:r>
                <a:rPr lang="en-US" sz="1200" b="0" i="0" dirty="0" err="1">
                  <a:solidFill>
                    <a:srgbClr val="374151"/>
                  </a:solidFill>
                  <a:effectLst/>
                  <a:latin typeface="Times New Roman" panose="02020603050405020304" pitchFamily="18" charset="0"/>
                  <a:cs typeface="Times New Roman" panose="02020603050405020304" pitchFamily="18" charset="0"/>
                </a:rPr>
                <a:t>Thực</a:t>
              </a:r>
              <a:r>
                <a:rPr lang="en-US" sz="1200" b="0" i="0" dirty="0">
                  <a:solidFill>
                    <a:srgbClr val="374151"/>
                  </a:solidFill>
                  <a:effectLst/>
                  <a:latin typeface="Times New Roman" panose="02020603050405020304" pitchFamily="18" charset="0"/>
                  <a:cs typeface="Times New Roman" panose="02020603050405020304" pitchFamily="18" charset="0"/>
                </a:rPr>
                <a:t> </a:t>
              </a:r>
              <a:r>
                <a:rPr lang="en-US" sz="1200" b="0" i="0" dirty="0" err="1">
                  <a:solidFill>
                    <a:srgbClr val="374151"/>
                  </a:solidFill>
                  <a:effectLst/>
                  <a:latin typeface="Times New Roman" panose="02020603050405020304" pitchFamily="18" charset="0"/>
                  <a:cs typeface="Times New Roman" panose="02020603050405020304" pitchFamily="18" charset="0"/>
                </a:rPr>
                <a:t>nghiệm</a:t>
              </a:r>
              <a:r>
                <a:rPr lang="en-US" sz="1200" b="0" i="0" dirty="0">
                  <a:solidFill>
                    <a:srgbClr val="374151"/>
                  </a:solidFill>
                  <a:effectLst/>
                  <a:latin typeface="Times New Roman" panose="02020603050405020304" pitchFamily="18" charset="0"/>
                  <a:cs typeface="Times New Roman" panose="02020603050405020304" pitchFamily="18" charset="0"/>
                </a:rPr>
                <a:t> </a:t>
              </a:r>
              <a:r>
                <a:rPr lang="en-US" sz="1200" b="0" i="0" dirty="0" err="1">
                  <a:solidFill>
                    <a:srgbClr val="374151"/>
                  </a:solidFill>
                  <a:effectLst/>
                  <a:latin typeface="Times New Roman" panose="02020603050405020304" pitchFamily="18" charset="0"/>
                  <a:cs typeface="Times New Roman" panose="02020603050405020304" pitchFamily="18" charset="0"/>
                </a:rPr>
                <a:t>và</a:t>
              </a:r>
              <a:r>
                <a:rPr lang="en-US" sz="1200" b="0" i="0" dirty="0">
                  <a:solidFill>
                    <a:srgbClr val="374151"/>
                  </a:solidFill>
                  <a:effectLst/>
                  <a:latin typeface="Times New Roman" panose="02020603050405020304" pitchFamily="18" charset="0"/>
                  <a:cs typeface="Times New Roman" panose="02020603050405020304" pitchFamily="18" charset="0"/>
                </a:rPr>
                <a:t> </a:t>
              </a:r>
              <a:r>
                <a:rPr lang="en-US" sz="1200" b="0" i="0" dirty="0" err="1">
                  <a:solidFill>
                    <a:srgbClr val="374151"/>
                  </a:solidFill>
                  <a:effectLst/>
                  <a:latin typeface="Times New Roman" panose="02020603050405020304" pitchFamily="18" charset="0"/>
                  <a:cs typeface="Times New Roman" panose="02020603050405020304" pitchFamily="18" charset="0"/>
                </a:rPr>
                <a:t>đánh</a:t>
              </a:r>
              <a:r>
                <a:rPr lang="en-US" sz="1200" b="0" i="0" dirty="0">
                  <a:solidFill>
                    <a:srgbClr val="374151"/>
                  </a:solidFill>
                  <a:effectLst/>
                  <a:latin typeface="Times New Roman" panose="02020603050405020304" pitchFamily="18" charset="0"/>
                  <a:cs typeface="Times New Roman" panose="02020603050405020304" pitchFamily="18" charset="0"/>
                </a:rPr>
                <a:t> </a:t>
              </a:r>
              <a:r>
                <a:rPr lang="en-US" sz="1200" b="0" i="0" dirty="0" err="1">
                  <a:solidFill>
                    <a:srgbClr val="374151"/>
                  </a:solidFill>
                  <a:effectLst/>
                  <a:latin typeface="Times New Roman" panose="02020603050405020304" pitchFamily="18" charset="0"/>
                  <a:cs typeface="Times New Roman" panose="02020603050405020304" pitchFamily="18" charset="0"/>
                </a:rPr>
                <a:t>giá</a:t>
              </a:r>
              <a:r>
                <a:rPr lang="en-US" sz="1200" b="0" i="0" dirty="0">
                  <a:solidFill>
                    <a:srgbClr val="374151"/>
                  </a:solidFill>
                  <a:effectLst/>
                  <a:latin typeface="Times New Roman" panose="02020603050405020304" pitchFamily="18" charset="0"/>
                  <a:cs typeface="Times New Roman" panose="02020603050405020304" pitchFamily="18" charset="0"/>
                </a:rPr>
                <a:t> </a:t>
              </a:r>
              <a:r>
                <a:rPr lang="en-US" sz="1200" b="0" i="0" dirty="0" err="1">
                  <a:solidFill>
                    <a:srgbClr val="374151"/>
                  </a:solidFill>
                  <a:effectLst/>
                  <a:latin typeface="Times New Roman" panose="02020603050405020304" pitchFamily="18" charset="0"/>
                  <a:cs typeface="Times New Roman" panose="02020603050405020304" pitchFamily="18" charset="0"/>
                </a:rPr>
                <a:t>hiệu</a:t>
              </a:r>
              <a:r>
                <a:rPr lang="en-US" sz="1200" b="0" i="0" dirty="0">
                  <a:solidFill>
                    <a:srgbClr val="374151"/>
                  </a:solidFill>
                  <a:effectLst/>
                  <a:latin typeface="Times New Roman" panose="02020603050405020304" pitchFamily="18" charset="0"/>
                  <a:cs typeface="Times New Roman" panose="02020603050405020304" pitchFamily="18" charset="0"/>
                </a:rPr>
                <a:t> </a:t>
              </a:r>
              <a:r>
                <a:rPr lang="en-US" sz="1200" b="0" i="0" dirty="0" err="1">
                  <a:solidFill>
                    <a:srgbClr val="374151"/>
                  </a:solidFill>
                  <a:effectLst/>
                  <a:latin typeface="Times New Roman" panose="02020603050405020304" pitchFamily="18" charset="0"/>
                  <a:cs typeface="Times New Roman" panose="02020603050405020304" pitchFamily="18" charset="0"/>
                </a:rPr>
                <a:t>quả</a:t>
              </a:r>
              <a:r>
                <a:rPr lang="en-US" sz="1200" b="0" i="0" dirty="0">
                  <a:solidFill>
                    <a:srgbClr val="374151"/>
                  </a:solidFill>
                  <a:effectLst/>
                  <a:latin typeface="Times New Roman" panose="02020603050405020304" pitchFamily="18" charset="0"/>
                  <a:cs typeface="Times New Roman" panose="02020603050405020304" pitchFamily="18" charset="0"/>
                </a:rPr>
                <a:t> </a:t>
              </a:r>
              <a:r>
                <a:rPr lang="en-US" sz="1200" b="0" i="0" dirty="0" err="1">
                  <a:solidFill>
                    <a:srgbClr val="374151"/>
                  </a:solidFill>
                  <a:effectLst/>
                  <a:latin typeface="Times New Roman" panose="02020603050405020304" pitchFamily="18" charset="0"/>
                  <a:cs typeface="Times New Roman" panose="02020603050405020304" pitchFamily="18" charset="0"/>
                </a:rPr>
                <a:t>và</a:t>
              </a:r>
              <a:r>
                <a:rPr lang="en-US" sz="1200" b="0" i="0" dirty="0">
                  <a:solidFill>
                    <a:srgbClr val="374151"/>
                  </a:solidFill>
                  <a:effectLst/>
                  <a:latin typeface="Times New Roman" panose="02020603050405020304" pitchFamily="18" charset="0"/>
                  <a:cs typeface="Times New Roman" panose="02020603050405020304" pitchFamily="18" charset="0"/>
                </a:rPr>
                <a:t> </a:t>
              </a:r>
              <a:r>
                <a:rPr lang="en-US" sz="1200" b="0" i="0" dirty="0" err="1">
                  <a:solidFill>
                    <a:srgbClr val="374151"/>
                  </a:solidFill>
                  <a:effectLst/>
                  <a:latin typeface="Times New Roman" panose="02020603050405020304" pitchFamily="18" charset="0"/>
                  <a:cs typeface="Times New Roman" panose="02020603050405020304" pitchFamily="18" charset="0"/>
                </a:rPr>
                <a:t>bảo</a:t>
              </a:r>
              <a:r>
                <a:rPr lang="en-US" sz="1200" b="0" i="0" dirty="0">
                  <a:solidFill>
                    <a:srgbClr val="374151"/>
                  </a:solidFill>
                  <a:effectLst/>
                  <a:latin typeface="Times New Roman" panose="02020603050405020304" pitchFamily="18" charset="0"/>
                  <a:cs typeface="Times New Roman" panose="02020603050405020304" pitchFamily="18" charset="0"/>
                </a:rPr>
                <a:t> </a:t>
              </a:r>
              <a:r>
                <a:rPr lang="en-US" sz="1200" b="0" i="0" dirty="0" err="1">
                  <a:solidFill>
                    <a:srgbClr val="374151"/>
                  </a:solidFill>
                  <a:effectLst/>
                  <a:latin typeface="Times New Roman" panose="02020603050405020304" pitchFamily="18" charset="0"/>
                  <a:cs typeface="Times New Roman" panose="02020603050405020304" pitchFamily="18" charset="0"/>
                </a:rPr>
                <a:t>mật</a:t>
              </a:r>
              <a:r>
                <a:rPr lang="en-US" sz="1200" b="0" i="0" dirty="0">
                  <a:solidFill>
                    <a:srgbClr val="374151"/>
                  </a:solidFill>
                  <a:effectLst/>
                  <a:latin typeface="Times New Roman" panose="02020603050405020304" pitchFamily="18" charset="0"/>
                  <a:cs typeface="Times New Roman" panose="02020603050405020304" pitchFamily="18" charset="0"/>
                </a:rPr>
                <a:t> </a:t>
              </a:r>
              <a:r>
                <a:rPr lang="en-US" sz="1200" b="0" i="0" dirty="0" err="1">
                  <a:solidFill>
                    <a:srgbClr val="374151"/>
                  </a:solidFill>
                  <a:effectLst/>
                  <a:latin typeface="Times New Roman" panose="02020603050405020304" pitchFamily="18" charset="0"/>
                  <a:cs typeface="Times New Roman" panose="02020603050405020304" pitchFamily="18" charset="0"/>
                </a:rPr>
                <a:t>trong</a:t>
              </a:r>
              <a:r>
                <a:rPr lang="en-US" sz="1200" b="0" i="0" dirty="0">
                  <a:solidFill>
                    <a:srgbClr val="374151"/>
                  </a:solidFill>
                  <a:effectLst/>
                  <a:latin typeface="Times New Roman" panose="02020603050405020304" pitchFamily="18" charset="0"/>
                  <a:cs typeface="Times New Roman" panose="02020603050405020304" pitchFamily="18" charset="0"/>
                </a:rPr>
                <a:t> Telecare Medical Information System.</a:t>
              </a:r>
              <a:endParaRPr lang="en-US" sz="1200" dirty="0">
                <a:latin typeface="Times New Roman" panose="02020603050405020304" pitchFamily="18" charset="0"/>
                <a:cs typeface="Times New Roman" panose="02020603050405020304" pitchFamily="18" charset="0"/>
              </a:endParaRPr>
            </a:p>
          </p:txBody>
        </p:sp>
      </p:grpSp>
      <p:grpSp>
        <p:nvGrpSpPr>
          <p:cNvPr id="125" name="Google Shape;125;p13"/>
          <p:cNvGrpSpPr/>
          <p:nvPr/>
        </p:nvGrpSpPr>
        <p:grpSpPr>
          <a:xfrm>
            <a:off x="3744912" y="5729287"/>
            <a:ext cx="381000" cy="228600"/>
            <a:chOff x="3745706" y="5806281"/>
            <a:chExt cx="381000" cy="228600"/>
          </a:xfrm>
        </p:grpSpPr>
        <p:sp>
          <p:nvSpPr>
            <p:cNvPr id="126" name="Google Shape;126;p13"/>
            <p:cNvSpPr/>
            <p:nvPr/>
          </p:nvSpPr>
          <p:spPr>
            <a:xfrm>
              <a:off x="3898106" y="5806281"/>
              <a:ext cx="228600" cy="228600"/>
            </a:xfrm>
            <a:prstGeom prst="chevron">
              <a:avLst>
                <a:gd name="adj" fmla="val 108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27" name="Google Shape;127;p13"/>
            <p:cNvSpPr/>
            <p:nvPr/>
          </p:nvSpPr>
          <p:spPr>
            <a:xfrm>
              <a:off x="3745706" y="5806281"/>
              <a:ext cx="228600" cy="228600"/>
            </a:xfrm>
            <a:prstGeom prst="chevron">
              <a:avLst>
                <a:gd name="adj" fmla="val 108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grpSp>
        <p:nvGrpSpPr>
          <p:cNvPr id="128" name="Google Shape;128;p13"/>
          <p:cNvGrpSpPr/>
          <p:nvPr/>
        </p:nvGrpSpPr>
        <p:grpSpPr>
          <a:xfrm>
            <a:off x="6869112" y="5729287"/>
            <a:ext cx="381000" cy="228600"/>
            <a:chOff x="3745706" y="5806281"/>
            <a:chExt cx="381000" cy="228600"/>
          </a:xfrm>
        </p:grpSpPr>
        <p:sp>
          <p:nvSpPr>
            <p:cNvPr id="129" name="Google Shape;129;p13"/>
            <p:cNvSpPr/>
            <p:nvPr/>
          </p:nvSpPr>
          <p:spPr>
            <a:xfrm>
              <a:off x="3898106" y="5806281"/>
              <a:ext cx="228600" cy="228600"/>
            </a:xfrm>
            <a:prstGeom prst="chevron">
              <a:avLst>
                <a:gd name="adj" fmla="val 108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sp>
          <p:nvSpPr>
            <p:cNvPr id="130" name="Google Shape;130;p13"/>
            <p:cNvSpPr/>
            <p:nvPr/>
          </p:nvSpPr>
          <p:spPr>
            <a:xfrm>
              <a:off x="3745706" y="5806281"/>
              <a:ext cx="228600" cy="228600"/>
            </a:xfrm>
            <a:prstGeom prst="chevron">
              <a:avLst>
                <a:gd name="adj" fmla="val 10800"/>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400" b="0" i="0" u="none">
                <a:solidFill>
                  <a:schemeClr val="dk1"/>
                </a:solidFill>
                <a:latin typeface="Times"/>
                <a:ea typeface="Times"/>
                <a:cs typeface="Times"/>
                <a:sym typeface="Times"/>
              </a:endParaRPr>
            </a:p>
          </p:txBody>
        </p:sp>
      </p:grpSp>
      <p:sp>
        <p:nvSpPr>
          <p:cNvPr id="328" name="Google Shape;328;p13"/>
          <p:cNvSpPr txBox="1"/>
          <p:nvPr/>
        </p:nvSpPr>
        <p:spPr>
          <a:xfrm>
            <a:off x="620712" y="9164637"/>
            <a:ext cx="3352800" cy="4832052"/>
          </a:xfrm>
          <a:prstGeom prst="rect">
            <a:avLst/>
          </a:prstGeom>
          <a:noFill/>
          <a:ln>
            <a:noFill/>
          </a:ln>
        </p:spPr>
        <p:txBody>
          <a:bodyPr spcFirstLastPara="1" wrap="square" lIns="91425" tIns="45700" rIns="91425" bIns="45700" anchor="t" anchorCtr="0">
            <a:spAutoFit/>
          </a:bodyPr>
          <a:lstStyle/>
          <a:p>
            <a:pPr rtl="0">
              <a:spcBef>
                <a:spcPts val="600"/>
              </a:spcBef>
              <a:spcAft>
                <a:spcPts val="600"/>
              </a:spcAft>
            </a:pPr>
            <a:r>
              <a:rPr lang="vi-VN" sz="1800" b="0" i="0" u="none" strike="noStrike" dirty="0">
                <a:solidFill>
                  <a:srgbClr val="000000"/>
                </a:solidFill>
                <a:effectLst/>
                <a:latin typeface="Times New Roman" panose="02020603050405020304" pitchFamily="18" charset="0"/>
              </a:rPr>
              <a:t> </a:t>
            </a:r>
            <a:r>
              <a:rPr lang="vi-VN" sz="1200" b="1" i="0" u="none" strike="noStrike" dirty="0">
                <a:solidFill>
                  <a:srgbClr val="000000"/>
                </a:solidFill>
                <a:effectLst/>
                <a:latin typeface="+mj-lt"/>
              </a:rPr>
              <a:t>Nghiên cứu các yếu tố sử dụng trong xác thực:</a:t>
            </a:r>
            <a:endParaRPr lang="vi-VN" sz="1200" b="1" dirty="0">
              <a:effectLst/>
              <a:latin typeface="+mj-lt"/>
            </a:endParaRPr>
          </a:p>
          <a:p>
            <a:pPr algn="just" rtl="0" fontAlgn="base">
              <a:spcBef>
                <a:spcPts val="0"/>
              </a:spcBef>
              <a:spcAft>
                <a:spcPts val="0"/>
              </a:spcAft>
            </a:pPr>
            <a:r>
              <a:rPr lang="en-US" sz="1200" b="0" i="0" u="none" strike="noStrike" dirty="0">
                <a:solidFill>
                  <a:srgbClr val="000000"/>
                </a:solidFill>
                <a:effectLst/>
                <a:latin typeface="+mj-lt"/>
              </a:rPr>
              <a:t>-  </a:t>
            </a:r>
            <a:r>
              <a:rPr lang="vi-VN" sz="1200" b="0" i="0" u="none" strike="noStrike" dirty="0">
                <a:solidFill>
                  <a:srgbClr val="000000"/>
                </a:solidFill>
                <a:effectLst/>
                <a:latin typeface="+mj-lt"/>
              </a:rPr>
              <a:t>Mật khẩu sử dụng một lần: Sử dụng mật khẩu dựa trên thời gian (TOTP) để đảm bảo tính duy nhất và tăng cường bảo mật trong quá trình xác thực.</a:t>
            </a:r>
          </a:p>
          <a:p>
            <a:pPr algn="just" rtl="0" fontAlgn="base">
              <a:spcBef>
                <a:spcPts val="0"/>
              </a:spcBef>
              <a:spcAft>
                <a:spcPts val="0"/>
              </a:spcAft>
            </a:pPr>
            <a:r>
              <a:rPr lang="en-US" sz="1200" b="0" i="0" u="none" strike="noStrike" dirty="0">
                <a:solidFill>
                  <a:srgbClr val="000000"/>
                </a:solidFill>
                <a:effectLst/>
                <a:latin typeface="+mj-lt"/>
              </a:rPr>
              <a:t>- </a:t>
            </a:r>
            <a:r>
              <a:rPr lang="vi-VN" sz="1200" b="0" i="0" u="none" strike="noStrike" dirty="0">
                <a:solidFill>
                  <a:srgbClr val="000000"/>
                </a:solidFill>
                <a:effectLst/>
                <a:latin typeface="+mj-lt"/>
              </a:rPr>
              <a:t>Sinh trắc học (vân tay): Sử dụng kỹ thuật Biohashing và Fuzzy-extractor để bảo vệ và xác thực các mẫu sinh trắc học như vân tay.</a:t>
            </a:r>
          </a:p>
          <a:p>
            <a:pPr algn="just" rtl="0" fontAlgn="base">
              <a:spcBef>
                <a:spcPts val="0"/>
              </a:spcBef>
              <a:spcAft>
                <a:spcPts val="0"/>
              </a:spcAft>
            </a:pPr>
            <a:r>
              <a:rPr lang="en-US" sz="1200" b="0" i="0" u="none" strike="noStrike" dirty="0">
                <a:solidFill>
                  <a:srgbClr val="000000"/>
                </a:solidFill>
                <a:effectLst/>
                <a:latin typeface="+mj-lt"/>
              </a:rPr>
              <a:t>-  </a:t>
            </a:r>
            <a:r>
              <a:rPr lang="vi-VN" sz="1200" b="0" i="0" u="none" strike="noStrike" dirty="0">
                <a:solidFill>
                  <a:srgbClr val="000000"/>
                </a:solidFill>
                <a:effectLst/>
                <a:latin typeface="+mj-lt"/>
              </a:rPr>
              <a:t>Sinh trắc thiết bị dựa trên hệ điều hành và phần cứng: Sử dụng thông tin từ hệ điều hành và phần cứng máy tính (GPU, CPU) để xác thực người dùng và tăng cường tính bảo mật.</a:t>
            </a:r>
          </a:p>
          <a:p>
            <a:pPr algn="just" rtl="0" fontAlgn="base">
              <a:spcBef>
                <a:spcPts val="0"/>
              </a:spcBef>
              <a:spcAft>
                <a:spcPts val="0"/>
              </a:spcAft>
            </a:pPr>
            <a:r>
              <a:rPr lang="en-US" sz="1200" b="0" i="0" u="none" strike="noStrike" dirty="0">
                <a:solidFill>
                  <a:srgbClr val="000000"/>
                </a:solidFill>
                <a:effectLst/>
                <a:latin typeface="+mj-lt"/>
              </a:rPr>
              <a:t>-  </a:t>
            </a:r>
            <a:r>
              <a:rPr lang="vi-VN" sz="1200" b="0" i="0" u="none" strike="noStrike" dirty="0">
                <a:solidFill>
                  <a:srgbClr val="000000"/>
                </a:solidFill>
                <a:effectLst/>
                <a:latin typeface="+mj-lt"/>
              </a:rPr>
              <a:t>Module phần cứng hỗ trợ: Sử dụng TPM (Trusted Platform Module) để đảm bảo tính toàn vẹn và bảo mật thông tin trong quá trình xác thực.</a:t>
            </a:r>
          </a:p>
          <a:p>
            <a:pPr algn="just" rtl="0">
              <a:spcBef>
                <a:spcPts val="0"/>
              </a:spcBef>
              <a:spcAft>
                <a:spcPts val="0"/>
              </a:spcAft>
            </a:pPr>
            <a:r>
              <a:rPr lang="vi-VN" sz="1200" b="1" i="0" u="none" strike="noStrike" dirty="0">
                <a:solidFill>
                  <a:srgbClr val="000000"/>
                </a:solidFill>
                <a:effectLst/>
                <a:latin typeface="+mj-lt"/>
              </a:rPr>
              <a:t> Nghiên cứu các đề án xác thực và tạo khóa phiên cho môi trường ứng dụng đa máy chủ:</a:t>
            </a:r>
            <a:endParaRPr lang="vi-VN" sz="1200" b="1" dirty="0">
              <a:effectLst/>
              <a:latin typeface="+mj-lt"/>
            </a:endParaRPr>
          </a:p>
          <a:p>
            <a:pPr algn="just" rtl="0" fontAlgn="base">
              <a:spcBef>
                <a:spcPts val="0"/>
              </a:spcBef>
              <a:spcAft>
                <a:spcPts val="0"/>
              </a:spcAft>
            </a:pPr>
            <a:r>
              <a:rPr lang="en-US" sz="1200" b="0" i="0" u="none" strike="noStrike" dirty="0">
                <a:solidFill>
                  <a:srgbClr val="000000"/>
                </a:solidFill>
                <a:effectLst/>
                <a:latin typeface="+mj-lt"/>
              </a:rPr>
              <a:t>- </a:t>
            </a:r>
            <a:r>
              <a:rPr lang="vi-VN" sz="1200" b="0" i="0" u="none" strike="noStrike" dirty="0">
                <a:solidFill>
                  <a:srgbClr val="000000"/>
                </a:solidFill>
                <a:effectLst/>
                <a:latin typeface="+mj-lt"/>
              </a:rPr>
              <a:t>Nghiên cứu và phát triển phương pháp xác thực đa yếu tố trong môi trường multi-server, đảm bảo tính ẩn danh cho người dùng. Điều này đảm bảo rằng các người dùng có thể truy cập vào các máy chủ khác nhau mà không cần tiết lộ danh tính của họ.</a:t>
            </a:r>
          </a:p>
          <a:p>
            <a:pPr marL="228600" marR="0" lvl="0" indent="-228600" algn="just" rtl="0">
              <a:lnSpc>
                <a:spcPct val="100000"/>
              </a:lnSpc>
              <a:spcBef>
                <a:spcPts val="0"/>
              </a:spcBef>
              <a:spcAft>
                <a:spcPts val="0"/>
              </a:spcAft>
              <a:buClr>
                <a:schemeClr val="dk1"/>
              </a:buClr>
              <a:buSzPts val="1200"/>
              <a:buFont typeface="Tahoma"/>
              <a:buChar char="•"/>
            </a:pPr>
            <a:endParaRPr sz="1600" dirty="0">
              <a:latin typeface="+mj-lt"/>
            </a:endParaRPr>
          </a:p>
        </p:txBody>
      </p:sp>
      <p:sp>
        <p:nvSpPr>
          <p:cNvPr id="330" name="Google Shape;330;p13"/>
          <p:cNvSpPr txBox="1"/>
          <p:nvPr/>
        </p:nvSpPr>
        <p:spPr>
          <a:xfrm>
            <a:off x="4125912" y="9158287"/>
            <a:ext cx="2895600" cy="2585283"/>
          </a:xfrm>
          <a:prstGeom prst="rect">
            <a:avLst/>
          </a:prstGeom>
          <a:noFill/>
          <a:ln>
            <a:noFill/>
          </a:ln>
        </p:spPr>
        <p:txBody>
          <a:bodyPr spcFirstLastPara="1" wrap="square" lIns="91425" tIns="45700" rIns="91425" bIns="45700" anchor="t" anchorCtr="0">
            <a:spAutoFit/>
          </a:bodyPr>
          <a:lstStyle/>
          <a:p>
            <a:pPr algn="just" rtl="0" fontAlgn="base">
              <a:spcBef>
                <a:spcPts val="0"/>
              </a:spcBef>
              <a:spcAft>
                <a:spcPts val="0"/>
              </a:spcAft>
            </a:pPr>
            <a:r>
              <a:rPr lang="en-US" sz="1200" b="0" i="0" u="none" strike="noStrike" dirty="0">
                <a:solidFill>
                  <a:srgbClr val="000000"/>
                </a:solidFill>
                <a:effectLst/>
                <a:latin typeface="Times New Roman" panose="02020603050405020304" pitchFamily="18" charset="0"/>
              </a:rPr>
              <a:t>- </a:t>
            </a:r>
            <a:r>
              <a:rPr lang="vi-VN" sz="1200" b="0" i="0" u="none" strike="noStrike" dirty="0">
                <a:solidFill>
                  <a:srgbClr val="000000"/>
                </a:solidFill>
                <a:effectLst/>
                <a:latin typeface="Times New Roman" panose="02020603050405020304" pitchFamily="18" charset="0"/>
              </a:rPr>
              <a:t>Lựa chọn kịch bản ứng dụng: Triển khai xác thực đa yếu tố trong môi trường multi-server, cụ thể là </a:t>
            </a:r>
            <a:r>
              <a:rPr lang="vi-VN" sz="1200" b="1" i="0" u="none" strike="noStrike" dirty="0">
                <a:solidFill>
                  <a:srgbClr val="000000"/>
                </a:solidFill>
                <a:effectLst/>
                <a:latin typeface="Times New Roman" panose="02020603050405020304" pitchFamily="18" charset="0"/>
              </a:rPr>
              <a:t>Telecare Medical Information System</a:t>
            </a:r>
            <a:r>
              <a:rPr lang="vi-VN" sz="1200" b="0" i="0" u="none" strike="noStrike" dirty="0">
                <a:solidFill>
                  <a:srgbClr val="000000"/>
                </a:solidFill>
                <a:effectLst/>
                <a:latin typeface="Times New Roman" panose="02020603050405020304" pitchFamily="18" charset="0"/>
              </a:rPr>
              <a:t>. Đây là một hệ thống thông tin y tế trực tuyến, nơi xác thực đa yếu tố có thể đảm bảo tính bảo mật và an toàn cho dữ liệu y tế.</a:t>
            </a:r>
          </a:p>
          <a:p>
            <a:pPr algn="just" rtl="0" fontAlgn="base">
              <a:spcBef>
                <a:spcPts val="0"/>
              </a:spcBef>
              <a:spcAft>
                <a:spcPts val="0"/>
              </a:spcAft>
            </a:pPr>
            <a:r>
              <a:rPr lang="en-US" sz="1200" b="0" i="0" u="none" strike="noStrike" dirty="0">
                <a:solidFill>
                  <a:srgbClr val="000000"/>
                </a:solidFill>
                <a:effectLst/>
                <a:latin typeface="Times New Roman" panose="02020603050405020304" pitchFamily="18" charset="0"/>
              </a:rPr>
              <a:t>- </a:t>
            </a:r>
            <a:r>
              <a:rPr lang="vi-VN" sz="1200" b="0" i="0" u="none" strike="noStrike" dirty="0">
                <a:solidFill>
                  <a:srgbClr val="000000"/>
                </a:solidFill>
                <a:effectLst/>
                <a:latin typeface="Times New Roman" panose="02020603050405020304" pitchFamily="18" charset="0"/>
              </a:rPr>
              <a:t>Đánh giá tính hiệu quả và bảo mật và khả năng đáp ứng các yêu cầu của hệ thống trong việc xác thực người dùng: Tiến hành đánh giá hiệu quả của các phương pháp xác thực đa yếu tố đã triển khai trong </a:t>
            </a:r>
            <a:r>
              <a:rPr lang="vi-VN" sz="1200" b="1" i="0" u="none" strike="noStrike" dirty="0">
                <a:solidFill>
                  <a:srgbClr val="000000"/>
                </a:solidFill>
                <a:effectLst/>
                <a:latin typeface="Times New Roman" panose="02020603050405020304" pitchFamily="18" charset="0"/>
              </a:rPr>
              <a:t>Telecare Medical Information System</a:t>
            </a:r>
            <a:r>
              <a:rPr lang="vi-VN" sz="1800" b="1" i="0" u="none" strike="noStrike" dirty="0">
                <a:solidFill>
                  <a:srgbClr val="000000"/>
                </a:solidFill>
                <a:effectLst/>
                <a:latin typeface="Times New Roman" panose="02020603050405020304" pitchFamily="18" charset="0"/>
              </a:rPr>
              <a:t>.</a:t>
            </a:r>
          </a:p>
        </p:txBody>
      </p:sp>
      <p:sp>
        <p:nvSpPr>
          <p:cNvPr id="390" name="Google Shape;390;p13"/>
          <p:cNvSpPr txBox="1"/>
          <p:nvPr/>
        </p:nvSpPr>
        <p:spPr>
          <a:xfrm>
            <a:off x="544512" y="8850312"/>
            <a:ext cx="22098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400" b="1" i="0" u="none" dirty="0">
                <a:solidFill>
                  <a:srgbClr val="0B4993"/>
                </a:solidFill>
                <a:latin typeface="Tahoma"/>
                <a:ea typeface="Tahoma"/>
                <a:cs typeface="Tahoma"/>
                <a:sym typeface="Tahoma"/>
              </a:rPr>
              <a:t>1.  </a:t>
            </a:r>
            <a:r>
              <a:rPr lang="en-US" b="1" dirty="0" err="1">
                <a:solidFill>
                  <a:srgbClr val="0B4993"/>
                </a:solidFill>
                <a:latin typeface="Tahoma"/>
                <a:ea typeface="Tahoma"/>
                <a:cs typeface="Tahoma"/>
                <a:sym typeface="Tahoma"/>
              </a:rPr>
              <a:t>Nội</a:t>
            </a:r>
            <a:r>
              <a:rPr lang="en-US" b="1" dirty="0">
                <a:solidFill>
                  <a:srgbClr val="0B4993"/>
                </a:solidFill>
                <a:latin typeface="Tahoma"/>
                <a:ea typeface="Tahoma"/>
                <a:cs typeface="Tahoma"/>
                <a:sym typeface="Tahoma"/>
              </a:rPr>
              <a:t> dung</a:t>
            </a:r>
            <a:endParaRPr dirty="0"/>
          </a:p>
        </p:txBody>
      </p:sp>
      <p:sp>
        <p:nvSpPr>
          <p:cNvPr id="391" name="Google Shape;391;p13"/>
          <p:cNvSpPr txBox="1"/>
          <p:nvPr/>
        </p:nvSpPr>
        <p:spPr>
          <a:xfrm>
            <a:off x="4049712" y="8850312"/>
            <a:ext cx="259080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B4993"/>
              </a:buClr>
              <a:buSzPts val="1400"/>
              <a:buFont typeface="Tahoma"/>
              <a:buNone/>
            </a:pPr>
            <a:r>
              <a:rPr lang="en-US" sz="1400" b="1" i="0" u="none" dirty="0">
                <a:solidFill>
                  <a:srgbClr val="0B4993"/>
                </a:solidFill>
                <a:latin typeface="Tahoma"/>
                <a:ea typeface="Tahoma"/>
                <a:cs typeface="Tahoma"/>
                <a:sym typeface="Tahoma"/>
              </a:rPr>
              <a:t>2.  </a:t>
            </a:r>
            <a:r>
              <a:rPr lang="en-US" sz="1400" b="1" i="0" u="none" dirty="0" err="1">
                <a:solidFill>
                  <a:srgbClr val="0B4993"/>
                </a:solidFill>
                <a:latin typeface="Tahoma"/>
                <a:ea typeface="Tahoma"/>
                <a:cs typeface="Tahoma"/>
                <a:sym typeface="Tahoma"/>
              </a:rPr>
              <a:t>Phương</a:t>
            </a:r>
            <a:r>
              <a:rPr lang="en-US" sz="1400" b="1" i="0" u="none" dirty="0">
                <a:solidFill>
                  <a:srgbClr val="0B4993"/>
                </a:solidFill>
                <a:latin typeface="Tahoma"/>
                <a:ea typeface="Tahoma"/>
                <a:cs typeface="Tahoma"/>
                <a:sym typeface="Tahoma"/>
              </a:rPr>
              <a:t> </a:t>
            </a:r>
            <a:r>
              <a:rPr lang="en-US" sz="1400" b="1" i="0" u="none" dirty="0" err="1">
                <a:solidFill>
                  <a:srgbClr val="0B4993"/>
                </a:solidFill>
                <a:latin typeface="Tahoma"/>
                <a:ea typeface="Tahoma"/>
                <a:cs typeface="Tahoma"/>
                <a:sym typeface="Tahoma"/>
              </a:rPr>
              <a:t>pháp</a:t>
            </a:r>
            <a:endParaRPr dirty="0"/>
          </a:p>
        </p:txBody>
      </p:sp>
      <p:sp>
        <p:nvSpPr>
          <p:cNvPr id="430" name="Google Shape;430;p13"/>
          <p:cNvSpPr txBox="1"/>
          <p:nvPr/>
        </p:nvSpPr>
        <p:spPr>
          <a:xfrm>
            <a:off x="696912" y="13312775"/>
            <a:ext cx="3200400" cy="276959"/>
          </a:xfrm>
          <a:prstGeom prst="rect">
            <a:avLst/>
          </a:prstGeom>
          <a:noFill/>
          <a:ln>
            <a:noFill/>
          </a:ln>
        </p:spPr>
        <p:txBody>
          <a:bodyPr spcFirstLastPara="1" wrap="square" lIns="91425" tIns="45700" rIns="91425" bIns="45700" anchor="t" anchorCtr="0">
            <a:spAutoFit/>
          </a:bodyPr>
          <a:lstStyle/>
          <a:p>
            <a:pPr marR="0" lvl="0" algn="just" rtl="0">
              <a:lnSpc>
                <a:spcPct val="100000"/>
              </a:lnSpc>
              <a:spcBef>
                <a:spcPts val="0"/>
              </a:spcBef>
              <a:spcAft>
                <a:spcPts val="0"/>
              </a:spcAft>
              <a:buClr>
                <a:schemeClr val="dk1"/>
              </a:buClr>
              <a:buSzPts val="1200"/>
            </a:pPr>
            <a:r>
              <a:rPr lang="en-US" sz="1200" b="0" i="0" u="none" dirty="0">
                <a:solidFill>
                  <a:schemeClr val="dk1"/>
                </a:solidFill>
                <a:latin typeface="Tahoma"/>
                <a:ea typeface="Tahoma"/>
                <a:cs typeface="Tahoma"/>
                <a:sym typeface="Tahoma"/>
              </a:rPr>
              <a:t>.</a:t>
            </a:r>
            <a:endParaRPr dirty="0"/>
          </a:p>
        </p:txBody>
      </p:sp>
      <p:sp>
        <p:nvSpPr>
          <p:cNvPr id="431" name="Google Shape;431;p13"/>
          <p:cNvSpPr txBox="1"/>
          <p:nvPr/>
        </p:nvSpPr>
        <p:spPr>
          <a:xfrm>
            <a:off x="5649912" y="3082925"/>
            <a:ext cx="4267200" cy="1815841"/>
          </a:xfrm>
          <a:prstGeom prst="rect">
            <a:avLst/>
          </a:prstGeom>
          <a:noFill/>
          <a:ln>
            <a:noFill/>
          </a:ln>
        </p:spPr>
        <p:txBody>
          <a:bodyPr spcFirstLastPara="1" wrap="square" lIns="91425" tIns="45700" rIns="91425" bIns="45700" anchor="t" anchorCtr="0">
            <a:spAutoFit/>
          </a:bodyPr>
          <a:lstStyle/>
          <a:p>
            <a:pPr rtl="0">
              <a:spcBef>
                <a:spcPts val="0"/>
              </a:spcBef>
              <a:spcAft>
                <a:spcPts val="0"/>
              </a:spcAft>
            </a:pPr>
            <a:r>
              <a:rPr lang="en-US" sz="1200" b="0" i="0" dirty="0">
                <a:solidFill>
                  <a:srgbClr val="374151"/>
                </a:solidFill>
                <a:effectLst/>
                <a:latin typeface="Times" panose="02020603050405020304" pitchFamily="18" charset="0"/>
                <a:cs typeface="Times" panose="02020603050405020304" pitchFamily="18" charset="0"/>
              </a:rPr>
              <a:t>- </a:t>
            </a:r>
            <a:r>
              <a:rPr lang="vi-VN" sz="1200" b="0" i="0" dirty="0">
                <a:solidFill>
                  <a:srgbClr val="374151"/>
                </a:solidFill>
                <a:effectLst/>
                <a:latin typeface="Times" panose="02020603050405020304" pitchFamily="18" charset="0"/>
                <a:cs typeface="Times" panose="02020603050405020304" pitchFamily="18" charset="0"/>
              </a:rPr>
              <a:t>Đề tài nghiên cứu về xác thực đa yếu tố (MFA) được chọn để nâng cao tính an toàn khi sử dụng dịch vụ trực tuyến. MFA sử dụng nhiều yếu tố xác thực như mật khẩu, mã PIN, thẻ thông minh và dấu vân tay để tăng cường bảo mật. </a:t>
            </a:r>
            <a:endParaRPr lang="en-US" sz="1200" b="0" i="0" dirty="0">
              <a:solidFill>
                <a:srgbClr val="374151"/>
              </a:solidFill>
              <a:effectLst/>
              <a:latin typeface="Times" panose="02020603050405020304" pitchFamily="18" charset="0"/>
              <a:cs typeface="Times" panose="02020603050405020304" pitchFamily="18" charset="0"/>
            </a:endParaRPr>
          </a:p>
          <a:p>
            <a:pPr rtl="0">
              <a:spcBef>
                <a:spcPts val="0"/>
              </a:spcBef>
              <a:spcAft>
                <a:spcPts val="0"/>
              </a:spcAft>
            </a:pPr>
            <a:r>
              <a:rPr lang="en-US" sz="1200" dirty="0">
                <a:solidFill>
                  <a:srgbClr val="374151"/>
                </a:solidFill>
                <a:latin typeface="Times" panose="02020603050405020304" pitchFamily="18" charset="0"/>
                <a:cs typeface="Times" panose="02020603050405020304" pitchFamily="18" charset="0"/>
              </a:rPr>
              <a:t>- </a:t>
            </a:r>
            <a:r>
              <a:rPr lang="vi-VN" sz="1200" b="0" i="0" dirty="0">
                <a:solidFill>
                  <a:srgbClr val="374151"/>
                </a:solidFill>
                <a:effectLst/>
                <a:latin typeface="Times" panose="02020603050405020304" pitchFamily="18" charset="0"/>
                <a:cs typeface="Times" panose="02020603050405020304" pitchFamily="18" charset="0"/>
              </a:rPr>
              <a:t>Nghiên cứu tập trung vào phân tích và đánh giá hiệu quả cũng như đảm bảo tính bảo mật của các phương pháp MFA. Thông qua thực nghiệm theo kịch bản thực tế, nghiên cứu nhằm xác định những phương pháp tốt nhất để bảo vệ thông tin và tài khoản người dùng</a:t>
            </a:r>
            <a:r>
              <a:rPr lang="vi-VN" sz="1600" b="0" i="0" dirty="0">
                <a:solidFill>
                  <a:srgbClr val="374151"/>
                </a:solidFill>
                <a:effectLst/>
                <a:latin typeface="Times" panose="02020603050405020304" pitchFamily="18" charset="0"/>
                <a:cs typeface="Times" panose="02020603050405020304" pitchFamily="18" charset="0"/>
              </a:rPr>
              <a:t>.</a:t>
            </a:r>
            <a:endParaRPr sz="1200" dirty="0">
              <a:latin typeface="Times" panose="02020603050405020304" pitchFamily="18" charset="0"/>
              <a:cs typeface="Times" panose="02020603050405020304" pitchFamily="18" charset="0"/>
            </a:endParaRPr>
          </a:p>
        </p:txBody>
      </p:sp>
      <p:sp>
        <p:nvSpPr>
          <p:cNvPr id="433" name="Google Shape;433;p13"/>
          <p:cNvSpPr txBox="1"/>
          <p:nvPr/>
        </p:nvSpPr>
        <p:spPr>
          <a:xfrm>
            <a:off x="620712" y="3090862"/>
            <a:ext cx="4267200" cy="1692731"/>
          </a:xfrm>
          <a:prstGeom prst="rect">
            <a:avLst/>
          </a:prstGeom>
          <a:noFill/>
          <a:ln>
            <a:noFill/>
          </a:ln>
        </p:spPr>
        <p:txBody>
          <a:bodyPr spcFirstLastPara="1" wrap="square" lIns="91425" tIns="45700" rIns="91425" bIns="45700" anchor="t" anchorCtr="0">
            <a:spAutoFit/>
          </a:bodyPr>
          <a:lstStyle/>
          <a:p>
            <a:pPr rtl="0" fontAlgn="base">
              <a:spcBef>
                <a:spcPts val="1200"/>
              </a:spcBef>
              <a:spcAft>
                <a:spcPts val="0"/>
              </a:spcAft>
              <a:buFont typeface="Arial" panose="020B0604020202020204" pitchFamily="34" charset="0"/>
              <a:buChar char="•"/>
            </a:pPr>
            <a:r>
              <a:rPr lang="en-US" sz="1200" b="0" i="0" u="none" strike="noStrike" dirty="0" err="1">
                <a:solidFill>
                  <a:srgbClr val="000000"/>
                </a:solidFill>
                <a:effectLst/>
                <a:latin typeface="Times New Roman" panose="02020603050405020304" pitchFamily="18" charset="0"/>
              </a:rPr>
              <a:t>Tìm</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hiểu</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về</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xác</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thực</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đa</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yếu</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tố</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dựa</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trên</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mật</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khẩu</a:t>
            </a:r>
            <a:r>
              <a:rPr lang="en-US" sz="1200" b="0" i="0" u="none" strike="noStrike" dirty="0">
                <a:solidFill>
                  <a:srgbClr val="000000"/>
                </a:solidFill>
                <a:effectLst/>
                <a:latin typeface="Times New Roman" panose="02020603050405020304" pitchFamily="18" charset="0"/>
              </a:rPr>
              <a:t>, TOTP, </a:t>
            </a:r>
            <a:r>
              <a:rPr lang="en-US" sz="1200" b="0" i="0" u="none" strike="noStrike" dirty="0" err="1">
                <a:solidFill>
                  <a:srgbClr val="000000"/>
                </a:solidFill>
                <a:effectLst/>
                <a:latin typeface="Times New Roman" panose="02020603050405020304" pitchFamily="18" charset="0"/>
              </a:rPr>
              <a:t>xác</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thực</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và</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bảo</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vệ</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các</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mẫu</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sinh</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trắc</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học</a:t>
            </a:r>
            <a:r>
              <a:rPr lang="en-US" sz="1200" b="0" i="0" u="none" strike="noStrike" dirty="0">
                <a:solidFill>
                  <a:srgbClr val="000000"/>
                </a:solidFill>
                <a:effectLst/>
                <a:latin typeface="Times New Roman" panose="02020603050405020304" pitchFamily="18" charset="0"/>
              </a:rPr>
              <a:t>.</a:t>
            </a:r>
          </a:p>
          <a:p>
            <a:pPr rtl="0" fontAlgn="base">
              <a:spcBef>
                <a:spcPts val="0"/>
              </a:spcBef>
              <a:spcAft>
                <a:spcPts val="0"/>
              </a:spcAft>
              <a:buFont typeface="Arial" panose="020B0604020202020204" pitchFamily="34" charset="0"/>
              <a:buChar char="•"/>
            </a:pPr>
            <a:r>
              <a:rPr lang="en-US" sz="1200" b="0" i="0" u="none" strike="noStrike" dirty="0" err="1">
                <a:solidFill>
                  <a:srgbClr val="000000"/>
                </a:solidFill>
                <a:effectLst/>
                <a:latin typeface="Times New Roman" panose="02020603050405020304" pitchFamily="18" charset="0"/>
              </a:rPr>
              <a:t>Tìm</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hiểu</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về</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cách</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xác</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thực</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sử</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dụng</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sinh</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trắc</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của</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thiết</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bị</a:t>
            </a:r>
            <a:r>
              <a:rPr lang="en-US" sz="1200" b="0" i="0" u="none" strike="noStrike" dirty="0">
                <a:solidFill>
                  <a:srgbClr val="000000"/>
                </a:solidFill>
                <a:effectLst/>
                <a:latin typeface="Times New Roman" panose="02020603050405020304" pitchFamily="18" charset="0"/>
              </a:rPr>
              <a:t> (Device Fingerprints) </a:t>
            </a:r>
            <a:r>
              <a:rPr lang="en-US" sz="1200" b="0" i="0" u="none" strike="noStrike" dirty="0" err="1">
                <a:solidFill>
                  <a:srgbClr val="000000"/>
                </a:solidFill>
                <a:effectLst/>
                <a:latin typeface="Times New Roman" panose="02020603050405020304" pitchFamily="18" charset="0"/>
              </a:rPr>
              <a:t>và</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cách</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sử</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dụng</a:t>
            </a:r>
            <a:r>
              <a:rPr lang="en-US" sz="1200" b="0" i="0" u="none" strike="noStrike" dirty="0">
                <a:solidFill>
                  <a:srgbClr val="000000"/>
                </a:solidFill>
                <a:effectLst/>
                <a:latin typeface="Times New Roman" panose="02020603050405020304" pitchFamily="18" charset="0"/>
              </a:rPr>
              <a:t> module </a:t>
            </a:r>
            <a:r>
              <a:rPr lang="en-US" sz="1200" b="0" i="0" u="none" strike="noStrike" dirty="0" err="1">
                <a:solidFill>
                  <a:srgbClr val="000000"/>
                </a:solidFill>
                <a:effectLst/>
                <a:latin typeface="Times New Roman" panose="02020603050405020304" pitchFamily="18" charset="0"/>
              </a:rPr>
              <a:t>phần</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cứng</a:t>
            </a:r>
            <a:r>
              <a:rPr lang="en-US" sz="1200" b="0" i="0" u="none" strike="noStrike" dirty="0">
                <a:solidFill>
                  <a:srgbClr val="000000"/>
                </a:solidFill>
                <a:effectLst/>
                <a:latin typeface="Times New Roman" panose="02020603050405020304" pitchFamily="18" charset="0"/>
              </a:rPr>
              <a:t> (Hardware Assisted) </a:t>
            </a:r>
            <a:r>
              <a:rPr lang="en-US" sz="1200" b="0" i="0" u="none" strike="noStrike" dirty="0" err="1">
                <a:solidFill>
                  <a:srgbClr val="000000"/>
                </a:solidFill>
                <a:effectLst/>
                <a:latin typeface="Times New Roman" panose="02020603050405020304" pitchFamily="18" charset="0"/>
              </a:rPr>
              <a:t>để</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bảo</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vệ</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các</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thông</a:t>
            </a:r>
            <a:r>
              <a:rPr lang="en-US" sz="1200" b="0" i="0" u="none" strike="noStrike" dirty="0">
                <a:solidFill>
                  <a:srgbClr val="000000"/>
                </a:solidFill>
                <a:effectLst/>
                <a:latin typeface="Times New Roman" panose="02020603050405020304" pitchFamily="18" charset="0"/>
              </a:rPr>
              <a:t> tin </a:t>
            </a:r>
            <a:r>
              <a:rPr lang="en-US" sz="1200" b="0" i="0" u="none" strike="noStrike" dirty="0" err="1">
                <a:solidFill>
                  <a:srgbClr val="000000"/>
                </a:solidFill>
                <a:effectLst/>
                <a:latin typeface="Times New Roman" panose="02020603050405020304" pitchFamily="18" charset="0"/>
              </a:rPr>
              <a:t>dùng</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trong</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xác</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thực</a:t>
            </a:r>
            <a:r>
              <a:rPr lang="en-US" sz="1200" b="0" i="0" u="none" strike="noStrike" dirty="0">
                <a:solidFill>
                  <a:srgbClr val="000000"/>
                </a:solidFill>
                <a:effectLst/>
                <a:latin typeface="Times New Roman" panose="02020603050405020304" pitchFamily="18" charset="0"/>
              </a:rPr>
              <a:t>.</a:t>
            </a:r>
          </a:p>
          <a:p>
            <a:pPr rtl="0" fontAlgn="base">
              <a:spcBef>
                <a:spcPts val="0"/>
              </a:spcBef>
              <a:spcAft>
                <a:spcPts val="1200"/>
              </a:spcAft>
              <a:buFont typeface="Arial" panose="020B0604020202020204" pitchFamily="34" charset="0"/>
              <a:buChar char="•"/>
            </a:pPr>
            <a:r>
              <a:rPr lang="en-US" sz="1200" b="0" i="0" u="none" strike="noStrike" dirty="0" err="1">
                <a:solidFill>
                  <a:srgbClr val="000000"/>
                </a:solidFill>
                <a:effectLst/>
                <a:latin typeface="Times New Roman" panose="02020603050405020304" pitchFamily="18" charset="0"/>
              </a:rPr>
              <a:t>Triển</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khai</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thực</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nghiệm</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và</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đánh</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giá</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tính</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hiệu</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quả</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trong</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việc</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xác</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thực</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trong</a:t>
            </a:r>
            <a:r>
              <a:rPr lang="en-US" sz="1200" b="0" i="0" u="none" strike="noStrike" dirty="0">
                <a:solidFill>
                  <a:srgbClr val="000000"/>
                </a:solidFill>
                <a:effectLst/>
                <a:latin typeface="Times New Roman" panose="02020603050405020304" pitchFamily="18" charset="0"/>
              </a:rPr>
              <a:t> Telecare Medical Information System</a:t>
            </a:r>
          </a:p>
        </p:txBody>
      </p:sp>
      <p:sp>
        <p:nvSpPr>
          <p:cNvPr id="9" name="TextBox 8">
            <a:extLst>
              <a:ext uri="{FF2B5EF4-FFF2-40B4-BE49-F238E27FC236}">
                <a16:creationId xmlns:a16="http://schemas.microsoft.com/office/drawing/2014/main" id="{21133EBA-43A7-FE4D-9389-48F57DD9CBD9}"/>
              </a:ext>
            </a:extLst>
          </p:cNvPr>
          <p:cNvSpPr txBox="1"/>
          <p:nvPr/>
        </p:nvSpPr>
        <p:spPr>
          <a:xfrm>
            <a:off x="7243762" y="8860891"/>
            <a:ext cx="5346700" cy="307777"/>
          </a:xfrm>
          <a:prstGeom prst="rect">
            <a:avLst/>
          </a:prstGeom>
          <a:noFill/>
        </p:spPr>
        <p:txBody>
          <a:bodyPr wrap="square">
            <a:spAutoFit/>
          </a:bodyPr>
          <a:lstStyle/>
          <a:p>
            <a:pPr marL="0" marR="0" lvl="0" indent="0" algn="l" rtl="0">
              <a:lnSpc>
                <a:spcPct val="100000"/>
              </a:lnSpc>
              <a:spcBef>
                <a:spcPts val="0"/>
              </a:spcBef>
              <a:spcAft>
                <a:spcPts val="0"/>
              </a:spcAft>
              <a:buClr>
                <a:srgbClr val="0B4993"/>
              </a:buClr>
              <a:buSzPts val="1400"/>
              <a:buFont typeface="Tahoma"/>
              <a:buNone/>
            </a:pPr>
            <a:r>
              <a:rPr lang="en-US" b="1" dirty="0">
                <a:solidFill>
                  <a:srgbClr val="0B4993"/>
                </a:solidFill>
                <a:latin typeface="Tahoma"/>
                <a:ea typeface="Tahoma"/>
                <a:cs typeface="Tahoma"/>
                <a:sym typeface="Tahoma"/>
              </a:rPr>
              <a:t>3. </a:t>
            </a:r>
            <a:r>
              <a:rPr lang="en-US" b="1" dirty="0" err="1">
                <a:solidFill>
                  <a:srgbClr val="0B4993"/>
                </a:solidFill>
                <a:latin typeface="Tahoma"/>
                <a:ea typeface="Tahoma"/>
                <a:cs typeface="Tahoma"/>
                <a:sym typeface="Tahoma"/>
              </a:rPr>
              <a:t>Kết</a:t>
            </a:r>
            <a:r>
              <a:rPr lang="en-US" b="1" dirty="0">
                <a:solidFill>
                  <a:srgbClr val="0B4993"/>
                </a:solidFill>
                <a:latin typeface="Tahoma"/>
                <a:ea typeface="Tahoma"/>
                <a:cs typeface="Tahoma"/>
                <a:sym typeface="Tahoma"/>
              </a:rPr>
              <a:t> </a:t>
            </a:r>
            <a:r>
              <a:rPr lang="en-US" b="1" dirty="0" err="1">
                <a:solidFill>
                  <a:srgbClr val="0B4993"/>
                </a:solidFill>
                <a:latin typeface="Tahoma"/>
                <a:ea typeface="Tahoma"/>
                <a:cs typeface="Tahoma"/>
                <a:sym typeface="Tahoma"/>
              </a:rPr>
              <a:t>quả</a:t>
            </a:r>
            <a:r>
              <a:rPr lang="en-US" b="1" dirty="0">
                <a:solidFill>
                  <a:srgbClr val="0B4993"/>
                </a:solidFill>
                <a:latin typeface="Tahoma"/>
                <a:ea typeface="Tahoma"/>
                <a:cs typeface="Tahoma"/>
                <a:sym typeface="Tahoma"/>
              </a:rPr>
              <a:t> </a:t>
            </a:r>
            <a:r>
              <a:rPr lang="en-US" b="1" dirty="0" err="1">
                <a:solidFill>
                  <a:srgbClr val="0B4993"/>
                </a:solidFill>
                <a:latin typeface="Tahoma"/>
                <a:ea typeface="Tahoma"/>
                <a:cs typeface="Tahoma"/>
                <a:sym typeface="Tahoma"/>
              </a:rPr>
              <a:t>mong</a:t>
            </a:r>
            <a:r>
              <a:rPr lang="en-US" b="1" dirty="0">
                <a:solidFill>
                  <a:srgbClr val="0B4993"/>
                </a:solidFill>
                <a:latin typeface="Tahoma"/>
                <a:ea typeface="Tahoma"/>
                <a:cs typeface="Tahoma"/>
                <a:sym typeface="Tahoma"/>
              </a:rPr>
              <a:t> </a:t>
            </a:r>
            <a:r>
              <a:rPr lang="en-US" b="1" dirty="0" err="1">
                <a:solidFill>
                  <a:srgbClr val="0B4993"/>
                </a:solidFill>
                <a:latin typeface="Tahoma"/>
                <a:ea typeface="Tahoma"/>
                <a:cs typeface="Tahoma"/>
                <a:sym typeface="Tahoma"/>
              </a:rPr>
              <a:t>đợi</a:t>
            </a:r>
            <a:endParaRPr lang="vi-VN" dirty="0"/>
          </a:p>
        </p:txBody>
      </p:sp>
      <p:sp>
        <p:nvSpPr>
          <p:cNvPr id="11" name="TextBox 10">
            <a:extLst>
              <a:ext uri="{FF2B5EF4-FFF2-40B4-BE49-F238E27FC236}">
                <a16:creationId xmlns:a16="http://schemas.microsoft.com/office/drawing/2014/main" id="{5737FC44-D193-23C6-FEA0-2151E0314C9C}"/>
              </a:ext>
            </a:extLst>
          </p:cNvPr>
          <p:cNvSpPr txBox="1"/>
          <p:nvPr/>
        </p:nvSpPr>
        <p:spPr>
          <a:xfrm>
            <a:off x="7250026" y="9238147"/>
            <a:ext cx="3049674" cy="2123658"/>
          </a:xfrm>
          <a:prstGeom prst="rect">
            <a:avLst/>
          </a:prstGeom>
          <a:noFill/>
        </p:spPr>
        <p:txBody>
          <a:bodyPr wrap="square">
            <a:spAutoFit/>
          </a:bodyPr>
          <a:lstStyle/>
          <a:p>
            <a:pPr marL="171450" indent="-171450" algn="just" rtl="0" fontAlgn="base">
              <a:spcBef>
                <a:spcPts val="0"/>
              </a:spcBef>
              <a:spcAft>
                <a:spcPts val="0"/>
              </a:spcAft>
              <a:buFontTx/>
              <a:buChar char="-"/>
            </a:pPr>
            <a:r>
              <a:rPr lang="vi-VN" sz="1200" b="0" i="0" dirty="0">
                <a:solidFill>
                  <a:srgbClr val="374151"/>
                </a:solidFill>
                <a:effectLst/>
                <a:latin typeface="+mj-lt"/>
              </a:rPr>
              <a:t>Kết quả dự kiến từ nghiên cứu này là tăng cường tính bảo mật và hiệu quả trong xác thực đa yếu tố. </a:t>
            </a:r>
            <a:endParaRPr lang="en-US" sz="1200" b="0" i="0" dirty="0">
              <a:solidFill>
                <a:srgbClr val="374151"/>
              </a:solidFill>
              <a:effectLst/>
              <a:latin typeface="+mj-lt"/>
            </a:endParaRPr>
          </a:p>
          <a:p>
            <a:pPr marL="171450" indent="-171450" algn="just" rtl="0" fontAlgn="base">
              <a:spcBef>
                <a:spcPts val="0"/>
              </a:spcBef>
              <a:spcAft>
                <a:spcPts val="0"/>
              </a:spcAft>
              <a:buFontTx/>
              <a:buChar char="-"/>
            </a:pPr>
            <a:r>
              <a:rPr lang="vi-VN" sz="1200" b="0" i="0" dirty="0">
                <a:solidFill>
                  <a:srgbClr val="374151"/>
                </a:solidFill>
                <a:effectLst/>
                <a:latin typeface="+mj-lt"/>
              </a:rPr>
              <a:t>Sử dụng các phương pháp như mật khẩu một lần (TOTP), sinh trắc học và module phần cứng hỗ trợ, nghiên cứu mong đợi đạt được những kết quả sau: tăng cường tính bảo mật, bảo vệ thông tin và quyền riêng tư của người dùng, đáp ứng yêu cầu bảo mật và độ tin cậy trong hệ thống thông tin y tế trực tuyến</a:t>
            </a:r>
            <a:r>
              <a:rPr lang="vi-VN" sz="1200" b="0" i="0" u="none" strike="noStrike" dirty="0">
                <a:solidFill>
                  <a:srgbClr val="000000"/>
                </a:solidFill>
                <a:effectLst/>
                <a:latin typeface="+mj-lt"/>
              </a:rPr>
              <a:t>.</a:t>
            </a:r>
          </a:p>
        </p:txBody>
      </p:sp>
      <p:pic>
        <p:nvPicPr>
          <p:cNvPr id="1026" name="Picture 2" descr="Khóa cửa sinh trắc học là gì? Ưu nhược điểm và cách hoạt động">
            <a:extLst>
              <a:ext uri="{FF2B5EF4-FFF2-40B4-BE49-F238E27FC236}">
                <a16:creationId xmlns:a16="http://schemas.microsoft.com/office/drawing/2014/main" id="{7663AF32-F462-8549-A5BF-978383E018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312" y="6388730"/>
            <a:ext cx="2754133" cy="18360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ài Đặt Nhiều Máy Tính Theo Server (Máy Chủ) - Clients (Máy Trạm)">
            <a:extLst>
              <a:ext uri="{FF2B5EF4-FFF2-40B4-BE49-F238E27FC236}">
                <a16:creationId xmlns:a16="http://schemas.microsoft.com/office/drawing/2014/main" id="{3A47DCBC-431C-56A3-8C07-9E985133A8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0485" y="6427262"/>
            <a:ext cx="3038853" cy="178041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ìm Hiểu Về Xác Thực Đa Yếu Tố - Multi-Factor Authentication (MFA) - IT  Support/Helpdesk - Dịch vụ IT Doanh nghiệp">
            <a:extLst>
              <a:ext uri="{FF2B5EF4-FFF2-40B4-BE49-F238E27FC236}">
                <a16:creationId xmlns:a16="http://schemas.microsoft.com/office/drawing/2014/main" id="{7D49CB80-5488-1507-C052-E2FD3B0607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39973" y="6450018"/>
            <a:ext cx="2710763" cy="169318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ulti-factor Authentication. Cloud più sicuro! - CANALE SICUREZZA">
            <a:extLst>
              <a:ext uri="{FF2B5EF4-FFF2-40B4-BE49-F238E27FC236}">
                <a16:creationId xmlns:a16="http://schemas.microsoft.com/office/drawing/2014/main" id="{641D13C3-1748-FA6C-D0B1-598F44BFE1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60387" y="11627642"/>
            <a:ext cx="3028951" cy="16115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783</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Tahoma</vt:lpstr>
      <vt:lpstr>Times</vt:lpstr>
      <vt:lpstr>Söhne</vt:lpstr>
      <vt:lpstr>Times New Roman</vt:lpstr>
      <vt:lpstr>Calibri</vt:lpstr>
      <vt:lpstr>新しいプレゼンテーション</vt:lpstr>
      <vt:lpstr>XÁC THỰC ĐA YẾU TỐ VÀ THỎA THUẬN KHÓA PHIÊN TRONG MÔ HÌNH MẠNG ĐA MÁY CHỦ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XÁC THỰC ĐA YẾU TỐ VÀ THỎA THUẬN KHÓA PHIÊN TRONG MÔ HÌNH MẠNG ĐA MÁY CHỦ</dc:title>
  <cp:lastModifiedBy>Nguyen Kim</cp:lastModifiedBy>
  <cp:revision>1</cp:revision>
  <dcterms:modified xsi:type="dcterms:W3CDTF">2023-07-13T06:22:49Z</dcterms:modified>
</cp:coreProperties>
</file>