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1"/>
    <p:sldMasterId id="2147483680" r:id="rId2"/>
  </p:sldMasterIdLst>
  <p:notesMasterIdLst>
    <p:notesMasterId r:id="rId44"/>
  </p:notesMasterIdLst>
  <p:sldIdLst>
    <p:sldId id="281" r:id="rId3"/>
    <p:sldId id="283" r:id="rId4"/>
    <p:sldId id="262" r:id="rId5"/>
    <p:sldId id="298" r:id="rId6"/>
    <p:sldId id="345" r:id="rId7"/>
    <p:sldId id="299" r:id="rId8"/>
    <p:sldId id="328" r:id="rId9"/>
    <p:sldId id="346" r:id="rId10"/>
    <p:sldId id="325" r:id="rId11"/>
    <p:sldId id="331" r:id="rId12"/>
    <p:sldId id="326" r:id="rId13"/>
    <p:sldId id="329" r:id="rId14"/>
    <p:sldId id="301" r:id="rId15"/>
    <p:sldId id="309" r:id="rId16"/>
    <p:sldId id="314" r:id="rId17"/>
    <p:sldId id="310" r:id="rId18"/>
    <p:sldId id="312" r:id="rId19"/>
    <p:sldId id="311" r:id="rId20"/>
    <p:sldId id="297" r:id="rId21"/>
    <p:sldId id="321" r:id="rId22"/>
    <p:sldId id="322" r:id="rId23"/>
    <p:sldId id="323" r:id="rId24"/>
    <p:sldId id="324" r:id="rId25"/>
    <p:sldId id="336" r:id="rId26"/>
    <p:sldId id="337" r:id="rId27"/>
    <p:sldId id="327" r:id="rId28"/>
    <p:sldId id="338" r:id="rId29"/>
    <p:sldId id="332" r:id="rId30"/>
    <p:sldId id="339" r:id="rId31"/>
    <p:sldId id="333" r:id="rId32"/>
    <p:sldId id="340" r:id="rId33"/>
    <p:sldId id="334" r:id="rId34"/>
    <p:sldId id="341" r:id="rId35"/>
    <p:sldId id="335" r:id="rId36"/>
    <p:sldId id="342" r:id="rId37"/>
    <p:sldId id="315" r:id="rId38"/>
    <p:sldId id="344" r:id="rId39"/>
    <p:sldId id="316" r:id="rId40"/>
    <p:sldId id="318" r:id="rId41"/>
    <p:sldId id="319" r:id="rId42"/>
    <p:sldId id="280" r:id="rId4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42C09-DA69-4742-9049-6B6138E0007F}" v="343" dt="2024-05-16T20:32:47.405"/>
    <p1510:client id="{5180E03F-E407-47C0-8F71-426E940BD546}" v="374" dt="2024-05-16T16:07:01.854"/>
    <p1510:client id="{529BA1C4-DA9E-6B46-2E0F-7BF99D210AB5}" v="77" dt="2024-05-15T21:58:15.239"/>
    <p1510:client id="{52A6AE98-A93C-4822-A832-E808885D4609}" v="997" dt="2024-05-16T20:31:10.863"/>
    <p1510:client id="{8B909E2F-47CF-4B61-B78B-073B7CF52E6B}" v="574" dt="2024-05-16T17:06:40.262"/>
    <p1510:client id="{FB724627-91EA-E6EB-25D2-D3813F4E86A3}" v="7" dt="2024-05-16T20:29:00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nst Robin (inf22176)" userId="S::inf22176@lehre.dhbw-stuttgart.de::b188a04f-7094-4bcb-9a2f-3d149e049f6b" providerId="AD" clId="Web-{FB724627-91EA-E6EB-25D2-D3813F4E86A3}"/>
    <pc:docChg chg="mod modSld modMainMaster">
      <pc:chgData name="Ernst Robin (inf22176)" userId="S::inf22176@lehre.dhbw-stuttgart.de::b188a04f-7094-4bcb-9a2f-3d149e049f6b" providerId="AD" clId="Web-{FB724627-91EA-E6EB-25D2-D3813F4E86A3}" dt="2024-05-16T20:29:00.242" v="6"/>
      <pc:docMkLst>
        <pc:docMk/>
      </pc:docMkLst>
      <pc:sldMasterChg chg="mod modSldLayout">
        <pc:chgData name="Ernst Robin (inf22176)" userId="S::inf22176@lehre.dhbw-stuttgart.de::b188a04f-7094-4bcb-9a2f-3d149e049f6b" providerId="AD" clId="Web-{FB724627-91EA-E6EB-25D2-D3813F4E86A3}" dt="2024-05-16T20:29:00.242" v="6"/>
        <pc:sldMasterMkLst>
          <pc:docMk/>
          <pc:sldMasterMk cId="0" sldId="2147483680"/>
        </pc:sldMasterMkLst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48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49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50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51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52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53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54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55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56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57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59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60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62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63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64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66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68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69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70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71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72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73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74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75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76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77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678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502021987" sldId="2147483694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3852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60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61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62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63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64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65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66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67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68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69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70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71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72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73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74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75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76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77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78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79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80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81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82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83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84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85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0" sldId="2147483986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0" sldId="2147483680"/>
            <pc:sldLayoutMk cId="502021987" sldId="2147483987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4005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4043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8.632" v="4"/>
          <pc:sldLayoutMkLst>
            <pc:docMk/>
            <pc:sldMasterMk cId="0" sldId="2147483680"/>
            <pc:sldLayoutMk cId="0" sldId="2147484058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8.632" v="4"/>
          <pc:sldLayoutMkLst>
            <pc:docMk/>
            <pc:sldMasterMk cId="0" sldId="2147483680"/>
            <pc:sldLayoutMk cId="0" sldId="2147484059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8.632" v="4"/>
          <pc:sldLayoutMkLst>
            <pc:docMk/>
            <pc:sldMasterMk cId="0" sldId="2147483680"/>
            <pc:sldLayoutMk cId="0" sldId="2147484060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8.632" v="4"/>
          <pc:sldLayoutMkLst>
            <pc:docMk/>
            <pc:sldMasterMk cId="0" sldId="2147483680"/>
            <pc:sldLayoutMk cId="0" sldId="2147484061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8.632" v="4"/>
          <pc:sldLayoutMkLst>
            <pc:docMk/>
            <pc:sldMasterMk cId="0" sldId="2147483680"/>
            <pc:sldLayoutMk cId="0" sldId="2147484062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8.632" v="4"/>
          <pc:sldLayoutMkLst>
            <pc:docMk/>
            <pc:sldMasterMk cId="0" sldId="2147483680"/>
            <pc:sldLayoutMk cId="0" sldId="2147484063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8.632" v="4"/>
          <pc:sldLayoutMkLst>
            <pc:docMk/>
            <pc:sldMasterMk cId="0" sldId="2147483680"/>
            <pc:sldLayoutMk cId="0" sldId="2147484064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8.632" v="4"/>
          <pc:sldLayoutMkLst>
            <pc:docMk/>
            <pc:sldMasterMk cId="0" sldId="2147483680"/>
            <pc:sldLayoutMk cId="0" sldId="2147484065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8.632" v="4"/>
          <pc:sldLayoutMkLst>
            <pc:docMk/>
            <pc:sldMasterMk cId="0" sldId="2147483680"/>
            <pc:sldLayoutMk cId="0" sldId="2147484066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8.632" v="4"/>
          <pc:sldLayoutMkLst>
            <pc:docMk/>
            <pc:sldMasterMk cId="0" sldId="2147483680"/>
            <pc:sldLayoutMk cId="0" sldId="2147484067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8.632" v="4"/>
          <pc:sldLayoutMkLst>
            <pc:docMk/>
            <pc:sldMasterMk cId="0" sldId="2147483680"/>
            <pc:sldLayoutMk cId="0" sldId="2147484068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8.632" v="4"/>
          <pc:sldLayoutMkLst>
            <pc:docMk/>
            <pc:sldMasterMk cId="0" sldId="2147483680"/>
            <pc:sldLayoutMk cId="0" sldId="2147484069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8.632" v="4"/>
          <pc:sldLayoutMkLst>
            <pc:docMk/>
            <pc:sldMasterMk cId="0" sldId="2147483680"/>
            <pc:sldLayoutMk cId="0" sldId="2147484070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8.632" v="4"/>
          <pc:sldLayoutMkLst>
            <pc:docMk/>
            <pc:sldMasterMk cId="0" sldId="2147483680"/>
            <pc:sldLayoutMk cId="0" sldId="2147484071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8.632" v="4"/>
          <pc:sldLayoutMkLst>
            <pc:docMk/>
            <pc:sldMasterMk cId="0" sldId="2147483680"/>
            <pc:sldLayoutMk cId="0" sldId="2147484072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8.632" v="4"/>
          <pc:sldLayoutMkLst>
            <pc:docMk/>
            <pc:sldMasterMk cId="0" sldId="2147483680"/>
            <pc:sldLayoutMk cId="0" sldId="2147484073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8.632" v="4"/>
          <pc:sldLayoutMkLst>
            <pc:docMk/>
            <pc:sldMasterMk cId="0" sldId="2147483680"/>
            <pc:sldLayoutMk cId="0" sldId="2147484074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8.632" v="4"/>
          <pc:sldLayoutMkLst>
            <pc:docMk/>
            <pc:sldMasterMk cId="0" sldId="2147483680"/>
            <pc:sldLayoutMk cId="0" sldId="2147484075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8.632" v="4"/>
          <pc:sldLayoutMkLst>
            <pc:docMk/>
            <pc:sldMasterMk cId="0" sldId="2147483680"/>
            <pc:sldLayoutMk cId="0" sldId="2147484076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8.632" v="4"/>
          <pc:sldLayoutMkLst>
            <pc:docMk/>
            <pc:sldMasterMk cId="0" sldId="2147483680"/>
            <pc:sldLayoutMk cId="0" sldId="2147484077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4086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4087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4088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4089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0" sldId="2147483680"/>
            <pc:sldLayoutMk cId="0" sldId="2147484090"/>
          </pc:sldLayoutMkLst>
        </pc:sldLayoutChg>
      </pc:sldMasterChg>
      <pc:sldMasterChg chg="modSp mod modSldLayout">
        <pc:chgData name="Ernst Robin (inf22176)" userId="S::inf22176@lehre.dhbw-stuttgart.de::b188a04f-7094-4bcb-9a2f-3d149e049f6b" providerId="AD" clId="Web-{FB724627-91EA-E6EB-25D2-D3813F4E86A3}" dt="2024-05-16T20:29:00.242" v="6"/>
        <pc:sldMasterMkLst>
          <pc:docMk/>
          <pc:sldMasterMk cId="3160518945" sldId="2147483681"/>
        </pc:sldMasterMkLst>
        <pc:spChg chg="mod">
          <ac:chgData name="Ernst Robin (inf22176)" userId="S::inf22176@lehre.dhbw-stuttgart.de::b188a04f-7094-4bcb-9a2f-3d149e049f6b" providerId="AD" clId="Web-{FB724627-91EA-E6EB-25D2-D3813F4E86A3}" dt="2024-05-16T20:28:38.632" v="4"/>
          <ac:spMkLst>
            <pc:docMk/>
            <pc:sldMasterMk cId="3160518945" sldId="2147483681"/>
            <ac:spMk id="5" creationId="{0CED9B26-BF9A-9EB5-D19D-E11DDCE177D6}"/>
          </ac:spMkLst>
        </pc:spChg>
        <pc:sldLayoutChg chg="modSp 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3160518945" sldId="2147483681"/>
            <pc:sldLayoutMk cId="2427952498" sldId="2147483682"/>
          </pc:sldLayoutMkLst>
          <pc:spChg chg="mod">
            <ac:chgData name="Ernst Robin (inf22176)" userId="S::inf22176@lehre.dhbw-stuttgart.de::b188a04f-7094-4bcb-9a2f-3d149e049f6b" providerId="AD" clId="Web-{FB724627-91EA-E6EB-25D2-D3813F4E86A3}" dt="2024-05-16T20:28:38.632" v="4"/>
            <ac:spMkLst>
              <pc:docMk/>
              <pc:sldMasterMk cId="3160518945" sldId="2147483681"/>
              <pc:sldLayoutMk cId="2427952498" sldId="2147483682"/>
              <ac:spMk id="5" creationId="{01E82F81-1D88-5865-1A02-E60F13930690}"/>
            </ac:spMkLst>
          </pc:spChg>
        </pc:sldLayoutChg>
        <pc:sldLayoutChg chg="modSp 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3160518945" sldId="2147483681"/>
            <pc:sldLayoutMk cId="2088817245" sldId="2147483683"/>
          </pc:sldLayoutMkLst>
          <pc:spChg chg="mod">
            <ac:chgData name="Ernst Robin (inf22176)" userId="S::inf22176@lehre.dhbw-stuttgart.de::b188a04f-7094-4bcb-9a2f-3d149e049f6b" providerId="AD" clId="Web-{FB724627-91EA-E6EB-25D2-D3813F4E86A3}" dt="2024-05-16T20:28:38.632" v="4"/>
            <ac:spMkLst>
              <pc:docMk/>
              <pc:sldMasterMk cId="3160518945" sldId="2147483681"/>
              <pc:sldLayoutMk cId="2088817245" sldId="2147483683"/>
              <ac:spMk id="5" creationId="{ED185907-77AB-38A3-BE9A-D70FD2C26347}"/>
            </ac:spMkLst>
          </pc:spChg>
        </pc:sldLayoutChg>
        <pc:sldLayoutChg chg="modSp 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3160518945" sldId="2147483681"/>
            <pc:sldLayoutMk cId="4228480576" sldId="2147483684"/>
          </pc:sldLayoutMkLst>
          <pc:spChg chg="mod">
            <ac:chgData name="Ernst Robin (inf22176)" userId="S::inf22176@lehre.dhbw-stuttgart.de::b188a04f-7094-4bcb-9a2f-3d149e049f6b" providerId="AD" clId="Web-{FB724627-91EA-E6EB-25D2-D3813F4E86A3}" dt="2024-05-16T20:28:38.632" v="4"/>
            <ac:spMkLst>
              <pc:docMk/>
              <pc:sldMasterMk cId="3160518945" sldId="2147483681"/>
              <pc:sldLayoutMk cId="4228480576" sldId="2147483684"/>
              <ac:spMk id="5" creationId="{331ED5E8-A97C-718C-D829-C6A61F9E5752}"/>
            </ac:spMkLst>
          </pc:spChg>
        </pc:sldLayoutChg>
        <pc:sldLayoutChg chg="modSp 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3160518945" sldId="2147483681"/>
            <pc:sldLayoutMk cId="3319339779" sldId="2147483685"/>
          </pc:sldLayoutMkLst>
          <pc:spChg chg="mod">
            <ac:chgData name="Ernst Robin (inf22176)" userId="S::inf22176@lehre.dhbw-stuttgart.de::b188a04f-7094-4bcb-9a2f-3d149e049f6b" providerId="AD" clId="Web-{FB724627-91EA-E6EB-25D2-D3813F4E86A3}" dt="2024-05-16T20:28:38.632" v="4"/>
            <ac:spMkLst>
              <pc:docMk/>
              <pc:sldMasterMk cId="3160518945" sldId="2147483681"/>
              <pc:sldLayoutMk cId="3319339779" sldId="2147483685"/>
              <ac:spMk id="6" creationId="{FB3C2C48-0A70-0F0D-6210-C5D22A1298BF}"/>
            </ac:spMkLst>
          </pc:spChg>
        </pc:sldLayoutChg>
        <pc:sldLayoutChg chg="modSp 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3160518945" sldId="2147483681"/>
            <pc:sldLayoutMk cId="450995414" sldId="2147483686"/>
          </pc:sldLayoutMkLst>
          <pc:spChg chg="mod">
            <ac:chgData name="Ernst Robin (inf22176)" userId="S::inf22176@lehre.dhbw-stuttgart.de::b188a04f-7094-4bcb-9a2f-3d149e049f6b" providerId="AD" clId="Web-{FB724627-91EA-E6EB-25D2-D3813F4E86A3}" dt="2024-05-16T20:28:38.632" v="4"/>
            <ac:spMkLst>
              <pc:docMk/>
              <pc:sldMasterMk cId="3160518945" sldId="2147483681"/>
              <pc:sldLayoutMk cId="450995414" sldId="2147483686"/>
              <ac:spMk id="8" creationId="{CA7C15F9-052C-EE6D-DD2F-93273BFF313D}"/>
            </ac:spMkLst>
          </pc:spChg>
        </pc:sldLayoutChg>
        <pc:sldLayoutChg chg="modSp 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3160518945" sldId="2147483681"/>
            <pc:sldLayoutMk cId="1909143584" sldId="2147483687"/>
          </pc:sldLayoutMkLst>
          <pc:spChg chg="mod">
            <ac:chgData name="Ernst Robin (inf22176)" userId="S::inf22176@lehre.dhbw-stuttgart.de::b188a04f-7094-4bcb-9a2f-3d149e049f6b" providerId="AD" clId="Web-{FB724627-91EA-E6EB-25D2-D3813F4E86A3}" dt="2024-05-16T20:28:38.632" v="4"/>
            <ac:spMkLst>
              <pc:docMk/>
              <pc:sldMasterMk cId="3160518945" sldId="2147483681"/>
              <pc:sldLayoutMk cId="1909143584" sldId="2147483687"/>
              <ac:spMk id="4" creationId="{A0F679BE-6DFA-3BC0-2CF3-46094D2F8DF3}"/>
            </ac:spMkLst>
          </pc:spChg>
        </pc:sldLayoutChg>
        <pc:sldLayoutChg chg="modSp 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3160518945" sldId="2147483681"/>
            <pc:sldLayoutMk cId="3142209491" sldId="2147483688"/>
          </pc:sldLayoutMkLst>
          <pc:spChg chg="mod">
            <ac:chgData name="Ernst Robin (inf22176)" userId="S::inf22176@lehre.dhbw-stuttgart.de::b188a04f-7094-4bcb-9a2f-3d149e049f6b" providerId="AD" clId="Web-{FB724627-91EA-E6EB-25D2-D3813F4E86A3}" dt="2024-05-16T20:28:38.632" v="4"/>
            <ac:spMkLst>
              <pc:docMk/>
              <pc:sldMasterMk cId="3160518945" sldId="2147483681"/>
              <pc:sldLayoutMk cId="3142209491" sldId="2147483688"/>
              <ac:spMk id="3" creationId="{81C56C9B-9273-3BB8-3904-130E748D17ED}"/>
            </ac:spMkLst>
          </pc:spChg>
        </pc:sldLayoutChg>
        <pc:sldLayoutChg chg="modSp 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3160518945" sldId="2147483681"/>
            <pc:sldLayoutMk cId="1142290540" sldId="2147483689"/>
          </pc:sldLayoutMkLst>
          <pc:spChg chg="mod">
            <ac:chgData name="Ernst Robin (inf22176)" userId="S::inf22176@lehre.dhbw-stuttgart.de::b188a04f-7094-4bcb-9a2f-3d149e049f6b" providerId="AD" clId="Web-{FB724627-91EA-E6EB-25D2-D3813F4E86A3}" dt="2024-05-16T20:28:38.632" v="4"/>
            <ac:spMkLst>
              <pc:docMk/>
              <pc:sldMasterMk cId="3160518945" sldId="2147483681"/>
              <pc:sldLayoutMk cId="1142290540" sldId="2147483689"/>
              <ac:spMk id="6" creationId="{6EDEB856-D3EA-34AF-455A-FC446031D13D}"/>
            </ac:spMkLst>
          </pc:spChg>
        </pc:sldLayoutChg>
        <pc:sldLayoutChg chg="modSp 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3160518945" sldId="2147483681"/>
            <pc:sldLayoutMk cId="3953104288" sldId="2147483690"/>
          </pc:sldLayoutMkLst>
          <pc:spChg chg="mod">
            <ac:chgData name="Ernst Robin (inf22176)" userId="S::inf22176@lehre.dhbw-stuttgart.de::b188a04f-7094-4bcb-9a2f-3d149e049f6b" providerId="AD" clId="Web-{FB724627-91EA-E6EB-25D2-D3813F4E86A3}" dt="2024-05-16T20:28:38.632" v="4"/>
            <ac:spMkLst>
              <pc:docMk/>
              <pc:sldMasterMk cId="3160518945" sldId="2147483681"/>
              <pc:sldLayoutMk cId="3953104288" sldId="2147483690"/>
              <ac:spMk id="6" creationId="{C6D764CB-2898-F2F2-F906-1DDFC4BA4F6E}"/>
            </ac:spMkLst>
          </pc:spChg>
        </pc:sldLayoutChg>
        <pc:sldLayoutChg chg="modSp 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3160518945" sldId="2147483681"/>
            <pc:sldLayoutMk cId="3297416404" sldId="2147483691"/>
          </pc:sldLayoutMkLst>
          <pc:spChg chg="mod">
            <ac:chgData name="Ernst Robin (inf22176)" userId="S::inf22176@lehre.dhbw-stuttgart.de::b188a04f-7094-4bcb-9a2f-3d149e049f6b" providerId="AD" clId="Web-{FB724627-91EA-E6EB-25D2-D3813F4E86A3}" dt="2024-05-16T20:28:38.632" v="4"/>
            <ac:spMkLst>
              <pc:docMk/>
              <pc:sldMasterMk cId="3160518945" sldId="2147483681"/>
              <pc:sldLayoutMk cId="3297416404" sldId="2147483691"/>
              <ac:spMk id="5" creationId="{681289B0-43EE-0FA9-F405-476DE5393243}"/>
            </ac:spMkLst>
          </pc:spChg>
        </pc:sldLayoutChg>
        <pc:sldLayoutChg chg="modSp 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3160518945" sldId="2147483681"/>
            <pc:sldLayoutMk cId="3261218391" sldId="2147483692"/>
          </pc:sldLayoutMkLst>
          <pc:spChg chg="mod">
            <ac:chgData name="Ernst Robin (inf22176)" userId="S::inf22176@lehre.dhbw-stuttgart.de::b188a04f-7094-4bcb-9a2f-3d149e049f6b" providerId="AD" clId="Web-{FB724627-91EA-E6EB-25D2-D3813F4E86A3}" dt="2024-05-16T20:28:38.632" v="4"/>
            <ac:spMkLst>
              <pc:docMk/>
              <pc:sldMasterMk cId="3160518945" sldId="2147483681"/>
              <pc:sldLayoutMk cId="3261218391" sldId="2147483692"/>
              <ac:spMk id="5" creationId="{E07B335A-C45F-7CF6-4AD8-514315600304}"/>
            </ac:spMkLst>
          </pc:spChg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9:00.242" v="6"/>
          <pc:sldLayoutMkLst>
            <pc:docMk/>
            <pc:sldMasterMk cId="3160518945" sldId="2147483681"/>
            <pc:sldLayoutMk cId="1064766603" sldId="2147483693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3160518945" sldId="2147483681"/>
            <pc:sldLayoutMk cId="2427952498" sldId="2147483948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3160518945" sldId="2147483681"/>
            <pc:sldLayoutMk cId="2088817245" sldId="2147483949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3160518945" sldId="2147483681"/>
            <pc:sldLayoutMk cId="4228480576" sldId="2147483950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3160518945" sldId="2147483681"/>
            <pc:sldLayoutMk cId="3319339779" sldId="2147483951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3160518945" sldId="2147483681"/>
            <pc:sldLayoutMk cId="450995414" sldId="2147483952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3160518945" sldId="2147483681"/>
            <pc:sldLayoutMk cId="1909143584" sldId="2147483953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3160518945" sldId="2147483681"/>
            <pc:sldLayoutMk cId="3142209491" sldId="2147483954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3160518945" sldId="2147483681"/>
            <pc:sldLayoutMk cId="1142290540" sldId="2147483955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3160518945" sldId="2147483681"/>
            <pc:sldLayoutMk cId="3953104288" sldId="2147483956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3160518945" sldId="2147483681"/>
            <pc:sldLayoutMk cId="3297416404" sldId="2147483957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3160518945" sldId="2147483681"/>
            <pc:sldLayoutMk cId="3261218391" sldId="2147483958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8:32.100" v="3"/>
          <pc:sldLayoutMkLst>
            <pc:docMk/>
            <pc:sldMasterMk cId="3160518945" sldId="2147483681"/>
            <pc:sldLayoutMk cId="1064766603" sldId="2147483959"/>
          </pc:sldLayoutMkLst>
        </pc:sldLayoutChg>
      </pc:sldMasterChg>
      <pc:sldMasterChg chg="mod modSldLayout">
        <pc:chgData name="Ernst Robin (inf22176)" userId="S::inf22176@lehre.dhbw-stuttgart.de::b188a04f-7094-4bcb-9a2f-3d149e049f6b" providerId="AD" clId="Web-{FB724627-91EA-E6EB-25D2-D3813F4E86A3}" dt="2024-05-16T20:27:56.428" v="1"/>
        <pc:sldMasterMkLst>
          <pc:docMk/>
          <pc:sldMasterMk cId="3160518945" sldId="2147483766"/>
        </pc:sldMasterMkLst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3160518945" sldId="2147483810"/>
            <pc:sldLayoutMk cId="2427952498" sldId="2147483767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3160518945" sldId="2147483810"/>
            <pc:sldLayoutMk cId="2088817245" sldId="2147483768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3160518945" sldId="2147483810"/>
            <pc:sldLayoutMk cId="4228480576" sldId="2147483769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3160518945" sldId="2147483810"/>
            <pc:sldLayoutMk cId="3319339779" sldId="2147483770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3160518945" sldId="2147483810"/>
            <pc:sldLayoutMk cId="450995414" sldId="2147483771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3160518945" sldId="2147483810"/>
            <pc:sldLayoutMk cId="1909143584" sldId="2147483772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3160518945" sldId="2147483810"/>
            <pc:sldLayoutMk cId="3142209491" sldId="2147483773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3160518945" sldId="2147483810"/>
            <pc:sldLayoutMk cId="1142290540" sldId="2147483774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3160518945" sldId="2147483810"/>
            <pc:sldLayoutMk cId="3953104288" sldId="2147483775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3160518945" sldId="2147483810"/>
            <pc:sldLayoutMk cId="3297416404" sldId="2147483776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3160518945" sldId="2147483810"/>
            <pc:sldLayoutMk cId="3261218391" sldId="2147483777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3160518945" sldId="2147483810"/>
            <pc:sldLayoutMk cId="1064766603" sldId="2147483778"/>
          </pc:sldLayoutMkLst>
        </pc:sldLayoutChg>
      </pc:sldMasterChg>
      <pc:sldMasterChg chg="mod modSldLayout">
        <pc:chgData name="Ernst Robin (inf22176)" userId="S::inf22176@lehre.dhbw-stuttgart.de::b188a04f-7094-4bcb-9a2f-3d149e049f6b" providerId="AD" clId="Web-{FB724627-91EA-E6EB-25D2-D3813F4E86A3}" dt="2024-05-16T20:27:56.428" v="1"/>
        <pc:sldMasterMkLst>
          <pc:docMk/>
          <pc:sldMasterMk cId="0" sldId="2147483779"/>
        </pc:sldMasterMkLst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780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781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782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783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784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785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786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787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788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789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790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791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792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793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794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795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796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797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798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799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800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801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802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803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804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805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0" sldId="2147483806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823"/>
            <pc:sldLayoutMk cId="502021987" sldId="2147483807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680"/>
            <pc:sldLayoutMk cId="0" sldId="2147484072"/>
          </pc:sldLayoutMkLst>
        </pc:sldLayoutChg>
        <pc:sldLayoutChg chg="mod">
          <pc:chgData name="Ernst Robin (inf22176)" userId="S::inf22176@lehre.dhbw-stuttgart.de::b188a04f-7094-4bcb-9a2f-3d149e049f6b" providerId="AD" clId="Web-{FB724627-91EA-E6EB-25D2-D3813F4E86A3}" dt="2024-05-16T20:27:56.428" v="1"/>
          <pc:sldLayoutMkLst>
            <pc:docMk/>
            <pc:sldMasterMk cId="0" sldId="2147483680"/>
            <pc:sldLayoutMk cId="0" sldId="2147484074"/>
          </pc:sldLayoutMkLst>
        </pc:sldLayoutChg>
      </pc:sldMasterChg>
    </pc:docChg>
  </pc:docChgLst>
  <pc:docChgLst>
    <pc:chgData name="Doerr Florian (inf22192)" userId="6589545b-6867-4b79-b080-55faed19e61a" providerId="ADAL" clId="{52A6AE98-A93C-4822-A832-E808885D4609}"/>
    <pc:docChg chg="undo redo custSel addSld delSld modSld">
      <pc:chgData name="Doerr Florian (inf22192)" userId="6589545b-6867-4b79-b080-55faed19e61a" providerId="ADAL" clId="{52A6AE98-A93C-4822-A832-E808885D4609}" dt="2024-05-16T20:31:10.863" v="1195" actId="478"/>
      <pc:docMkLst>
        <pc:docMk/>
      </pc:docMkLst>
      <pc:sldChg chg="addSp delSp modSp add del mod">
        <pc:chgData name="Doerr Florian (inf22192)" userId="6589545b-6867-4b79-b080-55faed19e61a" providerId="ADAL" clId="{52A6AE98-A93C-4822-A832-E808885D4609}" dt="2024-05-16T20:25:06.023" v="1194" actId="12"/>
        <pc:sldMkLst>
          <pc:docMk/>
          <pc:sldMk cId="3545365999" sldId="262"/>
        </pc:sldMkLst>
        <pc:spChg chg="add mod">
          <ac:chgData name="Doerr Florian (inf22192)" userId="6589545b-6867-4b79-b080-55faed19e61a" providerId="ADAL" clId="{52A6AE98-A93C-4822-A832-E808885D4609}" dt="2024-05-16T20:19:09.384" v="977"/>
          <ac:spMkLst>
            <pc:docMk/>
            <pc:sldMk cId="3545365999" sldId="262"/>
            <ac:spMk id="2" creationId="{237DE236-6E2E-CE65-FA2F-57158596137D}"/>
          </ac:spMkLst>
        </pc:spChg>
        <pc:spChg chg="add mod">
          <ac:chgData name="Doerr Florian (inf22192)" userId="6589545b-6867-4b79-b080-55faed19e61a" providerId="ADAL" clId="{52A6AE98-A93C-4822-A832-E808885D4609}" dt="2024-05-16T20:19:09.384" v="977"/>
          <ac:spMkLst>
            <pc:docMk/>
            <pc:sldMk cId="3545365999" sldId="262"/>
            <ac:spMk id="3" creationId="{51C7D02A-F693-0044-7174-73C6C4B692F5}"/>
          </ac:spMkLst>
        </pc:spChg>
        <pc:spChg chg="add del mod">
          <ac:chgData name="Doerr Florian (inf22192)" userId="6589545b-6867-4b79-b080-55faed19e61a" providerId="ADAL" clId="{52A6AE98-A93C-4822-A832-E808885D4609}" dt="2024-05-16T20:23:10.460" v="1055" actId="478"/>
          <ac:spMkLst>
            <pc:docMk/>
            <pc:sldMk cId="3545365999" sldId="262"/>
            <ac:spMk id="4" creationId="{CAF86D10-53BE-776E-CC98-68C71B536545}"/>
          </ac:spMkLst>
        </pc:spChg>
        <pc:spChg chg="add del mod">
          <ac:chgData name="Doerr Florian (inf22192)" userId="6589545b-6867-4b79-b080-55faed19e61a" providerId="ADAL" clId="{52A6AE98-A93C-4822-A832-E808885D4609}" dt="2024-05-16T20:23:10.460" v="1055" actId="478"/>
          <ac:spMkLst>
            <pc:docMk/>
            <pc:sldMk cId="3545365999" sldId="262"/>
            <ac:spMk id="5" creationId="{558E9871-4B82-3FAA-858E-22F87CD297B5}"/>
          </ac:spMkLst>
        </pc:spChg>
        <pc:spChg chg="del mod">
          <ac:chgData name="Doerr Florian (inf22192)" userId="6589545b-6867-4b79-b080-55faed19e61a" providerId="ADAL" clId="{52A6AE98-A93C-4822-A832-E808885D4609}" dt="2024-05-16T20:23:10.460" v="1055" actId="478"/>
          <ac:spMkLst>
            <pc:docMk/>
            <pc:sldMk cId="3545365999" sldId="262"/>
            <ac:spMk id="6" creationId="{B3087AA1-3168-C1D1-58FE-EA839A3BC103}"/>
          </ac:spMkLst>
        </pc:spChg>
        <pc:spChg chg="add del mod">
          <ac:chgData name="Doerr Florian (inf22192)" userId="6589545b-6867-4b79-b080-55faed19e61a" providerId="ADAL" clId="{52A6AE98-A93C-4822-A832-E808885D4609}" dt="2024-05-16T20:23:15.196" v="1058" actId="478"/>
          <ac:spMkLst>
            <pc:docMk/>
            <pc:sldMk cId="3545365999" sldId="262"/>
            <ac:spMk id="7" creationId="{A418790C-4F1C-7AB4-E3A7-B263887DB156}"/>
          </ac:spMkLst>
        </pc:spChg>
        <pc:spChg chg="add del mod">
          <ac:chgData name="Doerr Florian (inf22192)" userId="6589545b-6867-4b79-b080-55faed19e61a" providerId="ADAL" clId="{52A6AE98-A93C-4822-A832-E808885D4609}" dt="2024-05-16T20:23:10.460" v="1055" actId="478"/>
          <ac:spMkLst>
            <pc:docMk/>
            <pc:sldMk cId="3545365999" sldId="262"/>
            <ac:spMk id="8" creationId="{644B1C78-8CA7-28BA-465F-55FD45F72271}"/>
          </ac:spMkLst>
        </pc:spChg>
        <pc:spChg chg="add mod">
          <ac:chgData name="Doerr Florian (inf22192)" userId="6589545b-6867-4b79-b080-55faed19e61a" providerId="ADAL" clId="{52A6AE98-A93C-4822-A832-E808885D4609}" dt="2024-05-16T20:23:16.807" v="1060" actId="478"/>
          <ac:spMkLst>
            <pc:docMk/>
            <pc:sldMk cId="3545365999" sldId="262"/>
            <ac:spMk id="10" creationId="{B4DEADD0-9914-F847-718C-EE9B44EE5311}"/>
          </ac:spMkLst>
        </pc:spChg>
        <pc:spChg chg="del mod">
          <ac:chgData name="Doerr Florian (inf22192)" userId="6589545b-6867-4b79-b080-55faed19e61a" providerId="ADAL" clId="{52A6AE98-A93C-4822-A832-E808885D4609}" dt="2024-05-16T20:23:10.460" v="1055" actId="478"/>
          <ac:spMkLst>
            <pc:docMk/>
            <pc:sldMk cId="3545365999" sldId="262"/>
            <ac:spMk id="11" creationId="{C7844CE5-065F-075F-35CF-AC41D14AD5F7}"/>
          </ac:spMkLst>
        </pc:spChg>
        <pc:spChg chg="add mod">
          <ac:chgData name="Doerr Florian (inf22192)" userId="6589545b-6867-4b79-b080-55faed19e61a" providerId="ADAL" clId="{52A6AE98-A93C-4822-A832-E808885D4609}" dt="2024-05-16T20:25:06.023" v="1194" actId="12"/>
          <ac:spMkLst>
            <pc:docMk/>
            <pc:sldMk cId="3545365999" sldId="262"/>
            <ac:spMk id="12" creationId="{2C06BBD0-23E3-21B7-D7D2-9380707D7851}"/>
          </ac:spMkLst>
        </pc:spChg>
        <pc:spChg chg="del mod">
          <ac:chgData name="Doerr Florian (inf22192)" userId="6589545b-6867-4b79-b080-55faed19e61a" providerId="ADAL" clId="{52A6AE98-A93C-4822-A832-E808885D4609}" dt="2024-05-16T20:23:10.460" v="1055" actId="478"/>
          <ac:spMkLst>
            <pc:docMk/>
            <pc:sldMk cId="3545365999" sldId="262"/>
            <ac:spMk id="16" creationId="{F7106938-A92F-051B-DD97-3DE17C9E16CC}"/>
          </ac:spMkLst>
        </pc:spChg>
        <pc:spChg chg="del mod">
          <ac:chgData name="Doerr Florian (inf22192)" userId="6589545b-6867-4b79-b080-55faed19e61a" providerId="ADAL" clId="{52A6AE98-A93C-4822-A832-E808885D4609}" dt="2024-05-16T20:23:10.460" v="1055" actId="478"/>
          <ac:spMkLst>
            <pc:docMk/>
            <pc:sldMk cId="3545365999" sldId="262"/>
            <ac:spMk id="17" creationId="{041C335A-47A8-E9BB-6F78-7F1281368CEB}"/>
          </ac:spMkLst>
        </pc:spChg>
        <pc:spChg chg="del mod">
          <ac:chgData name="Doerr Florian (inf22192)" userId="6589545b-6867-4b79-b080-55faed19e61a" providerId="ADAL" clId="{52A6AE98-A93C-4822-A832-E808885D4609}" dt="2024-05-16T20:23:10.460" v="1055" actId="478"/>
          <ac:spMkLst>
            <pc:docMk/>
            <pc:sldMk cId="3545365999" sldId="262"/>
            <ac:spMk id="18" creationId="{055FE79B-85A8-6DD4-985A-82E874A5849B}"/>
          </ac:spMkLst>
        </pc:spChg>
        <pc:spChg chg="del mod">
          <ac:chgData name="Doerr Florian (inf22192)" userId="6589545b-6867-4b79-b080-55faed19e61a" providerId="ADAL" clId="{52A6AE98-A93C-4822-A832-E808885D4609}" dt="2024-05-16T20:23:16.807" v="1060" actId="478"/>
          <ac:spMkLst>
            <pc:docMk/>
            <pc:sldMk cId="3545365999" sldId="262"/>
            <ac:spMk id="2225" creationId="{00000000-0000-0000-0000-000000000000}"/>
          </ac:spMkLst>
        </pc:spChg>
        <pc:spChg chg="del mod">
          <ac:chgData name="Doerr Florian (inf22192)" userId="6589545b-6867-4b79-b080-55faed19e61a" providerId="ADAL" clId="{52A6AE98-A93C-4822-A832-E808885D4609}" dt="2024-05-16T20:23:11.772" v="1056" actId="478"/>
          <ac:spMkLst>
            <pc:docMk/>
            <pc:sldMk cId="3545365999" sldId="262"/>
            <ac:spMk id="2233" creationId="{00000000-0000-0000-0000-000000000000}"/>
          </ac:spMkLst>
        </pc:spChg>
        <pc:spChg chg="del mod">
          <ac:chgData name="Doerr Florian (inf22192)" userId="6589545b-6867-4b79-b080-55faed19e61a" providerId="ADAL" clId="{52A6AE98-A93C-4822-A832-E808885D4609}" dt="2024-05-16T20:23:10.460" v="1055" actId="478"/>
          <ac:spMkLst>
            <pc:docMk/>
            <pc:sldMk cId="3545365999" sldId="262"/>
            <ac:spMk id="2234" creationId="{00000000-0000-0000-0000-000000000000}"/>
          </ac:spMkLst>
        </pc:spChg>
        <pc:spChg chg="del mod">
          <ac:chgData name="Doerr Florian (inf22192)" userId="6589545b-6867-4b79-b080-55faed19e61a" providerId="ADAL" clId="{52A6AE98-A93C-4822-A832-E808885D4609}" dt="2024-05-16T20:23:10.460" v="1055" actId="478"/>
          <ac:spMkLst>
            <pc:docMk/>
            <pc:sldMk cId="3545365999" sldId="262"/>
            <ac:spMk id="2235" creationId="{00000000-0000-0000-0000-000000000000}"/>
          </ac:spMkLst>
        </pc:spChg>
        <pc:spChg chg="del mod">
          <ac:chgData name="Doerr Florian (inf22192)" userId="6589545b-6867-4b79-b080-55faed19e61a" providerId="ADAL" clId="{52A6AE98-A93C-4822-A832-E808885D4609}" dt="2024-05-16T20:23:10.460" v="1055" actId="478"/>
          <ac:spMkLst>
            <pc:docMk/>
            <pc:sldMk cId="3545365999" sldId="262"/>
            <ac:spMk id="2236" creationId="{00000000-0000-0000-0000-000000000000}"/>
          </ac:spMkLst>
        </pc:spChg>
      </pc:sldChg>
      <pc:sldChg chg="modSp mod">
        <pc:chgData name="Doerr Florian (inf22192)" userId="6589545b-6867-4b79-b080-55faed19e61a" providerId="ADAL" clId="{52A6AE98-A93C-4822-A832-E808885D4609}" dt="2024-05-16T18:40:50.619" v="743" actId="20577"/>
        <pc:sldMkLst>
          <pc:docMk/>
          <pc:sldMk cId="4203385639" sldId="281"/>
        </pc:sldMkLst>
        <pc:spChg chg="mod">
          <ac:chgData name="Doerr Florian (inf22192)" userId="6589545b-6867-4b79-b080-55faed19e61a" providerId="ADAL" clId="{52A6AE98-A93C-4822-A832-E808885D4609}" dt="2024-05-16T18:40:50.619" v="743" actId="20577"/>
          <ac:spMkLst>
            <pc:docMk/>
            <pc:sldMk cId="4203385639" sldId="281"/>
            <ac:spMk id="1884" creationId="{00000000-0000-0000-0000-000000000000}"/>
          </ac:spMkLst>
        </pc:spChg>
      </pc:sldChg>
      <pc:sldChg chg="del">
        <pc:chgData name="Doerr Florian (inf22192)" userId="6589545b-6867-4b79-b080-55faed19e61a" providerId="ADAL" clId="{52A6AE98-A93C-4822-A832-E808885D4609}" dt="2024-05-16T20:06:34.151" v="795" actId="47"/>
        <pc:sldMkLst>
          <pc:docMk/>
          <pc:sldMk cId="156568242" sldId="288"/>
        </pc:sldMkLst>
      </pc:sldChg>
      <pc:sldChg chg="del">
        <pc:chgData name="Doerr Florian (inf22192)" userId="6589545b-6867-4b79-b080-55faed19e61a" providerId="ADAL" clId="{52A6AE98-A93C-4822-A832-E808885D4609}" dt="2024-05-16T20:06:34.151" v="795" actId="47"/>
        <pc:sldMkLst>
          <pc:docMk/>
          <pc:sldMk cId="307991108" sldId="289"/>
        </pc:sldMkLst>
      </pc:sldChg>
      <pc:sldChg chg="del">
        <pc:chgData name="Doerr Florian (inf22192)" userId="6589545b-6867-4b79-b080-55faed19e61a" providerId="ADAL" clId="{52A6AE98-A93C-4822-A832-E808885D4609}" dt="2024-05-16T20:06:34.151" v="795" actId="47"/>
        <pc:sldMkLst>
          <pc:docMk/>
          <pc:sldMk cId="3158090714" sldId="290"/>
        </pc:sldMkLst>
      </pc:sldChg>
      <pc:sldChg chg="modSp mod">
        <pc:chgData name="Doerr Florian (inf22192)" userId="6589545b-6867-4b79-b080-55faed19e61a" providerId="ADAL" clId="{52A6AE98-A93C-4822-A832-E808885D4609}" dt="2024-05-16T18:41:49.357" v="762" actId="20577"/>
        <pc:sldMkLst>
          <pc:docMk/>
          <pc:sldMk cId="881715891" sldId="298"/>
        </pc:sldMkLst>
        <pc:spChg chg="mod">
          <ac:chgData name="Doerr Florian (inf22192)" userId="6589545b-6867-4b79-b080-55faed19e61a" providerId="ADAL" clId="{52A6AE98-A93C-4822-A832-E808885D4609}" dt="2024-05-16T18:41:49.357" v="762" actId="20577"/>
          <ac:spMkLst>
            <pc:docMk/>
            <pc:sldMk cId="881715891" sldId="298"/>
            <ac:spMk id="2155" creationId="{00000000-0000-0000-0000-000000000000}"/>
          </ac:spMkLst>
        </pc:spChg>
      </pc:sldChg>
      <pc:sldChg chg="modSp mod">
        <pc:chgData name="Doerr Florian (inf22192)" userId="6589545b-6867-4b79-b080-55faed19e61a" providerId="ADAL" clId="{52A6AE98-A93C-4822-A832-E808885D4609}" dt="2024-05-16T18:42:18.483" v="773" actId="20577"/>
        <pc:sldMkLst>
          <pc:docMk/>
          <pc:sldMk cId="2561611701" sldId="299"/>
        </pc:sldMkLst>
        <pc:spChg chg="mod">
          <ac:chgData name="Doerr Florian (inf22192)" userId="6589545b-6867-4b79-b080-55faed19e61a" providerId="ADAL" clId="{52A6AE98-A93C-4822-A832-E808885D4609}" dt="2024-05-16T18:42:18.483" v="773" actId="20577"/>
          <ac:spMkLst>
            <pc:docMk/>
            <pc:sldMk cId="2561611701" sldId="299"/>
            <ac:spMk id="2640" creationId="{00000000-0000-0000-0000-000000000000}"/>
          </ac:spMkLst>
        </pc:spChg>
      </pc:sldChg>
      <pc:sldChg chg="modSp mod">
        <pc:chgData name="Doerr Florian (inf22192)" userId="6589545b-6867-4b79-b080-55faed19e61a" providerId="ADAL" clId="{52A6AE98-A93C-4822-A832-E808885D4609}" dt="2024-05-16T18:43:09.554" v="794" actId="20577"/>
        <pc:sldMkLst>
          <pc:docMk/>
          <pc:sldMk cId="2588136889" sldId="300"/>
        </pc:sldMkLst>
        <pc:spChg chg="mod">
          <ac:chgData name="Doerr Florian (inf22192)" userId="6589545b-6867-4b79-b080-55faed19e61a" providerId="ADAL" clId="{52A6AE98-A93C-4822-A832-E808885D4609}" dt="2024-05-16T18:42:44.209" v="784" actId="20577"/>
          <ac:spMkLst>
            <pc:docMk/>
            <pc:sldMk cId="2588136889" sldId="300"/>
            <ac:spMk id="2640" creationId="{00000000-0000-0000-0000-000000000000}"/>
          </ac:spMkLst>
        </pc:spChg>
        <pc:spChg chg="mod">
          <ac:chgData name="Doerr Florian (inf22192)" userId="6589545b-6867-4b79-b080-55faed19e61a" providerId="ADAL" clId="{52A6AE98-A93C-4822-A832-E808885D4609}" dt="2024-05-16T18:43:09.554" v="794" actId="20577"/>
          <ac:spMkLst>
            <pc:docMk/>
            <pc:sldMk cId="2588136889" sldId="300"/>
            <ac:spMk id="2890" creationId="{A8A0ED51-7EEC-FEB8-2268-4C2982ABCBFA}"/>
          </ac:spMkLst>
        </pc:spChg>
      </pc:sldChg>
      <pc:sldChg chg="addSp delSp modSp mod">
        <pc:chgData name="Doerr Florian (inf22192)" userId="6589545b-6867-4b79-b080-55faed19e61a" providerId="ADAL" clId="{52A6AE98-A93C-4822-A832-E808885D4609}" dt="2024-05-16T20:10:35.612" v="803" actId="1076"/>
        <pc:sldMkLst>
          <pc:docMk/>
          <pc:sldMk cId="3869322827" sldId="311"/>
        </pc:sldMkLst>
        <pc:picChg chg="add mod">
          <ac:chgData name="Doerr Florian (inf22192)" userId="6589545b-6867-4b79-b080-55faed19e61a" providerId="ADAL" clId="{52A6AE98-A93C-4822-A832-E808885D4609}" dt="2024-05-16T20:10:35.612" v="803" actId="1076"/>
          <ac:picMkLst>
            <pc:docMk/>
            <pc:sldMk cId="3869322827" sldId="311"/>
            <ac:picMk id="2" creationId="{5D7609C6-E88F-1FC4-2069-B33DA6368227}"/>
          </ac:picMkLst>
        </pc:picChg>
        <pc:picChg chg="del">
          <ac:chgData name="Doerr Florian (inf22192)" userId="6589545b-6867-4b79-b080-55faed19e61a" providerId="ADAL" clId="{52A6AE98-A93C-4822-A832-E808885D4609}" dt="2024-05-16T20:08:48.705" v="796" actId="478"/>
          <ac:picMkLst>
            <pc:docMk/>
            <pc:sldMk cId="3869322827" sldId="311"/>
            <ac:picMk id="3" creationId="{1158DC66-63B8-B708-1173-D44D923AB900}"/>
          </ac:picMkLst>
        </pc:picChg>
      </pc:sldChg>
      <pc:sldChg chg="new del">
        <pc:chgData name="Doerr Florian (inf22192)" userId="6589545b-6867-4b79-b080-55faed19e61a" providerId="ADAL" clId="{52A6AE98-A93C-4822-A832-E808885D4609}" dt="2024-05-16T08:42:26.286" v="1" actId="47"/>
        <pc:sldMkLst>
          <pc:docMk/>
          <pc:sldMk cId="84698937" sldId="315"/>
        </pc:sldMkLst>
      </pc:sldChg>
      <pc:sldChg chg="modSp add mod">
        <pc:chgData name="Doerr Florian (inf22192)" userId="6589545b-6867-4b79-b080-55faed19e61a" providerId="ADAL" clId="{52A6AE98-A93C-4822-A832-E808885D4609}" dt="2024-05-16T18:38:43.875" v="733" actId="20577"/>
        <pc:sldMkLst>
          <pc:docMk/>
          <pc:sldMk cId="2677626117" sldId="315"/>
        </pc:sldMkLst>
        <pc:spChg chg="mod">
          <ac:chgData name="Doerr Florian (inf22192)" userId="6589545b-6867-4b79-b080-55faed19e61a" providerId="ADAL" clId="{52A6AE98-A93C-4822-A832-E808885D4609}" dt="2024-05-16T18:38:43.875" v="733" actId="20577"/>
          <ac:spMkLst>
            <pc:docMk/>
            <pc:sldMk cId="2677626117" sldId="315"/>
            <ac:spMk id="2155" creationId="{00000000-0000-0000-0000-000000000000}"/>
          </ac:spMkLst>
        </pc:spChg>
        <pc:spChg chg="mod">
          <ac:chgData name="Doerr Florian (inf22192)" userId="6589545b-6867-4b79-b080-55faed19e61a" providerId="ADAL" clId="{52A6AE98-A93C-4822-A832-E808885D4609}" dt="2024-05-16T08:42:44.220" v="4" actId="20577"/>
          <ac:spMkLst>
            <pc:docMk/>
            <pc:sldMk cId="2677626117" sldId="315"/>
            <ac:spMk id="2156" creationId="{00000000-0000-0000-0000-000000000000}"/>
          </ac:spMkLst>
        </pc:spChg>
      </pc:sldChg>
      <pc:sldChg chg="modSp new del mod">
        <pc:chgData name="Doerr Florian (inf22192)" userId="6589545b-6867-4b79-b080-55faed19e61a" providerId="ADAL" clId="{52A6AE98-A93C-4822-A832-E808885D4609}" dt="2024-05-16T08:44:09.887" v="35" actId="47"/>
        <pc:sldMkLst>
          <pc:docMk/>
          <pc:sldMk cId="310019455" sldId="316"/>
        </pc:sldMkLst>
        <pc:spChg chg="mod">
          <ac:chgData name="Doerr Florian (inf22192)" userId="6589545b-6867-4b79-b080-55faed19e61a" providerId="ADAL" clId="{52A6AE98-A93C-4822-A832-E808885D4609}" dt="2024-05-16T08:44:05.575" v="34" actId="20577"/>
          <ac:spMkLst>
            <pc:docMk/>
            <pc:sldMk cId="310019455" sldId="316"/>
            <ac:spMk id="2" creationId="{A23E3EEE-A16C-D597-0D0D-A40D374CD5B8}"/>
          </ac:spMkLst>
        </pc:spChg>
      </pc:sldChg>
      <pc:sldChg chg="delSp modSp add mod">
        <pc:chgData name="Doerr Florian (inf22192)" userId="6589545b-6867-4b79-b080-55faed19e61a" providerId="ADAL" clId="{52A6AE98-A93C-4822-A832-E808885D4609}" dt="2024-05-16T20:14:51.420" v="826" actId="20577"/>
        <pc:sldMkLst>
          <pc:docMk/>
          <pc:sldMk cId="575590838" sldId="316"/>
        </pc:sldMkLst>
        <pc:spChg chg="mod">
          <ac:chgData name="Doerr Florian (inf22192)" userId="6589545b-6867-4b79-b080-55faed19e61a" providerId="ADAL" clId="{52A6AE98-A93C-4822-A832-E808885D4609}" dt="2024-05-16T13:44:19.976" v="72" actId="20577"/>
          <ac:spMkLst>
            <pc:docMk/>
            <pc:sldMk cId="575590838" sldId="316"/>
            <ac:spMk id="2640" creationId="{00000000-0000-0000-0000-000000000000}"/>
          </ac:spMkLst>
        </pc:spChg>
        <pc:spChg chg="mod">
          <ac:chgData name="Doerr Florian (inf22192)" userId="6589545b-6867-4b79-b080-55faed19e61a" providerId="ADAL" clId="{52A6AE98-A93C-4822-A832-E808885D4609}" dt="2024-05-16T20:14:51.420" v="826" actId="20577"/>
          <ac:spMkLst>
            <pc:docMk/>
            <pc:sldMk cId="575590838" sldId="316"/>
            <ac:spMk id="2890" creationId="{A8A0ED51-7EEC-FEB8-2268-4C2982ABCBFA}"/>
          </ac:spMkLst>
        </pc:spChg>
        <pc:grpChg chg="del">
          <ac:chgData name="Doerr Florian (inf22192)" userId="6589545b-6867-4b79-b080-55faed19e61a" providerId="ADAL" clId="{52A6AE98-A93C-4822-A832-E808885D4609}" dt="2024-05-16T13:44:02.302" v="42" actId="478"/>
          <ac:grpSpMkLst>
            <pc:docMk/>
            <pc:sldMk cId="575590838" sldId="316"/>
            <ac:grpSpMk id="30" creationId="{A88DB9F3-025F-6532-B893-76846B9AA96A}"/>
          </ac:grpSpMkLst>
        </pc:grpChg>
      </pc:sldChg>
      <pc:sldChg chg="modSp new del mod">
        <pc:chgData name="Doerr Florian (inf22192)" userId="6589545b-6867-4b79-b080-55faed19e61a" providerId="ADAL" clId="{52A6AE98-A93C-4822-A832-E808885D4609}" dt="2024-05-16T13:50:35.697" v="620" actId="47"/>
        <pc:sldMkLst>
          <pc:docMk/>
          <pc:sldMk cId="855231629" sldId="317"/>
        </pc:sldMkLst>
        <pc:spChg chg="mod">
          <ac:chgData name="Doerr Florian (inf22192)" userId="6589545b-6867-4b79-b080-55faed19e61a" providerId="ADAL" clId="{52A6AE98-A93C-4822-A832-E808885D4609}" dt="2024-05-16T13:47:34.453" v="311" actId="20577"/>
          <ac:spMkLst>
            <pc:docMk/>
            <pc:sldMk cId="855231629" sldId="317"/>
            <ac:spMk id="2" creationId="{E6C56A2E-CBCF-213F-177C-0CC8924EC229}"/>
          </ac:spMkLst>
        </pc:spChg>
      </pc:sldChg>
      <pc:sldChg chg="modSp add mod">
        <pc:chgData name="Doerr Florian (inf22192)" userId="6589545b-6867-4b79-b080-55faed19e61a" providerId="ADAL" clId="{52A6AE98-A93C-4822-A832-E808885D4609}" dt="2024-05-16T20:16:36.499" v="912" actId="6549"/>
        <pc:sldMkLst>
          <pc:docMk/>
          <pc:sldMk cId="975051418" sldId="318"/>
        </pc:sldMkLst>
        <pc:spChg chg="mod">
          <ac:chgData name="Doerr Florian (inf22192)" userId="6589545b-6867-4b79-b080-55faed19e61a" providerId="ADAL" clId="{52A6AE98-A93C-4822-A832-E808885D4609}" dt="2024-05-16T20:16:33.868" v="911" actId="20577"/>
          <ac:spMkLst>
            <pc:docMk/>
            <pc:sldMk cId="975051418" sldId="318"/>
            <ac:spMk id="2640" creationId="{00000000-0000-0000-0000-000000000000}"/>
          </ac:spMkLst>
        </pc:spChg>
        <pc:spChg chg="mod">
          <ac:chgData name="Doerr Florian (inf22192)" userId="6589545b-6867-4b79-b080-55faed19e61a" providerId="ADAL" clId="{52A6AE98-A93C-4822-A832-E808885D4609}" dt="2024-05-16T20:16:36.499" v="912" actId="6549"/>
          <ac:spMkLst>
            <pc:docMk/>
            <pc:sldMk cId="975051418" sldId="318"/>
            <ac:spMk id="2890" creationId="{A8A0ED51-7EEC-FEB8-2268-4C2982ABCBFA}"/>
          </ac:spMkLst>
        </pc:spChg>
      </pc:sldChg>
      <pc:sldChg chg="modSp add mod">
        <pc:chgData name="Doerr Florian (inf22192)" userId="6589545b-6867-4b79-b080-55faed19e61a" providerId="ADAL" clId="{52A6AE98-A93C-4822-A832-E808885D4609}" dt="2024-05-16T13:50:16.089" v="619" actId="20577"/>
        <pc:sldMkLst>
          <pc:docMk/>
          <pc:sldMk cId="3834638033" sldId="319"/>
        </pc:sldMkLst>
        <pc:spChg chg="mod">
          <ac:chgData name="Doerr Florian (inf22192)" userId="6589545b-6867-4b79-b080-55faed19e61a" providerId="ADAL" clId="{52A6AE98-A93C-4822-A832-E808885D4609}" dt="2024-05-16T13:47:46.399" v="338" actId="20577"/>
          <ac:spMkLst>
            <pc:docMk/>
            <pc:sldMk cId="3834638033" sldId="319"/>
            <ac:spMk id="2640" creationId="{00000000-0000-0000-0000-000000000000}"/>
          </ac:spMkLst>
        </pc:spChg>
        <pc:spChg chg="mod">
          <ac:chgData name="Doerr Florian (inf22192)" userId="6589545b-6867-4b79-b080-55faed19e61a" providerId="ADAL" clId="{52A6AE98-A93C-4822-A832-E808885D4609}" dt="2024-05-16T13:50:16.089" v="619" actId="20577"/>
          <ac:spMkLst>
            <pc:docMk/>
            <pc:sldMk cId="3834638033" sldId="319"/>
            <ac:spMk id="2890" creationId="{A8A0ED51-7EEC-FEB8-2268-4C2982ABCBFA}"/>
          </ac:spMkLst>
        </pc:spChg>
      </pc:sldChg>
      <pc:sldChg chg="new del">
        <pc:chgData name="Doerr Florian (inf22192)" userId="6589545b-6867-4b79-b080-55faed19e61a" providerId="ADAL" clId="{52A6AE98-A93C-4822-A832-E808885D4609}" dt="2024-05-16T20:16:42.578" v="913" actId="47"/>
        <pc:sldMkLst>
          <pc:docMk/>
          <pc:sldMk cId="262561137" sldId="343"/>
        </pc:sldMkLst>
      </pc:sldChg>
      <pc:sldChg chg="modSp add mod">
        <pc:chgData name="Doerr Florian (inf22192)" userId="6589545b-6867-4b79-b080-55faed19e61a" providerId="ADAL" clId="{52A6AE98-A93C-4822-A832-E808885D4609}" dt="2024-05-16T18:38:34.244" v="716" actId="20577"/>
        <pc:sldMkLst>
          <pc:docMk/>
          <pc:sldMk cId="195111567" sldId="344"/>
        </pc:sldMkLst>
        <pc:spChg chg="mod">
          <ac:chgData name="Doerr Florian (inf22192)" userId="6589545b-6867-4b79-b080-55faed19e61a" providerId="ADAL" clId="{52A6AE98-A93C-4822-A832-E808885D4609}" dt="2024-05-16T18:38:34.244" v="716" actId="20577"/>
          <ac:spMkLst>
            <pc:docMk/>
            <pc:sldMk cId="195111567" sldId="344"/>
            <ac:spMk id="2156" creationId="{00000000-0000-0000-0000-000000000000}"/>
          </ac:spMkLst>
        </pc:spChg>
      </pc:sldChg>
      <pc:sldChg chg="delSp mod">
        <pc:chgData name="Doerr Florian (inf22192)" userId="6589545b-6867-4b79-b080-55faed19e61a" providerId="ADAL" clId="{52A6AE98-A93C-4822-A832-E808885D4609}" dt="2024-05-16T20:31:10.863" v="1195" actId="478"/>
        <pc:sldMkLst>
          <pc:docMk/>
          <pc:sldMk cId="211263929" sldId="345"/>
        </pc:sldMkLst>
        <pc:grpChg chg="del">
          <ac:chgData name="Doerr Florian (inf22192)" userId="6589545b-6867-4b79-b080-55faed19e61a" providerId="ADAL" clId="{52A6AE98-A93C-4822-A832-E808885D4609}" dt="2024-05-16T20:31:10.863" v="1195" actId="478"/>
          <ac:grpSpMkLst>
            <pc:docMk/>
            <pc:sldMk cId="211263929" sldId="345"/>
            <ac:grpSpMk id="30" creationId="{A88DB9F3-025F-6532-B893-76846B9AA96A}"/>
          </ac:grpSpMkLst>
        </pc:grpChg>
      </pc:sldChg>
      <pc:sldChg chg="addSp modSp new del mod">
        <pc:chgData name="Doerr Florian (inf22192)" userId="6589545b-6867-4b79-b080-55faed19e61a" providerId="ADAL" clId="{52A6AE98-A93C-4822-A832-E808885D4609}" dt="2024-05-16T20:22:59.742" v="1053" actId="680"/>
        <pc:sldMkLst>
          <pc:docMk/>
          <pc:sldMk cId="1478891448" sldId="345"/>
        </pc:sldMkLst>
        <pc:spChg chg="mod">
          <ac:chgData name="Doerr Florian (inf22192)" userId="6589545b-6867-4b79-b080-55faed19e61a" providerId="ADAL" clId="{52A6AE98-A93C-4822-A832-E808885D4609}" dt="2024-05-16T20:22:58.964" v="1052" actId="20577"/>
          <ac:spMkLst>
            <pc:docMk/>
            <pc:sldMk cId="1478891448" sldId="345"/>
            <ac:spMk id="2" creationId="{0CAA066E-6519-28E9-E55D-9D4437911AFB}"/>
          </ac:spMkLst>
        </pc:spChg>
        <pc:spChg chg="add mod">
          <ac:chgData name="Doerr Florian (inf22192)" userId="6589545b-6867-4b79-b080-55faed19e61a" providerId="ADAL" clId="{52A6AE98-A93C-4822-A832-E808885D4609}" dt="2024-05-16T20:22:58.255" v="1051" actId="1076"/>
          <ac:spMkLst>
            <pc:docMk/>
            <pc:sldMk cId="1478891448" sldId="345"/>
            <ac:spMk id="3" creationId="{E63B5043-FCA9-CE33-F506-FE441CDD3D44}"/>
          </ac:spMkLst>
        </pc:spChg>
      </pc:sldChg>
      <pc:sldMasterChg chg="addSldLayout delSldLayout">
        <pc:chgData name="Doerr Florian (inf22192)" userId="6589545b-6867-4b79-b080-55faed19e61a" providerId="ADAL" clId="{52A6AE98-A93C-4822-A832-E808885D4609}" dt="2024-05-16T20:23:00.625" v="1054" actId="47"/>
        <pc:sldMasterMkLst>
          <pc:docMk/>
          <pc:sldMasterMk cId="0" sldId="2147483696"/>
        </pc:sldMasterMkLst>
        <pc:sldLayoutChg chg="del">
          <pc:chgData name="Doerr Florian (inf22192)" userId="6589545b-6867-4b79-b080-55faed19e61a" providerId="ADAL" clId="{52A6AE98-A93C-4822-A832-E808885D4609}" dt="2024-05-16T20:06:34.151" v="795" actId="47"/>
          <pc:sldLayoutMkLst>
            <pc:docMk/>
            <pc:sldMasterMk cId="0" sldId="2147483696"/>
            <pc:sldLayoutMk cId="0" sldId="2147483667"/>
          </pc:sldLayoutMkLst>
        </pc:sldLayoutChg>
        <pc:sldLayoutChg chg="add del">
          <pc:chgData name="Doerr Florian (inf22192)" userId="6589545b-6867-4b79-b080-55faed19e61a" providerId="ADAL" clId="{52A6AE98-A93C-4822-A832-E808885D4609}" dt="2024-05-16T20:23:00.625" v="1054" actId="47"/>
          <pc:sldLayoutMkLst>
            <pc:docMk/>
            <pc:sldMasterMk cId="0" sldId="2147483823"/>
            <pc:sldLayoutMk cId="502021987" sldId="2147483807"/>
          </pc:sldLayoutMkLst>
        </pc:sldLayoutChg>
      </pc:sldMasterChg>
    </pc:docChg>
  </pc:docChgLst>
  <pc:docChgLst>
    <pc:chgData name="Ernst Robin (inf22176)" userId="S::inf22176@lehre.dhbw-stuttgart.de::b188a04f-7094-4bcb-9a2f-3d149e049f6b" providerId="AD" clId="Web-{529BA1C4-DA9E-6B46-2E0F-7BF99D210AB5}"/>
    <pc:docChg chg="addSld modSld">
      <pc:chgData name="Ernst Robin (inf22176)" userId="S::inf22176@lehre.dhbw-stuttgart.de::b188a04f-7094-4bcb-9a2f-3d149e049f6b" providerId="AD" clId="Web-{529BA1C4-DA9E-6B46-2E0F-7BF99D210AB5}" dt="2024-05-15T21:58:15.239" v="70" actId="1076"/>
      <pc:docMkLst>
        <pc:docMk/>
      </pc:docMkLst>
      <pc:sldChg chg="addSp delSp modSp new">
        <pc:chgData name="Ernst Robin (inf22176)" userId="S::inf22176@lehre.dhbw-stuttgart.de::b188a04f-7094-4bcb-9a2f-3d149e049f6b" providerId="AD" clId="Web-{529BA1C4-DA9E-6B46-2E0F-7BF99D210AB5}" dt="2024-05-15T21:58:15.239" v="70" actId="1076"/>
        <pc:sldMkLst>
          <pc:docMk/>
          <pc:sldMk cId="2217439518" sldId="314"/>
        </pc:sldMkLst>
        <pc:spChg chg="add del mod">
          <ac:chgData name="Ernst Robin (inf22176)" userId="S::inf22176@lehre.dhbw-stuttgart.de::b188a04f-7094-4bcb-9a2f-3d149e049f6b" providerId="AD" clId="Web-{529BA1C4-DA9E-6B46-2E0F-7BF99D210AB5}" dt="2024-05-15T21:22:59.920" v="20"/>
          <ac:spMkLst>
            <pc:docMk/>
            <pc:sldMk cId="2217439518" sldId="314"/>
            <ac:spMk id="2" creationId="{30241A34-5E0A-2768-3D19-9F29E689DDD4}"/>
          </ac:spMkLst>
        </pc:spChg>
        <pc:spChg chg="del">
          <ac:chgData name="Ernst Robin (inf22176)" userId="S::inf22176@lehre.dhbw-stuttgart.de::b188a04f-7094-4bcb-9a2f-3d149e049f6b" providerId="AD" clId="Web-{529BA1C4-DA9E-6B46-2E0F-7BF99D210AB5}" dt="2024-05-15T21:21:04.588" v="7"/>
          <ac:spMkLst>
            <pc:docMk/>
            <pc:sldMk cId="2217439518" sldId="314"/>
            <ac:spMk id="3" creationId="{F30E33C6-7EED-7961-E8A1-FC39A2A69474}"/>
          </ac:spMkLst>
        </pc:spChg>
        <pc:spChg chg="del">
          <ac:chgData name="Ernst Robin (inf22176)" userId="S::inf22176@lehre.dhbw-stuttgart.de::b188a04f-7094-4bcb-9a2f-3d149e049f6b" providerId="AD" clId="Web-{529BA1C4-DA9E-6B46-2E0F-7BF99D210AB5}" dt="2024-05-15T21:21:04.588" v="6"/>
          <ac:spMkLst>
            <pc:docMk/>
            <pc:sldMk cId="2217439518" sldId="314"/>
            <ac:spMk id="4" creationId="{7ECA8CA9-4A1B-0D0D-A107-90E7EFE87A72}"/>
          </ac:spMkLst>
        </pc:spChg>
        <pc:spChg chg="del">
          <ac:chgData name="Ernst Robin (inf22176)" userId="S::inf22176@lehre.dhbw-stuttgart.de::b188a04f-7094-4bcb-9a2f-3d149e049f6b" providerId="AD" clId="Web-{529BA1C4-DA9E-6B46-2E0F-7BF99D210AB5}" dt="2024-05-15T21:21:08.448" v="9"/>
          <ac:spMkLst>
            <pc:docMk/>
            <pc:sldMk cId="2217439518" sldId="314"/>
            <ac:spMk id="5" creationId="{6707DA5B-ED95-9333-77B5-C2392D8C0336}"/>
          </ac:spMkLst>
        </pc:spChg>
        <pc:spChg chg="del">
          <ac:chgData name="Ernst Robin (inf22176)" userId="S::inf22176@lehre.dhbw-stuttgart.de::b188a04f-7094-4bcb-9a2f-3d149e049f6b" providerId="AD" clId="Web-{529BA1C4-DA9E-6B46-2E0F-7BF99D210AB5}" dt="2024-05-15T21:21:08.448" v="8"/>
          <ac:spMkLst>
            <pc:docMk/>
            <pc:sldMk cId="2217439518" sldId="314"/>
            <ac:spMk id="6" creationId="{37533388-9258-0E54-472E-60DCA50C0C48}"/>
          </ac:spMkLst>
        </pc:spChg>
        <pc:spChg chg="del">
          <ac:chgData name="Ernst Robin (inf22176)" userId="S::inf22176@lehre.dhbw-stuttgart.de::b188a04f-7094-4bcb-9a2f-3d149e049f6b" providerId="AD" clId="Web-{529BA1C4-DA9E-6B46-2E0F-7BF99D210AB5}" dt="2024-05-15T21:21:11.932" v="11"/>
          <ac:spMkLst>
            <pc:docMk/>
            <pc:sldMk cId="2217439518" sldId="314"/>
            <ac:spMk id="7" creationId="{4A9E7B18-37F9-CDB8-3637-3270836AE342}"/>
          </ac:spMkLst>
        </pc:spChg>
        <pc:spChg chg="del">
          <ac:chgData name="Ernst Robin (inf22176)" userId="S::inf22176@lehre.dhbw-stuttgart.de::b188a04f-7094-4bcb-9a2f-3d149e049f6b" providerId="AD" clId="Web-{529BA1C4-DA9E-6B46-2E0F-7BF99D210AB5}" dt="2024-05-15T21:21:11.932" v="10"/>
          <ac:spMkLst>
            <pc:docMk/>
            <pc:sldMk cId="2217439518" sldId="314"/>
            <ac:spMk id="8" creationId="{908C810C-5C68-0D47-E923-8285BCC8AE1A}"/>
          </ac:spMkLst>
        </pc:spChg>
        <pc:spChg chg="add del mod">
          <ac:chgData name="Ernst Robin (inf22176)" userId="S::inf22176@lehre.dhbw-stuttgart.de::b188a04f-7094-4bcb-9a2f-3d149e049f6b" providerId="AD" clId="Web-{529BA1C4-DA9E-6B46-2E0F-7BF99D210AB5}" dt="2024-05-15T21:22:55.842" v="19"/>
          <ac:spMkLst>
            <pc:docMk/>
            <pc:sldMk cId="2217439518" sldId="314"/>
            <ac:spMk id="12" creationId="{1045C388-449C-92A4-5EE8-A04420874A89}"/>
          </ac:spMkLst>
        </pc:spChg>
        <pc:spChg chg="add del">
          <ac:chgData name="Ernst Robin (inf22176)" userId="S::inf22176@lehre.dhbw-stuttgart.de::b188a04f-7094-4bcb-9a2f-3d149e049f6b" providerId="AD" clId="Web-{529BA1C4-DA9E-6B46-2E0F-7BF99D210AB5}" dt="2024-05-15T21:22:54.560" v="18"/>
          <ac:spMkLst>
            <pc:docMk/>
            <pc:sldMk cId="2217439518" sldId="314"/>
            <ac:spMk id="14" creationId="{F0D1B32D-7D11-FB39-C72E-5887EF31165D}"/>
          </ac:spMkLst>
        </pc:spChg>
        <pc:spChg chg="add mod">
          <ac:chgData name="Ernst Robin (inf22176)" userId="S::inf22176@lehre.dhbw-stuttgart.de::b188a04f-7094-4bcb-9a2f-3d149e049f6b" providerId="AD" clId="Web-{529BA1C4-DA9E-6B46-2E0F-7BF99D210AB5}" dt="2024-05-15T21:22:59.920" v="20"/>
          <ac:spMkLst>
            <pc:docMk/>
            <pc:sldMk cId="2217439518" sldId="314"/>
            <ac:spMk id="16" creationId="{CB70BB7B-D044-4594-682F-E8A96ABA6804}"/>
          </ac:spMkLst>
        </pc:spChg>
        <pc:spChg chg="add">
          <ac:chgData name="Ernst Robin (inf22176)" userId="S::inf22176@lehre.dhbw-stuttgart.de::b188a04f-7094-4bcb-9a2f-3d149e049f6b" providerId="AD" clId="Web-{529BA1C4-DA9E-6B46-2E0F-7BF99D210AB5}" dt="2024-05-15T21:23:03.904" v="21"/>
          <ac:spMkLst>
            <pc:docMk/>
            <pc:sldMk cId="2217439518" sldId="314"/>
            <ac:spMk id="18" creationId="{A7775348-950F-C0DF-1323-2B925422262D}"/>
          </ac:spMkLst>
        </pc:spChg>
        <pc:spChg chg="add del">
          <ac:chgData name="Ernst Robin (inf22176)" userId="S::inf22176@lehre.dhbw-stuttgart.de::b188a04f-7094-4bcb-9a2f-3d149e049f6b" providerId="AD" clId="Web-{529BA1C4-DA9E-6B46-2E0F-7BF99D210AB5}" dt="2024-05-15T21:25:25.252" v="36"/>
          <ac:spMkLst>
            <pc:docMk/>
            <pc:sldMk cId="2217439518" sldId="314"/>
            <ac:spMk id="21" creationId="{02B70C7E-C5CE-FFA9-4A43-FD2C7005DCAE}"/>
          </ac:spMkLst>
        </pc:spChg>
        <pc:picChg chg="add mod">
          <ac:chgData name="Ernst Robin (inf22176)" userId="S::inf22176@lehre.dhbw-stuttgart.de::b188a04f-7094-4bcb-9a2f-3d149e049f6b" providerId="AD" clId="Web-{529BA1C4-DA9E-6B46-2E0F-7BF99D210AB5}" dt="2024-05-15T21:58:15.239" v="70" actId="1076"/>
          <ac:picMkLst>
            <pc:docMk/>
            <pc:sldMk cId="2217439518" sldId="314"/>
            <ac:picMk id="2" creationId="{3B11D963-0AB1-CE1D-F18F-05EE0B3B9342}"/>
          </ac:picMkLst>
        </pc:picChg>
        <pc:picChg chg="add del mod">
          <ac:chgData name="Ernst Robin (inf22176)" userId="S::inf22176@lehre.dhbw-stuttgart.de::b188a04f-7094-4bcb-9a2f-3d149e049f6b" providerId="AD" clId="Web-{529BA1C4-DA9E-6B46-2E0F-7BF99D210AB5}" dt="2024-05-15T21:20:16.056" v="3"/>
          <ac:picMkLst>
            <pc:docMk/>
            <pc:sldMk cId="2217439518" sldId="314"/>
            <ac:picMk id="9" creationId="{2DA2A599-6D53-F3A4-D8EF-B3CCDF35A62B}"/>
          </ac:picMkLst>
        </pc:picChg>
        <pc:picChg chg="add del mod">
          <ac:chgData name="Ernst Robin (inf22176)" userId="S::inf22176@lehre.dhbw-stuttgart.de::b188a04f-7094-4bcb-9a2f-3d149e049f6b" providerId="AD" clId="Web-{529BA1C4-DA9E-6B46-2E0F-7BF99D210AB5}" dt="2024-05-15T21:24:07.672" v="22"/>
          <ac:picMkLst>
            <pc:docMk/>
            <pc:sldMk cId="2217439518" sldId="314"/>
            <ac:picMk id="10" creationId="{F037394E-93DE-0226-50A5-E39B60ADF12B}"/>
          </ac:picMkLst>
        </pc:picChg>
        <pc:picChg chg="add del mod">
          <ac:chgData name="Ernst Robin (inf22176)" userId="S::inf22176@lehre.dhbw-stuttgart.de::b188a04f-7094-4bcb-9a2f-3d149e049f6b" providerId="AD" clId="Web-{529BA1C4-DA9E-6B46-2E0F-7BF99D210AB5}" dt="2024-05-15T21:25:21.002" v="34"/>
          <ac:picMkLst>
            <pc:docMk/>
            <pc:sldMk cId="2217439518" sldId="314"/>
            <ac:picMk id="19" creationId="{5345798E-FBEB-DD17-C380-3BF6FC2864BD}"/>
          </ac:picMkLst>
        </pc:picChg>
        <pc:picChg chg="add del mod">
          <ac:chgData name="Ernst Robin (inf22176)" userId="S::inf22176@lehre.dhbw-stuttgart.de::b188a04f-7094-4bcb-9a2f-3d149e049f6b" providerId="AD" clId="Web-{529BA1C4-DA9E-6B46-2E0F-7BF99D210AB5}" dt="2024-05-15T21:25:57.034" v="46"/>
          <ac:picMkLst>
            <pc:docMk/>
            <pc:sldMk cId="2217439518" sldId="314"/>
            <ac:picMk id="22" creationId="{4961A034-82EA-5545-8673-0485B681D7CE}"/>
          </ac:picMkLst>
        </pc:picChg>
        <pc:picChg chg="add del mod">
          <ac:chgData name="Ernst Robin (inf22176)" userId="S::inf22176@lehre.dhbw-stuttgart.de::b188a04f-7094-4bcb-9a2f-3d149e049f6b" providerId="AD" clId="Web-{529BA1C4-DA9E-6B46-2E0F-7BF99D210AB5}" dt="2024-05-15T21:26:20.738" v="50"/>
          <ac:picMkLst>
            <pc:docMk/>
            <pc:sldMk cId="2217439518" sldId="314"/>
            <ac:picMk id="23" creationId="{99127EA3-C12A-BAB2-3B5C-57C455739008}"/>
          </ac:picMkLst>
        </pc:picChg>
        <pc:picChg chg="add del mod">
          <ac:chgData name="Ernst Robin (inf22176)" userId="S::inf22176@lehre.dhbw-stuttgart.de::b188a04f-7094-4bcb-9a2f-3d149e049f6b" providerId="AD" clId="Web-{529BA1C4-DA9E-6B46-2E0F-7BF99D210AB5}" dt="2024-05-15T21:26:31.879" v="52"/>
          <ac:picMkLst>
            <pc:docMk/>
            <pc:sldMk cId="2217439518" sldId="314"/>
            <ac:picMk id="24" creationId="{D95841EA-D230-62DB-3317-925B9EAE4C27}"/>
          </ac:picMkLst>
        </pc:picChg>
        <pc:picChg chg="add del mod">
          <ac:chgData name="Ernst Robin (inf22176)" userId="S::inf22176@lehre.dhbw-stuttgart.de::b188a04f-7094-4bcb-9a2f-3d149e049f6b" providerId="AD" clId="Web-{529BA1C4-DA9E-6B46-2E0F-7BF99D210AB5}" dt="2024-05-15T21:28:26.508" v="57"/>
          <ac:picMkLst>
            <pc:docMk/>
            <pc:sldMk cId="2217439518" sldId="314"/>
            <ac:picMk id="25" creationId="{426435D3-006A-373A-5BB8-9BF69C116BF3}"/>
          </ac:picMkLst>
        </pc:picChg>
        <pc:picChg chg="add del mod">
          <ac:chgData name="Ernst Robin (inf22176)" userId="S::inf22176@lehre.dhbw-stuttgart.de::b188a04f-7094-4bcb-9a2f-3d149e049f6b" providerId="AD" clId="Web-{529BA1C4-DA9E-6B46-2E0F-7BF99D210AB5}" dt="2024-05-15T21:57:44.957" v="64"/>
          <ac:picMkLst>
            <pc:docMk/>
            <pc:sldMk cId="2217439518" sldId="314"/>
            <ac:picMk id="26" creationId="{BDEFDACF-050D-BB9A-D74F-039A5611EF9E}"/>
          </ac:picMkLst>
        </pc:picChg>
      </pc:sldChg>
    </pc:docChg>
  </pc:docChgLst>
  <pc:docChgLst>
    <pc:chgData name="Kopp Tristan (inf22062)" userId="28f7c260-d795-4183-ad43-b31b9302b1de" providerId="ADAL" clId="{5180E03F-E407-47C0-8F71-426E940BD546}"/>
    <pc:docChg chg="undo redo custSel addSld delSld modSld">
      <pc:chgData name="Kopp Tristan (inf22062)" userId="28f7c260-d795-4183-ad43-b31b9302b1de" providerId="ADAL" clId="{5180E03F-E407-47C0-8F71-426E940BD546}" dt="2024-05-16T16:07:01.854" v="484" actId="1076"/>
      <pc:docMkLst>
        <pc:docMk/>
      </pc:docMkLst>
      <pc:sldChg chg="del">
        <pc:chgData name="Kopp Tristan (inf22062)" userId="28f7c260-d795-4183-ad43-b31b9302b1de" providerId="ADAL" clId="{5180E03F-E407-47C0-8F71-426E940BD546}" dt="2024-05-16T15:55:55.521" v="359" actId="47"/>
        <pc:sldMkLst>
          <pc:docMk/>
          <pc:sldMk cId="3888505960" sldId="285"/>
        </pc:sldMkLst>
      </pc:sldChg>
      <pc:sldChg chg="del">
        <pc:chgData name="Kopp Tristan (inf22062)" userId="28f7c260-d795-4183-ad43-b31b9302b1de" providerId="ADAL" clId="{5180E03F-E407-47C0-8F71-426E940BD546}" dt="2024-05-16T15:55:53.027" v="358" actId="47"/>
        <pc:sldMkLst>
          <pc:docMk/>
          <pc:sldMk cId="4078653880" sldId="286"/>
        </pc:sldMkLst>
      </pc:sldChg>
      <pc:sldChg chg="del">
        <pc:chgData name="Kopp Tristan (inf22062)" userId="28f7c260-d795-4183-ad43-b31b9302b1de" providerId="ADAL" clId="{5180E03F-E407-47C0-8F71-426E940BD546}" dt="2024-05-16T15:55:49.023" v="357" actId="47"/>
        <pc:sldMkLst>
          <pc:docMk/>
          <pc:sldMk cId="1924849389" sldId="287"/>
        </pc:sldMkLst>
      </pc:sldChg>
      <pc:sldChg chg="modSp mod">
        <pc:chgData name="Kopp Tristan (inf22062)" userId="28f7c260-d795-4183-ad43-b31b9302b1de" providerId="ADAL" clId="{5180E03F-E407-47C0-8F71-426E940BD546}" dt="2024-05-16T15:56:01.912" v="361" actId="20577"/>
        <pc:sldMkLst>
          <pc:docMk/>
          <pc:sldMk cId="881715891" sldId="298"/>
        </pc:sldMkLst>
        <pc:spChg chg="mod">
          <ac:chgData name="Kopp Tristan (inf22062)" userId="28f7c260-d795-4183-ad43-b31b9302b1de" providerId="ADAL" clId="{5180E03F-E407-47C0-8F71-426E940BD546}" dt="2024-05-16T15:56:01.912" v="361" actId="20577"/>
          <ac:spMkLst>
            <pc:docMk/>
            <pc:sldMk cId="881715891" sldId="298"/>
            <ac:spMk id="2156" creationId="{00000000-0000-0000-0000-000000000000}"/>
          </ac:spMkLst>
        </pc:spChg>
      </pc:sldChg>
      <pc:sldChg chg="modSp mod">
        <pc:chgData name="Kopp Tristan (inf22062)" userId="28f7c260-d795-4183-ad43-b31b9302b1de" providerId="ADAL" clId="{5180E03F-E407-47C0-8F71-426E940BD546}" dt="2024-05-16T12:36:39.639" v="109" actId="20577"/>
        <pc:sldMkLst>
          <pc:docMk/>
          <pc:sldMk cId="2561611701" sldId="299"/>
        </pc:sldMkLst>
        <pc:spChg chg="mod">
          <ac:chgData name="Kopp Tristan (inf22062)" userId="28f7c260-d795-4183-ad43-b31b9302b1de" providerId="ADAL" clId="{5180E03F-E407-47C0-8F71-426E940BD546}" dt="2024-05-16T12:36:39.639" v="109" actId="20577"/>
          <ac:spMkLst>
            <pc:docMk/>
            <pc:sldMk cId="2561611701" sldId="299"/>
            <ac:spMk id="2890" creationId="{A8A0ED51-7EEC-FEB8-2268-4C2982ABCBFA}"/>
          </ac:spMkLst>
        </pc:spChg>
      </pc:sldChg>
      <pc:sldChg chg="modSp mod">
        <pc:chgData name="Kopp Tristan (inf22062)" userId="28f7c260-d795-4183-ad43-b31b9302b1de" providerId="ADAL" clId="{5180E03F-E407-47C0-8F71-426E940BD546}" dt="2024-05-16T12:43:39.495" v="120" actId="20577"/>
        <pc:sldMkLst>
          <pc:docMk/>
          <pc:sldMk cId="2588136889" sldId="300"/>
        </pc:sldMkLst>
        <pc:spChg chg="mod">
          <ac:chgData name="Kopp Tristan (inf22062)" userId="28f7c260-d795-4183-ad43-b31b9302b1de" providerId="ADAL" clId="{5180E03F-E407-47C0-8F71-426E940BD546}" dt="2024-05-16T12:43:39.495" v="120" actId="20577"/>
          <ac:spMkLst>
            <pc:docMk/>
            <pc:sldMk cId="2588136889" sldId="300"/>
            <ac:spMk id="2890" creationId="{A8A0ED51-7EEC-FEB8-2268-4C2982ABCBFA}"/>
          </ac:spMkLst>
        </pc:spChg>
      </pc:sldChg>
      <pc:sldChg chg="new del">
        <pc:chgData name="Kopp Tristan (inf22062)" userId="28f7c260-d795-4183-ad43-b31b9302b1de" providerId="ADAL" clId="{5180E03F-E407-47C0-8F71-426E940BD546}" dt="2024-05-16T14:06:04.940" v="122" actId="47"/>
        <pc:sldMkLst>
          <pc:docMk/>
          <pc:sldMk cId="251171200" sldId="320"/>
        </pc:sldMkLst>
      </pc:sldChg>
      <pc:sldChg chg="modSp add mod">
        <pc:chgData name="Kopp Tristan (inf22062)" userId="28f7c260-d795-4183-ad43-b31b9302b1de" providerId="ADAL" clId="{5180E03F-E407-47C0-8F71-426E940BD546}" dt="2024-05-16T15:57:18.096" v="389"/>
        <pc:sldMkLst>
          <pc:docMk/>
          <pc:sldMk cId="4057532866" sldId="325"/>
        </pc:sldMkLst>
        <pc:spChg chg="mod">
          <ac:chgData name="Kopp Tristan (inf22062)" userId="28f7c260-d795-4183-ad43-b31b9302b1de" providerId="ADAL" clId="{5180E03F-E407-47C0-8F71-426E940BD546}" dt="2024-05-16T15:57:18.096" v="389"/>
          <ac:spMkLst>
            <pc:docMk/>
            <pc:sldMk cId="4057532866" sldId="325"/>
            <ac:spMk id="2640" creationId="{00000000-0000-0000-0000-000000000000}"/>
          </ac:spMkLst>
        </pc:spChg>
        <pc:spChg chg="mod">
          <ac:chgData name="Kopp Tristan (inf22062)" userId="28f7c260-d795-4183-ad43-b31b9302b1de" providerId="ADAL" clId="{5180E03F-E407-47C0-8F71-426E940BD546}" dt="2024-05-16T14:09:34.148" v="277" actId="20577"/>
          <ac:spMkLst>
            <pc:docMk/>
            <pc:sldMk cId="4057532866" sldId="325"/>
            <ac:spMk id="2890" creationId="{A8A0ED51-7EEC-FEB8-2268-4C2982ABCBFA}"/>
          </ac:spMkLst>
        </pc:spChg>
      </pc:sldChg>
      <pc:sldChg chg="modSp add mod">
        <pc:chgData name="Kopp Tristan (inf22062)" userId="28f7c260-d795-4183-ad43-b31b9302b1de" providerId="ADAL" clId="{5180E03F-E407-47C0-8F71-426E940BD546}" dt="2024-05-16T15:57:21.693" v="390"/>
        <pc:sldMkLst>
          <pc:docMk/>
          <pc:sldMk cId="2064471310" sldId="326"/>
        </pc:sldMkLst>
        <pc:spChg chg="mod">
          <ac:chgData name="Kopp Tristan (inf22062)" userId="28f7c260-d795-4183-ad43-b31b9302b1de" providerId="ADAL" clId="{5180E03F-E407-47C0-8F71-426E940BD546}" dt="2024-05-16T15:57:21.693" v="390"/>
          <ac:spMkLst>
            <pc:docMk/>
            <pc:sldMk cId="2064471310" sldId="326"/>
            <ac:spMk id="2640" creationId="{00000000-0000-0000-0000-000000000000}"/>
          </ac:spMkLst>
        </pc:spChg>
        <pc:spChg chg="mod">
          <ac:chgData name="Kopp Tristan (inf22062)" userId="28f7c260-d795-4183-ad43-b31b9302b1de" providerId="ADAL" clId="{5180E03F-E407-47C0-8F71-426E940BD546}" dt="2024-05-16T15:55:41.826" v="356" actId="20577"/>
          <ac:spMkLst>
            <pc:docMk/>
            <pc:sldMk cId="2064471310" sldId="326"/>
            <ac:spMk id="2890" creationId="{A8A0ED51-7EEC-FEB8-2268-4C2982ABCBFA}"/>
          </ac:spMkLst>
        </pc:spChg>
      </pc:sldChg>
      <pc:sldChg chg="modSp add mod">
        <pc:chgData name="Kopp Tristan (inf22062)" userId="28f7c260-d795-4183-ad43-b31b9302b1de" providerId="ADAL" clId="{5180E03F-E407-47C0-8F71-426E940BD546}" dt="2024-05-16T15:57:53.700" v="392" actId="14100"/>
        <pc:sldMkLst>
          <pc:docMk/>
          <pc:sldMk cId="2848012406" sldId="328"/>
        </pc:sldMkLst>
        <pc:spChg chg="mod">
          <ac:chgData name="Kopp Tristan (inf22062)" userId="28f7c260-d795-4183-ad43-b31b9302b1de" providerId="ADAL" clId="{5180E03F-E407-47C0-8F71-426E940BD546}" dt="2024-05-16T15:57:53.700" v="392" actId="14100"/>
          <ac:spMkLst>
            <pc:docMk/>
            <pc:sldMk cId="2848012406" sldId="328"/>
            <ac:spMk id="2155" creationId="{00000000-0000-0000-0000-000000000000}"/>
          </ac:spMkLst>
        </pc:spChg>
        <pc:spChg chg="mod">
          <ac:chgData name="Kopp Tristan (inf22062)" userId="28f7c260-d795-4183-ad43-b31b9302b1de" providerId="ADAL" clId="{5180E03F-E407-47C0-8F71-426E940BD546}" dt="2024-05-16T15:56:32.717" v="366" actId="20577"/>
          <ac:spMkLst>
            <pc:docMk/>
            <pc:sldMk cId="2848012406" sldId="328"/>
            <ac:spMk id="2156" creationId="{00000000-0000-0000-0000-000000000000}"/>
          </ac:spMkLst>
        </pc:spChg>
      </pc:sldChg>
      <pc:sldChg chg="addSp delSp modSp add mod">
        <pc:chgData name="Kopp Tristan (inf22062)" userId="28f7c260-d795-4183-ad43-b31b9302b1de" providerId="ADAL" clId="{5180E03F-E407-47C0-8F71-426E940BD546}" dt="2024-05-16T16:02:28.865" v="464" actId="1076"/>
        <pc:sldMkLst>
          <pc:docMk/>
          <pc:sldMk cId="4081686409" sldId="329"/>
        </pc:sldMkLst>
        <pc:spChg chg="mod">
          <ac:chgData name="Kopp Tristan (inf22062)" userId="28f7c260-d795-4183-ad43-b31b9302b1de" providerId="ADAL" clId="{5180E03F-E407-47C0-8F71-426E940BD546}" dt="2024-05-16T16:01:10.950" v="457" actId="5793"/>
          <ac:spMkLst>
            <pc:docMk/>
            <pc:sldMk cId="4081686409" sldId="329"/>
            <ac:spMk id="2890" creationId="{A8A0ED51-7EEC-FEB8-2268-4C2982ABCBFA}"/>
          </ac:spMkLst>
        </pc:spChg>
        <pc:picChg chg="add del mod">
          <ac:chgData name="Kopp Tristan (inf22062)" userId="28f7c260-d795-4183-ad43-b31b9302b1de" providerId="ADAL" clId="{5180E03F-E407-47C0-8F71-426E940BD546}" dt="2024-05-16T16:02:09.921" v="461" actId="21"/>
          <ac:picMkLst>
            <pc:docMk/>
            <pc:sldMk cId="4081686409" sldId="329"/>
            <ac:picMk id="3" creationId="{D22C39B4-5ABE-B309-0063-5DB7095F769D}"/>
          </ac:picMkLst>
        </pc:picChg>
        <pc:picChg chg="add mod">
          <ac:chgData name="Kopp Tristan (inf22062)" userId="28f7c260-d795-4183-ad43-b31b9302b1de" providerId="ADAL" clId="{5180E03F-E407-47C0-8F71-426E940BD546}" dt="2024-05-16T16:02:28.865" v="464" actId="1076"/>
          <ac:picMkLst>
            <pc:docMk/>
            <pc:sldMk cId="4081686409" sldId="329"/>
            <ac:picMk id="4" creationId="{D22C39B4-5ABE-B309-0063-5DB7095F769D}"/>
          </ac:picMkLst>
        </pc:picChg>
      </pc:sldChg>
      <pc:sldChg chg="addSp modSp add mod">
        <pc:chgData name="Kopp Tristan (inf22062)" userId="28f7c260-d795-4183-ad43-b31b9302b1de" providerId="ADAL" clId="{5180E03F-E407-47C0-8F71-426E940BD546}" dt="2024-05-16T16:07:01.854" v="484" actId="1076"/>
        <pc:sldMkLst>
          <pc:docMk/>
          <pc:sldMk cId="3665047974" sldId="331"/>
        </pc:sldMkLst>
        <pc:spChg chg="mod">
          <ac:chgData name="Kopp Tristan (inf22062)" userId="28f7c260-d795-4183-ad43-b31b9302b1de" providerId="ADAL" clId="{5180E03F-E407-47C0-8F71-426E940BD546}" dt="2024-05-16T16:05:11.390" v="481" actId="5793"/>
          <ac:spMkLst>
            <pc:docMk/>
            <pc:sldMk cId="3665047974" sldId="331"/>
            <ac:spMk id="2890" creationId="{A8A0ED51-7EEC-FEB8-2268-4C2982ABCBFA}"/>
          </ac:spMkLst>
        </pc:spChg>
        <pc:picChg chg="add mod">
          <ac:chgData name="Kopp Tristan (inf22062)" userId="28f7c260-d795-4183-ad43-b31b9302b1de" providerId="ADAL" clId="{5180E03F-E407-47C0-8F71-426E940BD546}" dt="2024-05-16T16:07:01.854" v="484" actId="1076"/>
          <ac:picMkLst>
            <pc:docMk/>
            <pc:sldMk cId="3665047974" sldId="331"/>
            <ac:picMk id="3" creationId="{465FAD7D-A01D-14D8-1251-DB4CA74E0474}"/>
          </ac:picMkLst>
        </pc:picChg>
      </pc:sldChg>
    </pc:docChg>
  </pc:docChgLst>
  <pc:docChgLst>
    <pc:chgData name="Ekhardt Thomas (inf22145)" userId="b82e7b08-837f-43fe-910c-2c0e33c5decb" providerId="ADAL" clId="{8B909E2F-47CF-4B61-B78B-073B7CF52E6B}"/>
    <pc:docChg chg="undo custSel addSld delSld modSld sldOrd">
      <pc:chgData name="Ekhardt Thomas (inf22145)" userId="b82e7b08-837f-43fe-910c-2c0e33c5decb" providerId="ADAL" clId="{8B909E2F-47CF-4B61-B78B-073B7CF52E6B}" dt="2024-05-16T17:06:40.261" v="576"/>
      <pc:docMkLst>
        <pc:docMk/>
      </pc:docMkLst>
      <pc:sldChg chg="del">
        <pc:chgData name="Ekhardt Thomas (inf22145)" userId="b82e7b08-837f-43fe-910c-2c0e33c5decb" providerId="ADAL" clId="{8B909E2F-47CF-4B61-B78B-073B7CF52E6B}" dt="2024-05-16T14:09:41.813" v="1" actId="47"/>
        <pc:sldMkLst>
          <pc:docMk/>
          <pc:sldMk cId="96384408" sldId="291"/>
        </pc:sldMkLst>
      </pc:sldChg>
      <pc:sldChg chg="del">
        <pc:chgData name="Ekhardt Thomas (inf22145)" userId="b82e7b08-837f-43fe-910c-2c0e33c5decb" providerId="ADAL" clId="{8B909E2F-47CF-4B61-B78B-073B7CF52E6B}" dt="2024-05-16T14:09:44.395" v="2" actId="47"/>
        <pc:sldMkLst>
          <pc:docMk/>
          <pc:sldMk cId="1722036185" sldId="293"/>
        </pc:sldMkLst>
      </pc:sldChg>
      <pc:sldChg chg="del">
        <pc:chgData name="Ekhardt Thomas (inf22145)" userId="b82e7b08-837f-43fe-910c-2c0e33c5decb" providerId="ADAL" clId="{8B909E2F-47CF-4B61-B78B-073B7CF52E6B}" dt="2024-05-16T14:09:46.102" v="3" actId="47"/>
        <pc:sldMkLst>
          <pc:docMk/>
          <pc:sldMk cId="1933204373" sldId="294"/>
        </pc:sldMkLst>
      </pc:sldChg>
      <pc:sldChg chg="del">
        <pc:chgData name="Ekhardt Thomas (inf22145)" userId="b82e7b08-837f-43fe-910c-2c0e33c5decb" providerId="ADAL" clId="{8B909E2F-47CF-4B61-B78B-073B7CF52E6B}" dt="2024-05-16T14:09:47.184" v="4" actId="47"/>
        <pc:sldMkLst>
          <pc:docMk/>
          <pc:sldMk cId="1007303927" sldId="295"/>
        </pc:sldMkLst>
      </pc:sldChg>
      <pc:sldChg chg="del">
        <pc:chgData name="Ekhardt Thomas (inf22145)" userId="b82e7b08-837f-43fe-910c-2c0e33c5decb" providerId="ADAL" clId="{8B909E2F-47CF-4B61-B78B-073B7CF52E6B}" dt="2024-05-16T14:09:48.202" v="5" actId="47"/>
        <pc:sldMkLst>
          <pc:docMk/>
          <pc:sldMk cId="2548669338" sldId="313"/>
        </pc:sldMkLst>
      </pc:sldChg>
      <pc:sldChg chg="addSp delSp modSp mod">
        <pc:chgData name="Ekhardt Thomas (inf22145)" userId="b82e7b08-837f-43fe-910c-2c0e33c5decb" providerId="ADAL" clId="{8B909E2F-47CF-4B61-B78B-073B7CF52E6B}" dt="2024-05-16T16:19:24.328" v="133" actId="478"/>
        <pc:sldMkLst>
          <pc:docMk/>
          <pc:sldMk cId="2677626117" sldId="315"/>
        </pc:sldMkLst>
        <pc:spChg chg="mod">
          <ac:chgData name="Ekhardt Thomas (inf22145)" userId="b82e7b08-837f-43fe-910c-2c0e33c5decb" providerId="ADAL" clId="{8B909E2F-47CF-4B61-B78B-073B7CF52E6B}" dt="2024-05-16T16:19:14.520" v="131" actId="20577"/>
          <ac:spMkLst>
            <pc:docMk/>
            <pc:sldMk cId="2677626117" sldId="315"/>
            <ac:spMk id="2156" creationId="{00000000-0000-0000-0000-000000000000}"/>
          </ac:spMkLst>
        </pc:spChg>
        <pc:picChg chg="add del mod">
          <ac:chgData name="Ekhardt Thomas (inf22145)" userId="b82e7b08-837f-43fe-910c-2c0e33c5decb" providerId="ADAL" clId="{8B909E2F-47CF-4B61-B78B-073B7CF52E6B}" dt="2024-05-16T16:19:24.328" v="133" actId="478"/>
          <ac:picMkLst>
            <pc:docMk/>
            <pc:sldMk cId="2677626117" sldId="315"/>
            <ac:picMk id="2" creationId="{3DE54330-F287-5238-9DC6-07E716D2BB40}"/>
          </ac:picMkLst>
        </pc:picChg>
      </pc:sldChg>
      <pc:sldChg chg="modSp add mod">
        <pc:chgData name="Ekhardt Thomas (inf22145)" userId="b82e7b08-837f-43fe-910c-2c0e33c5decb" providerId="ADAL" clId="{8B909E2F-47CF-4B61-B78B-073B7CF52E6B}" dt="2024-05-16T16:25:46.247" v="173" actId="1076"/>
        <pc:sldMkLst>
          <pc:docMk/>
          <pc:sldMk cId="58573317" sldId="321"/>
        </pc:sldMkLst>
        <pc:spChg chg="mod">
          <ac:chgData name="Ekhardt Thomas (inf22145)" userId="b82e7b08-837f-43fe-910c-2c0e33c5decb" providerId="ADAL" clId="{8B909E2F-47CF-4B61-B78B-073B7CF52E6B}" dt="2024-05-16T16:25:46.247" v="173" actId="1076"/>
          <ac:spMkLst>
            <pc:docMk/>
            <pc:sldMk cId="58573317" sldId="321"/>
            <ac:spMk id="2398" creationId="{11866050-2FFA-3024-3A6B-FB0BA9D0A044}"/>
          </ac:spMkLst>
        </pc:spChg>
      </pc:sldChg>
      <pc:sldChg chg="add">
        <pc:chgData name="Ekhardt Thomas (inf22145)" userId="b82e7b08-837f-43fe-910c-2c0e33c5decb" providerId="ADAL" clId="{8B909E2F-47CF-4B61-B78B-073B7CF52E6B}" dt="2024-05-16T14:06:00.827" v="0"/>
        <pc:sldMkLst>
          <pc:docMk/>
          <pc:sldMk cId="3823895663" sldId="322"/>
        </pc:sldMkLst>
      </pc:sldChg>
      <pc:sldChg chg="add">
        <pc:chgData name="Ekhardt Thomas (inf22145)" userId="b82e7b08-837f-43fe-910c-2c0e33c5decb" providerId="ADAL" clId="{8B909E2F-47CF-4B61-B78B-073B7CF52E6B}" dt="2024-05-16T14:06:00.827" v="0"/>
        <pc:sldMkLst>
          <pc:docMk/>
          <pc:sldMk cId="167990365" sldId="323"/>
        </pc:sldMkLst>
      </pc:sldChg>
      <pc:sldChg chg="add">
        <pc:chgData name="Ekhardt Thomas (inf22145)" userId="b82e7b08-837f-43fe-910c-2c0e33c5decb" providerId="ADAL" clId="{8B909E2F-47CF-4B61-B78B-073B7CF52E6B}" dt="2024-05-16T14:06:00.827" v="0"/>
        <pc:sldMkLst>
          <pc:docMk/>
          <pc:sldMk cId="2484216704" sldId="324"/>
        </pc:sldMkLst>
      </pc:sldChg>
      <pc:sldChg chg="addSp delSp modSp add mod delAnim">
        <pc:chgData name="Ekhardt Thomas (inf22145)" userId="b82e7b08-837f-43fe-910c-2c0e33c5decb" providerId="ADAL" clId="{8B909E2F-47CF-4B61-B78B-073B7CF52E6B}" dt="2024-05-16T17:03:06.929" v="550"/>
        <pc:sldMkLst>
          <pc:docMk/>
          <pc:sldMk cId="2140968952" sldId="327"/>
        </pc:sldMkLst>
        <pc:spChg chg="add del mod">
          <ac:chgData name="Ekhardt Thomas (inf22145)" userId="b82e7b08-837f-43fe-910c-2c0e33c5decb" providerId="ADAL" clId="{8B909E2F-47CF-4B61-B78B-073B7CF52E6B}" dt="2024-05-16T15:57:16.230" v="13" actId="478"/>
          <ac:spMkLst>
            <pc:docMk/>
            <pc:sldMk cId="2140968952" sldId="327"/>
            <ac:spMk id="3" creationId="{8FB21210-5F0E-336C-9E32-4FDFA904FBE2}"/>
          </ac:spMkLst>
        </pc:spChg>
        <pc:spChg chg="add del mod">
          <ac:chgData name="Ekhardt Thomas (inf22145)" userId="b82e7b08-837f-43fe-910c-2c0e33c5decb" providerId="ADAL" clId="{8B909E2F-47CF-4B61-B78B-073B7CF52E6B}" dt="2024-05-16T17:03:06.929" v="550"/>
          <ac:spMkLst>
            <pc:docMk/>
            <pc:sldMk cId="2140968952" sldId="327"/>
            <ac:spMk id="5" creationId="{2C3375F8-F6B0-9AE1-F602-982069BE2A22}"/>
          </ac:spMkLst>
        </pc:spChg>
        <pc:spChg chg="del">
          <ac:chgData name="Ekhardt Thomas (inf22145)" userId="b82e7b08-837f-43fe-910c-2c0e33c5decb" providerId="ADAL" clId="{8B909E2F-47CF-4B61-B78B-073B7CF52E6B}" dt="2024-05-16T15:55:34.129" v="9" actId="478"/>
          <ac:spMkLst>
            <pc:docMk/>
            <pc:sldMk cId="2140968952" sldId="327"/>
            <ac:spMk id="12" creationId="{193CF5DF-E44B-587C-ADD0-423E8B618B13}"/>
          </ac:spMkLst>
        </pc:spChg>
        <pc:spChg chg="del">
          <ac:chgData name="Ekhardt Thomas (inf22145)" userId="b82e7b08-837f-43fe-910c-2c0e33c5decb" providerId="ADAL" clId="{8B909E2F-47CF-4B61-B78B-073B7CF52E6B}" dt="2024-05-16T15:55:34.129" v="9" actId="478"/>
          <ac:spMkLst>
            <pc:docMk/>
            <pc:sldMk cId="2140968952" sldId="327"/>
            <ac:spMk id="13" creationId="{1E3A861B-0727-7243-DB99-A433F2310BE3}"/>
          </ac:spMkLst>
        </pc:spChg>
        <pc:spChg chg="del">
          <ac:chgData name="Ekhardt Thomas (inf22145)" userId="b82e7b08-837f-43fe-910c-2c0e33c5decb" providerId="ADAL" clId="{8B909E2F-47CF-4B61-B78B-073B7CF52E6B}" dt="2024-05-16T15:55:34.129" v="9" actId="478"/>
          <ac:spMkLst>
            <pc:docMk/>
            <pc:sldMk cId="2140968952" sldId="327"/>
            <ac:spMk id="14" creationId="{356F59CD-CED7-4717-D75E-F4ACE6D7F5C9}"/>
          </ac:spMkLst>
        </pc:spChg>
        <pc:spChg chg="del">
          <ac:chgData name="Ekhardt Thomas (inf22145)" userId="b82e7b08-837f-43fe-910c-2c0e33c5decb" providerId="ADAL" clId="{8B909E2F-47CF-4B61-B78B-073B7CF52E6B}" dt="2024-05-16T15:55:34.129" v="9" actId="478"/>
          <ac:spMkLst>
            <pc:docMk/>
            <pc:sldMk cId="2140968952" sldId="327"/>
            <ac:spMk id="15" creationId="{2369A9AF-50B1-D98E-1084-B77B15420626}"/>
          </ac:spMkLst>
        </pc:spChg>
        <pc:spChg chg="del">
          <ac:chgData name="Ekhardt Thomas (inf22145)" userId="b82e7b08-837f-43fe-910c-2c0e33c5decb" providerId="ADAL" clId="{8B909E2F-47CF-4B61-B78B-073B7CF52E6B}" dt="2024-05-16T15:55:34.129" v="9" actId="478"/>
          <ac:spMkLst>
            <pc:docMk/>
            <pc:sldMk cId="2140968952" sldId="327"/>
            <ac:spMk id="16" creationId="{7FF03B51-0D8B-A7E6-2BBD-8ED99D458905}"/>
          </ac:spMkLst>
        </pc:spChg>
        <pc:spChg chg="del">
          <ac:chgData name="Ekhardt Thomas (inf22145)" userId="b82e7b08-837f-43fe-910c-2c0e33c5decb" providerId="ADAL" clId="{8B909E2F-47CF-4B61-B78B-073B7CF52E6B}" dt="2024-05-16T15:55:34.129" v="9" actId="478"/>
          <ac:spMkLst>
            <pc:docMk/>
            <pc:sldMk cId="2140968952" sldId="327"/>
            <ac:spMk id="24" creationId="{0714E5FE-02EB-40EA-9ED1-FF060672C928}"/>
          </ac:spMkLst>
        </pc:spChg>
        <pc:spChg chg="del">
          <ac:chgData name="Ekhardt Thomas (inf22145)" userId="b82e7b08-837f-43fe-910c-2c0e33c5decb" providerId="ADAL" clId="{8B909E2F-47CF-4B61-B78B-073B7CF52E6B}" dt="2024-05-16T15:55:34.129" v="9" actId="478"/>
          <ac:spMkLst>
            <pc:docMk/>
            <pc:sldMk cId="2140968952" sldId="327"/>
            <ac:spMk id="25" creationId="{CB7395FB-E088-6C54-E9D6-F33E12A5B90C}"/>
          </ac:spMkLst>
        </pc:spChg>
        <pc:spChg chg="del">
          <ac:chgData name="Ekhardt Thomas (inf22145)" userId="b82e7b08-837f-43fe-910c-2c0e33c5decb" providerId="ADAL" clId="{8B909E2F-47CF-4B61-B78B-073B7CF52E6B}" dt="2024-05-16T15:55:34.129" v="9" actId="478"/>
          <ac:spMkLst>
            <pc:docMk/>
            <pc:sldMk cId="2140968952" sldId="327"/>
            <ac:spMk id="2183" creationId="{92ED5861-E63D-1E61-50D1-2F361E810417}"/>
          </ac:spMkLst>
        </pc:spChg>
        <pc:spChg chg="del">
          <ac:chgData name="Ekhardt Thomas (inf22145)" userId="b82e7b08-837f-43fe-910c-2c0e33c5decb" providerId="ADAL" clId="{8B909E2F-47CF-4B61-B78B-073B7CF52E6B}" dt="2024-05-16T15:55:34.129" v="9" actId="478"/>
          <ac:spMkLst>
            <pc:docMk/>
            <pc:sldMk cId="2140968952" sldId="327"/>
            <ac:spMk id="2184" creationId="{BE378B26-F551-A7BC-DF5E-1ACA30660C3A}"/>
          </ac:spMkLst>
        </pc:spChg>
        <pc:spChg chg="del">
          <ac:chgData name="Ekhardt Thomas (inf22145)" userId="b82e7b08-837f-43fe-910c-2c0e33c5decb" providerId="ADAL" clId="{8B909E2F-47CF-4B61-B78B-073B7CF52E6B}" dt="2024-05-16T15:55:34.129" v="9" actId="478"/>
          <ac:spMkLst>
            <pc:docMk/>
            <pc:sldMk cId="2140968952" sldId="327"/>
            <ac:spMk id="2185" creationId="{C61A2844-E068-FFAA-D124-9917B980FC7D}"/>
          </ac:spMkLst>
        </pc:spChg>
        <pc:spChg chg="del">
          <ac:chgData name="Ekhardt Thomas (inf22145)" userId="b82e7b08-837f-43fe-910c-2c0e33c5decb" providerId="ADAL" clId="{8B909E2F-47CF-4B61-B78B-073B7CF52E6B}" dt="2024-05-16T15:55:34.129" v="9" actId="478"/>
          <ac:spMkLst>
            <pc:docMk/>
            <pc:sldMk cId="2140968952" sldId="327"/>
            <ac:spMk id="2191" creationId="{09509C7C-674C-EF74-8F97-78C729BE84B7}"/>
          </ac:spMkLst>
        </pc:spChg>
        <pc:spChg chg="del">
          <ac:chgData name="Ekhardt Thomas (inf22145)" userId="b82e7b08-837f-43fe-910c-2c0e33c5decb" providerId="ADAL" clId="{8B909E2F-47CF-4B61-B78B-073B7CF52E6B}" dt="2024-05-16T15:55:34.129" v="9" actId="478"/>
          <ac:spMkLst>
            <pc:docMk/>
            <pc:sldMk cId="2140968952" sldId="327"/>
            <ac:spMk id="2192" creationId="{517BC8F7-CB39-F508-32F9-BC2F9C6A1F70}"/>
          </ac:spMkLst>
        </pc:spChg>
        <pc:spChg chg="del">
          <ac:chgData name="Ekhardt Thomas (inf22145)" userId="b82e7b08-837f-43fe-910c-2c0e33c5decb" providerId="ADAL" clId="{8B909E2F-47CF-4B61-B78B-073B7CF52E6B}" dt="2024-05-16T15:55:34.129" v="9" actId="478"/>
          <ac:spMkLst>
            <pc:docMk/>
            <pc:sldMk cId="2140968952" sldId="327"/>
            <ac:spMk id="2193" creationId="{789FC8AF-83A5-322F-5C39-9DC50E593DEE}"/>
          </ac:spMkLst>
        </pc:spChg>
        <pc:spChg chg="del">
          <ac:chgData name="Ekhardt Thomas (inf22145)" userId="b82e7b08-837f-43fe-910c-2c0e33c5decb" providerId="ADAL" clId="{8B909E2F-47CF-4B61-B78B-073B7CF52E6B}" dt="2024-05-16T15:55:34.129" v="9" actId="478"/>
          <ac:spMkLst>
            <pc:docMk/>
            <pc:sldMk cId="2140968952" sldId="327"/>
            <ac:spMk id="2196" creationId="{DFCAA8B1-8209-3270-2584-974D6763B437}"/>
          </ac:spMkLst>
        </pc:spChg>
        <pc:spChg chg="del">
          <ac:chgData name="Ekhardt Thomas (inf22145)" userId="b82e7b08-837f-43fe-910c-2c0e33c5decb" providerId="ADAL" clId="{8B909E2F-47CF-4B61-B78B-073B7CF52E6B}" dt="2024-05-16T15:55:34.129" v="9" actId="478"/>
          <ac:spMkLst>
            <pc:docMk/>
            <pc:sldMk cId="2140968952" sldId="327"/>
            <ac:spMk id="2198" creationId="{42FEA2AA-619C-970A-298D-9047EE662DCE}"/>
          </ac:spMkLst>
        </pc:spChg>
        <pc:spChg chg="del">
          <ac:chgData name="Ekhardt Thomas (inf22145)" userId="b82e7b08-837f-43fe-910c-2c0e33c5decb" providerId="ADAL" clId="{8B909E2F-47CF-4B61-B78B-073B7CF52E6B}" dt="2024-05-16T15:55:34.129" v="9" actId="478"/>
          <ac:spMkLst>
            <pc:docMk/>
            <pc:sldMk cId="2140968952" sldId="327"/>
            <ac:spMk id="2204" creationId="{050B05B9-D0F5-00E9-44D5-4013D3564620}"/>
          </ac:spMkLst>
        </pc:spChg>
        <pc:spChg chg="del">
          <ac:chgData name="Ekhardt Thomas (inf22145)" userId="b82e7b08-837f-43fe-910c-2c0e33c5decb" providerId="ADAL" clId="{8B909E2F-47CF-4B61-B78B-073B7CF52E6B}" dt="2024-05-16T15:55:34.129" v="9" actId="478"/>
          <ac:spMkLst>
            <pc:docMk/>
            <pc:sldMk cId="2140968952" sldId="327"/>
            <ac:spMk id="2205" creationId="{AB792B41-D5D1-5319-EEA7-D0EF6F452971}"/>
          </ac:spMkLst>
        </pc:spChg>
        <pc:spChg chg="del">
          <ac:chgData name="Ekhardt Thomas (inf22145)" userId="b82e7b08-837f-43fe-910c-2c0e33c5decb" providerId="ADAL" clId="{8B909E2F-47CF-4B61-B78B-073B7CF52E6B}" dt="2024-05-16T15:55:34.129" v="9" actId="478"/>
          <ac:spMkLst>
            <pc:docMk/>
            <pc:sldMk cId="2140968952" sldId="327"/>
            <ac:spMk id="2206" creationId="{9F6D5414-2C75-56A6-A340-9F63897C2F56}"/>
          </ac:spMkLst>
        </pc:spChg>
        <pc:spChg chg="del">
          <ac:chgData name="Ekhardt Thomas (inf22145)" userId="b82e7b08-837f-43fe-910c-2c0e33c5decb" providerId="ADAL" clId="{8B909E2F-47CF-4B61-B78B-073B7CF52E6B}" dt="2024-05-16T15:55:34.129" v="9" actId="478"/>
          <ac:spMkLst>
            <pc:docMk/>
            <pc:sldMk cId="2140968952" sldId="327"/>
            <ac:spMk id="2207" creationId="{0590C5CB-FD69-DC06-8279-D58149B8B13F}"/>
          </ac:spMkLst>
        </pc:spChg>
        <pc:spChg chg="del">
          <ac:chgData name="Ekhardt Thomas (inf22145)" userId="b82e7b08-837f-43fe-910c-2c0e33c5decb" providerId="ADAL" clId="{8B909E2F-47CF-4B61-B78B-073B7CF52E6B}" dt="2024-05-16T15:55:34.129" v="9" actId="478"/>
          <ac:spMkLst>
            <pc:docMk/>
            <pc:sldMk cId="2140968952" sldId="327"/>
            <ac:spMk id="2208" creationId="{13286200-0B30-F609-9543-4993AFFF3852}"/>
          </ac:spMkLst>
        </pc:spChg>
        <pc:spChg chg="del">
          <ac:chgData name="Ekhardt Thomas (inf22145)" userId="b82e7b08-837f-43fe-910c-2c0e33c5decb" providerId="ADAL" clId="{8B909E2F-47CF-4B61-B78B-073B7CF52E6B}" dt="2024-05-16T15:55:34.129" v="9" actId="478"/>
          <ac:spMkLst>
            <pc:docMk/>
            <pc:sldMk cId="2140968952" sldId="327"/>
            <ac:spMk id="2215" creationId="{46616C7A-BE67-BDD0-E7AA-4B47D27F3B0A}"/>
          </ac:spMkLst>
        </pc:spChg>
        <pc:spChg chg="del">
          <ac:chgData name="Ekhardt Thomas (inf22145)" userId="b82e7b08-837f-43fe-910c-2c0e33c5decb" providerId="ADAL" clId="{8B909E2F-47CF-4B61-B78B-073B7CF52E6B}" dt="2024-05-16T15:55:34.129" v="9" actId="478"/>
          <ac:spMkLst>
            <pc:docMk/>
            <pc:sldMk cId="2140968952" sldId="327"/>
            <ac:spMk id="2216" creationId="{47B85D57-5B54-BC6E-362B-1672FB585E9D}"/>
          </ac:spMkLst>
        </pc:spChg>
        <pc:spChg chg="del">
          <ac:chgData name="Ekhardt Thomas (inf22145)" userId="b82e7b08-837f-43fe-910c-2c0e33c5decb" providerId="ADAL" clId="{8B909E2F-47CF-4B61-B78B-073B7CF52E6B}" dt="2024-05-16T15:55:34.129" v="9" actId="478"/>
          <ac:spMkLst>
            <pc:docMk/>
            <pc:sldMk cId="2140968952" sldId="327"/>
            <ac:spMk id="2217" creationId="{8DA00116-3BE1-002F-3E46-A0538F69DA1A}"/>
          </ac:spMkLst>
        </pc:spChg>
        <pc:spChg chg="del">
          <ac:chgData name="Ekhardt Thomas (inf22145)" userId="b82e7b08-837f-43fe-910c-2c0e33c5decb" providerId="ADAL" clId="{8B909E2F-47CF-4B61-B78B-073B7CF52E6B}" dt="2024-05-16T15:55:34.129" v="9" actId="478"/>
          <ac:spMkLst>
            <pc:docMk/>
            <pc:sldMk cId="2140968952" sldId="327"/>
            <ac:spMk id="2455" creationId="{31C194E5-3131-8AD6-AD9A-3CEE0EDBB253}"/>
          </ac:spMkLst>
        </pc:spChg>
        <pc:grpChg chg="del">
          <ac:chgData name="Ekhardt Thomas (inf22145)" userId="b82e7b08-837f-43fe-910c-2c0e33c5decb" providerId="ADAL" clId="{8B909E2F-47CF-4B61-B78B-073B7CF52E6B}" dt="2024-05-16T15:55:34.129" v="9" actId="478"/>
          <ac:grpSpMkLst>
            <pc:docMk/>
            <pc:sldMk cId="2140968952" sldId="327"/>
            <ac:grpSpMk id="6" creationId="{A3C24B8C-FFBA-957F-B705-2ABA2B5437C8}"/>
          </ac:grpSpMkLst>
        </pc:grpChg>
        <pc:grpChg chg="del">
          <ac:chgData name="Ekhardt Thomas (inf22145)" userId="b82e7b08-837f-43fe-910c-2c0e33c5decb" providerId="ADAL" clId="{8B909E2F-47CF-4B61-B78B-073B7CF52E6B}" dt="2024-05-16T15:55:34.129" v="9" actId="478"/>
          <ac:grpSpMkLst>
            <pc:docMk/>
            <pc:sldMk cId="2140968952" sldId="327"/>
            <ac:grpSpMk id="17" creationId="{6B61D749-8013-F579-8EFB-04909F14D3C9}"/>
          </ac:grpSpMkLst>
        </pc:grpChg>
        <pc:grpChg chg="del">
          <ac:chgData name="Ekhardt Thomas (inf22145)" userId="b82e7b08-837f-43fe-910c-2c0e33c5decb" providerId="ADAL" clId="{8B909E2F-47CF-4B61-B78B-073B7CF52E6B}" dt="2024-05-16T16:00:11.305" v="37" actId="478"/>
          <ac:grpSpMkLst>
            <pc:docMk/>
            <pc:sldMk cId="2140968952" sldId="327"/>
            <ac:grpSpMk id="26" creationId="{A88E4107-2BF7-8DD0-F041-3258CF02E4BE}"/>
          </ac:grpSpMkLst>
        </pc:grpChg>
        <pc:grpChg chg="del">
          <ac:chgData name="Ekhardt Thomas (inf22145)" userId="b82e7b08-837f-43fe-910c-2c0e33c5decb" providerId="ADAL" clId="{8B909E2F-47CF-4B61-B78B-073B7CF52E6B}" dt="2024-05-16T15:55:34.129" v="9" actId="478"/>
          <ac:grpSpMkLst>
            <pc:docMk/>
            <pc:sldMk cId="2140968952" sldId="327"/>
            <ac:grpSpMk id="2186" creationId="{36A5D38F-90BE-62E9-E8AF-B4223652FE17}"/>
          </ac:grpSpMkLst>
        </pc:grpChg>
        <pc:grpChg chg="del">
          <ac:chgData name="Ekhardt Thomas (inf22145)" userId="b82e7b08-837f-43fe-910c-2c0e33c5decb" providerId="ADAL" clId="{8B909E2F-47CF-4B61-B78B-073B7CF52E6B}" dt="2024-05-16T15:55:34.129" v="9" actId="478"/>
          <ac:grpSpMkLst>
            <pc:docMk/>
            <pc:sldMk cId="2140968952" sldId="327"/>
            <ac:grpSpMk id="2199" creationId="{3813B67A-2867-55BF-7955-77F5A40FD710}"/>
          </ac:grpSpMkLst>
        </pc:grpChg>
        <pc:grpChg chg="del">
          <ac:chgData name="Ekhardt Thomas (inf22145)" userId="b82e7b08-837f-43fe-910c-2c0e33c5decb" providerId="ADAL" clId="{8B909E2F-47CF-4B61-B78B-073B7CF52E6B}" dt="2024-05-16T15:55:34.129" v="9" actId="478"/>
          <ac:grpSpMkLst>
            <pc:docMk/>
            <pc:sldMk cId="2140968952" sldId="327"/>
            <ac:grpSpMk id="2209" creationId="{902B528F-4298-6AD5-2671-A2843F18708F}"/>
          </ac:grpSpMkLst>
        </pc:grpChg>
        <pc:picChg chg="add mod">
          <ac:chgData name="Ekhardt Thomas (inf22145)" userId="b82e7b08-837f-43fe-910c-2c0e33c5decb" providerId="ADAL" clId="{8B909E2F-47CF-4B61-B78B-073B7CF52E6B}" dt="2024-05-16T16:00:22.300" v="41" actId="1076"/>
          <ac:picMkLst>
            <pc:docMk/>
            <pc:sldMk cId="2140968952" sldId="327"/>
            <ac:picMk id="22" creationId="{1F718FBF-BA29-9E5B-9172-09365E0FF900}"/>
          </ac:picMkLst>
        </pc:picChg>
        <pc:picChg chg="add del mod">
          <ac:chgData name="Ekhardt Thomas (inf22145)" userId="b82e7b08-837f-43fe-910c-2c0e33c5decb" providerId="ADAL" clId="{8B909E2F-47CF-4B61-B78B-073B7CF52E6B}" dt="2024-05-16T16:09:16.142" v="80" actId="478"/>
          <ac:picMkLst>
            <pc:docMk/>
            <pc:sldMk cId="2140968952" sldId="327"/>
            <ac:picMk id="2194" creationId="{23EF426B-D106-EAB2-A941-24FAF625D853}"/>
          </ac:picMkLst>
        </pc:picChg>
        <pc:picChg chg="add mod">
          <ac:chgData name="Ekhardt Thomas (inf22145)" userId="b82e7b08-837f-43fe-910c-2c0e33c5decb" providerId="ADAL" clId="{8B909E2F-47CF-4B61-B78B-073B7CF52E6B}" dt="2024-05-16T16:10:09.954" v="85" actId="1076"/>
          <ac:picMkLst>
            <pc:docMk/>
            <pc:sldMk cId="2140968952" sldId="327"/>
            <ac:picMk id="2195" creationId="{9577C2B7-9A45-0085-6DFA-BB07AEA6904E}"/>
          </ac:picMkLst>
        </pc:picChg>
        <pc:picChg chg="add mod">
          <ac:chgData name="Ekhardt Thomas (inf22145)" userId="b82e7b08-837f-43fe-910c-2c0e33c5decb" providerId="ADAL" clId="{8B909E2F-47CF-4B61-B78B-073B7CF52E6B}" dt="2024-05-16T16:01:18.383" v="55" actId="1076"/>
          <ac:picMkLst>
            <pc:docMk/>
            <pc:sldMk cId="2140968952" sldId="327"/>
            <ac:picMk id="2397" creationId="{9F75E9F5-FEED-914D-0B3D-EEAE54830EA3}"/>
          </ac:picMkLst>
        </pc:picChg>
        <pc:picChg chg="add mod">
          <ac:chgData name="Ekhardt Thomas (inf22145)" userId="b82e7b08-837f-43fe-910c-2c0e33c5decb" providerId="ADAL" clId="{8B909E2F-47CF-4B61-B78B-073B7CF52E6B}" dt="2024-05-16T16:08:20.273" v="75" actId="1076"/>
          <ac:picMkLst>
            <pc:docMk/>
            <pc:sldMk cId="2140968952" sldId="327"/>
            <ac:picMk id="2398" creationId="{34432400-B7DC-3ECD-96B9-EE8779C1D892}"/>
          </ac:picMkLst>
        </pc:picChg>
        <pc:picChg chg="add mod">
          <ac:chgData name="Ekhardt Thomas (inf22145)" userId="b82e7b08-837f-43fe-910c-2c0e33c5decb" providerId="ADAL" clId="{8B909E2F-47CF-4B61-B78B-073B7CF52E6B}" dt="2024-05-16T16:10:12.915" v="86" actId="1076"/>
          <ac:picMkLst>
            <pc:docMk/>
            <pc:sldMk cId="2140968952" sldId="327"/>
            <ac:picMk id="2399" creationId="{71612639-EBCB-40C0-39BA-585B7C4A866A}"/>
          </ac:picMkLst>
        </pc:picChg>
      </pc:sldChg>
      <pc:sldChg chg="new del">
        <pc:chgData name="Ekhardt Thomas (inf22145)" userId="b82e7b08-837f-43fe-910c-2c0e33c5decb" providerId="ADAL" clId="{8B909E2F-47CF-4B61-B78B-073B7CF52E6B}" dt="2024-05-16T15:55:09.424" v="7" actId="47"/>
        <pc:sldMkLst>
          <pc:docMk/>
          <pc:sldMk cId="2699913054" sldId="327"/>
        </pc:sldMkLst>
      </pc:sldChg>
      <pc:sldChg chg="addSp modSp add del mod">
        <pc:chgData name="Ekhardt Thomas (inf22145)" userId="b82e7b08-837f-43fe-910c-2c0e33c5decb" providerId="ADAL" clId="{8B909E2F-47CF-4B61-B78B-073B7CF52E6B}" dt="2024-05-16T16:10:15.300" v="87" actId="47"/>
        <pc:sldMkLst>
          <pc:docMk/>
          <pc:sldMk cId="3521688931" sldId="330"/>
        </pc:sldMkLst>
        <pc:picChg chg="add mod">
          <ac:chgData name="Ekhardt Thomas (inf22145)" userId="b82e7b08-837f-43fe-910c-2c0e33c5decb" providerId="ADAL" clId="{8B909E2F-47CF-4B61-B78B-073B7CF52E6B}" dt="2024-05-16T16:02:29.952" v="60" actId="1076"/>
          <ac:picMkLst>
            <pc:docMk/>
            <pc:sldMk cId="3521688931" sldId="330"/>
            <ac:picMk id="3" creationId="{0DDBEF00-6B22-8566-0D00-8C5BCF1D57F8}"/>
          </ac:picMkLst>
        </pc:picChg>
        <pc:picChg chg="mod">
          <ac:chgData name="Ekhardt Thomas (inf22145)" userId="b82e7b08-837f-43fe-910c-2c0e33c5decb" providerId="ADAL" clId="{8B909E2F-47CF-4B61-B78B-073B7CF52E6B}" dt="2024-05-16T16:02:00.196" v="58" actId="1076"/>
          <ac:picMkLst>
            <pc:docMk/>
            <pc:sldMk cId="3521688931" sldId="330"/>
            <ac:picMk id="22" creationId="{1F718FBF-BA29-9E5B-9172-09365E0FF900}"/>
          </ac:picMkLst>
        </pc:picChg>
        <pc:picChg chg="mod">
          <ac:chgData name="Ekhardt Thomas (inf22145)" userId="b82e7b08-837f-43fe-910c-2c0e33c5decb" providerId="ADAL" clId="{8B909E2F-47CF-4B61-B78B-073B7CF52E6B}" dt="2024-05-16T16:01:41.779" v="57" actId="1076"/>
          <ac:picMkLst>
            <pc:docMk/>
            <pc:sldMk cId="3521688931" sldId="330"/>
            <ac:picMk id="2397" creationId="{9F75E9F5-FEED-914D-0B3D-EEAE54830EA3}"/>
          </ac:picMkLst>
        </pc:picChg>
      </pc:sldChg>
      <pc:sldChg chg="modSp add del mod">
        <pc:chgData name="Ekhardt Thomas (inf22145)" userId="b82e7b08-837f-43fe-910c-2c0e33c5decb" providerId="ADAL" clId="{8B909E2F-47CF-4B61-B78B-073B7CF52E6B}" dt="2024-05-16T16:12:37.387" v="118" actId="47"/>
        <pc:sldMkLst>
          <pc:docMk/>
          <pc:sldMk cId="449939963" sldId="332"/>
        </pc:sldMkLst>
        <pc:spChg chg="mod">
          <ac:chgData name="Ekhardt Thomas (inf22145)" userId="b82e7b08-837f-43fe-910c-2c0e33c5decb" providerId="ADAL" clId="{8B909E2F-47CF-4B61-B78B-073B7CF52E6B}" dt="2024-05-16T16:10:28.866" v="93" actId="1076"/>
          <ac:spMkLst>
            <pc:docMk/>
            <pc:sldMk cId="449939963" sldId="332"/>
            <ac:spMk id="5" creationId="{2C3375F8-F6B0-9AE1-F602-982069BE2A22}"/>
          </ac:spMkLst>
        </pc:spChg>
        <pc:picChg chg="mod">
          <ac:chgData name="Ekhardt Thomas (inf22145)" userId="b82e7b08-837f-43fe-910c-2c0e33c5decb" providerId="ADAL" clId="{8B909E2F-47CF-4B61-B78B-073B7CF52E6B}" dt="2024-05-16T16:10:43.132" v="95" actId="1076"/>
          <ac:picMkLst>
            <pc:docMk/>
            <pc:sldMk cId="449939963" sldId="332"/>
            <ac:picMk id="22" creationId="{1F718FBF-BA29-9E5B-9172-09365E0FF900}"/>
          </ac:picMkLst>
        </pc:picChg>
        <pc:picChg chg="mod">
          <ac:chgData name="Ekhardt Thomas (inf22145)" userId="b82e7b08-837f-43fe-910c-2c0e33c5decb" providerId="ADAL" clId="{8B909E2F-47CF-4B61-B78B-073B7CF52E6B}" dt="2024-05-16T16:10:39.041" v="94" actId="1076"/>
          <ac:picMkLst>
            <pc:docMk/>
            <pc:sldMk cId="449939963" sldId="332"/>
            <ac:picMk id="2195" creationId="{9577C2B7-9A45-0085-6DFA-BB07AEA6904E}"/>
          </ac:picMkLst>
        </pc:picChg>
        <pc:picChg chg="mod">
          <ac:chgData name="Ekhardt Thomas (inf22145)" userId="b82e7b08-837f-43fe-910c-2c0e33c5decb" providerId="ADAL" clId="{8B909E2F-47CF-4B61-B78B-073B7CF52E6B}" dt="2024-05-16T16:10:39.041" v="94" actId="1076"/>
          <ac:picMkLst>
            <pc:docMk/>
            <pc:sldMk cId="449939963" sldId="332"/>
            <ac:picMk id="2397" creationId="{9F75E9F5-FEED-914D-0B3D-EEAE54830EA3}"/>
          </ac:picMkLst>
        </pc:picChg>
        <pc:picChg chg="mod">
          <ac:chgData name="Ekhardt Thomas (inf22145)" userId="b82e7b08-837f-43fe-910c-2c0e33c5decb" providerId="ADAL" clId="{8B909E2F-47CF-4B61-B78B-073B7CF52E6B}" dt="2024-05-16T16:10:39.041" v="94" actId="1076"/>
          <ac:picMkLst>
            <pc:docMk/>
            <pc:sldMk cId="449939963" sldId="332"/>
            <ac:picMk id="2398" creationId="{34432400-B7DC-3ECD-96B9-EE8779C1D892}"/>
          </ac:picMkLst>
        </pc:picChg>
        <pc:picChg chg="mod">
          <ac:chgData name="Ekhardt Thomas (inf22145)" userId="b82e7b08-837f-43fe-910c-2c0e33c5decb" providerId="ADAL" clId="{8B909E2F-47CF-4B61-B78B-073B7CF52E6B}" dt="2024-05-16T16:10:39.041" v="94" actId="1076"/>
          <ac:picMkLst>
            <pc:docMk/>
            <pc:sldMk cId="449939963" sldId="332"/>
            <ac:picMk id="2399" creationId="{71612639-EBCB-40C0-39BA-585B7C4A866A}"/>
          </ac:picMkLst>
        </pc:picChg>
      </pc:sldChg>
      <pc:sldChg chg="addSp modSp add mod">
        <pc:chgData name="Ekhardt Thomas (inf22145)" userId="b82e7b08-837f-43fe-910c-2c0e33c5decb" providerId="ADAL" clId="{8B909E2F-47CF-4B61-B78B-073B7CF52E6B}" dt="2024-05-16T17:05:09.125" v="559" actId="1076"/>
        <pc:sldMkLst>
          <pc:docMk/>
          <pc:sldMk cId="1573849397" sldId="332"/>
        </pc:sldMkLst>
        <pc:spChg chg="mod">
          <ac:chgData name="Ekhardt Thomas (inf22145)" userId="b82e7b08-837f-43fe-910c-2c0e33c5decb" providerId="ADAL" clId="{8B909E2F-47CF-4B61-B78B-073B7CF52E6B}" dt="2024-05-16T17:03:10.490" v="551"/>
          <ac:spMkLst>
            <pc:docMk/>
            <pc:sldMk cId="1573849397" sldId="332"/>
            <ac:spMk id="5" creationId="{2C3375F8-F6B0-9AE1-F602-982069BE2A22}"/>
          </ac:spMkLst>
        </pc:spChg>
        <pc:picChg chg="mod">
          <ac:chgData name="Ekhardt Thomas (inf22145)" userId="b82e7b08-837f-43fe-910c-2c0e33c5decb" providerId="ADAL" clId="{8B909E2F-47CF-4B61-B78B-073B7CF52E6B}" dt="2024-05-16T16:12:52.318" v="122" actId="1076"/>
          <ac:picMkLst>
            <pc:docMk/>
            <pc:sldMk cId="1573849397" sldId="332"/>
            <ac:picMk id="22" creationId="{1F718FBF-BA29-9E5B-9172-09365E0FF900}"/>
          </ac:picMkLst>
        </pc:picChg>
        <pc:picChg chg="mod">
          <ac:chgData name="Ekhardt Thomas (inf22145)" userId="b82e7b08-837f-43fe-910c-2c0e33c5decb" providerId="ADAL" clId="{8B909E2F-47CF-4B61-B78B-073B7CF52E6B}" dt="2024-05-16T16:12:49.429" v="121" actId="1076"/>
          <ac:picMkLst>
            <pc:docMk/>
            <pc:sldMk cId="1573849397" sldId="332"/>
            <ac:picMk id="2195" creationId="{9577C2B7-9A45-0085-6DFA-BB07AEA6904E}"/>
          </ac:picMkLst>
        </pc:picChg>
        <pc:picChg chg="mod">
          <ac:chgData name="Ekhardt Thomas (inf22145)" userId="b82e7b08-837f-43fe-910c-2c0e33c5decb" providerId="ADAL" clId="{8B909E2F-47CF-4B61-B78B-073B7CF52E6B}" dt="2024-05-16T16:12:49.429" v="121" actId="1076"/>
          <ac:picMkLst>
            <pc:docMk/>
            <pc:sldMk cId="1573849397" sldId="332"/>
            <ac:picMk id="2397" creationId="{9F75E9F5-FEED-914D-0B3D-EEAE54830EA3}"/>
          </ac:picMkLst>
        </pc:picChg>
        <pc:picChg chg="mod">
          <ac:chgData name="Ekhardt Thomas (inf22145)" userId="b82e7b08-837f-43fe-910c-2c0e33c5decb" providerId="ADAL" clId="{8B909E2F-47CF-4B61-B78B-073B7CF52E6B}" dt="2024-05-16T16:12:49.429" v="121" actId="1076"/>
          <ac:picMkLst>
            <pc:docMk/>
            <pc:sldMk cId="1573849397" sldId="332"/>
            <ac:picMk id="2398" creationId="{34432400-B7DC-3ECD-96B9-EE8779C1D892}"/>
          </ac:picMkLst>
        </pc:picChg>
        <pc:picChg chg="mod">
          <ac:chgData name="Ekhardt Thomas (inf22145)" userId="b82e7b08-837f-43fe-910c-2c0e33c5decb" providerId="ADAL" clId="{8B909E2F-47CF-4B61-B78B-073B7CF52E6B}" dt="2024-05-16T16:12:49.429" v="121" actId="1076"/>
          <ac:picMkLst>
            <pc:docMk/>
            <pc:sldMk cId="1573849397" sldId="332"/>
            <ac:picMk id="2399" creationId="{71612639-EBCB-40C0-39BA-585B7C4A866A}"/>
          </ac:picMkLst>
        </pc:picChg>
        <pc:inkChg chg="add mod">
          <ac:chgData name="Ekhardt Thomas (inf22145)" userId="b82e7b08-837f-43fe-910c-2c0e33c5decb" providerId="ADAL" clId="{8B909E2F-47CF-4B61-B78B-073B7CF52E6B}" dt="2024-05-16T17:05:09.125" v="559" actId="1076"/>
          <ac:inkMkLst>
            <pc:docMk/>
            <pc:sldMk cId="1573849397" sldId="332"/>
            <ac:inkMk id="2" creationId="{FD425DB3-66B4-84A5-3890-33B9BBF19481}"/>
          </ac:inkMkLst>
        </pc:inkChg>
      </pc:sldChg>
      <pc:sldChg chg="addSp delSp modSp add del mod">
        <pc:chgData name="Ekhardt Thomas (inf22145)" userId="b82e7b08-837f-43fe-910c-2c0e33c5decb" providerId="ADAL" clId="{8B909E2F-47CF-4B61-B78B-073B7CF52E6B}" dt="2024-05-16T16:10:16.564" v="88" actId="47"/>
        <pc:sldMkLst>
          <pc:docMk/>
          <pc:sldMk cId="2381761106" sldId="332"/>
        </pc:sldMkLst>
        <pc:picChg chg="mod">
          <ac:chgData name="Ekhardt Thomas (inf22145)" userId="b82e7b08-837f-43fe-910c-2c0e33c5decb" providerId="ADAL" clId="{8B909E2F-47CF-4B61-B78B-073B7CF52E6B}" dt="2024-05-16T16:02:56.166" v="63" actId="1076"/>
          <ac:picMkLst>
            <pc:docMk/>
            <pc:sldMk cId="2381761106" sldId="332"/>
            <ac:picMk id="3" creationId="{0DDBEF00-6B22-8566-0D00-8C5BCF1D57F8}"/>
          </ac:picMkLst>
        </pc:picChg>
        <pc:picChg chg="add mod">
          <ac:chgData name="Ekhardt Thomas (inf22145)" userId="b82e7b08-837f-43fe-910c-2c0e33c5decb" providerId="ADAL" clId="{8B909E2F-47CF-4B61-B78B-073B7CF52E6B}" dt="2024-05-16T16:03:51.971" v="65" actId="1076"/>
          <ac:picMkLst>
            <pc:docMk/>
            <pc:sldMk cId="2381761106" sldId="332"/>
            <ac:picMk id="4" creationId="{96331D24-9C68-422F-2213-F7203628820F}"/>
          </ac:picMkLst>
        </pc:picChg>
        <pc:picChg chg="del">
          <ac:chgData name="Ekhardt Thomas (inf22145)" userId="b82e7b08-837f-43fe-910c-2c0e33c5decb" providerId="ADAL" clId="{8B909E2F-47CF-4B61-B78B-073B7CF52E6B}" dt="2024-05-16T16:02:44.409" v="62" actId="478"/>
          <ac:picMkLst>
            <pc:docMk/>
            <pc:sldMk cId="2381761106" sldId="332"/>
            <ac:picMk id="22" creationId="{1F718FBF-BA29-9E5B-9172-09365E0FF900}"/>
          </ac:picMkLst>
        </pc:picChg>
        <pc:picChg chg="mod">
          <ac:chgData name="Ekhardt Thomas (inf22145)" userId="b82e7b08-837f-43fe-910c-2c0e33c5decb" providerId="ADAL" clId="{8B909E2F-47CF-4B61-B78B-073B7CF52E6B}" dt="2024-05-16T16:02:56.166" v="63" actId="1076"/>
          <ac:picMkLst>
            <pc:docMk/>
            <pc:sldMk cId="2381761106" sldId="332"/>
            <ac:picMk id="2397" creationId="{9F75E9F5-FEED-914D-0B3D-EEAE54830EA3}"/>
          </ac:picMkLst>
        </pc:picChg>
      </pc:sldChg>
      <pc:sldChg chg="delSp modSp add del mod">
        <pc:chgData name="Ekhardt Thomas (inf22145)" userId="b82e7b08-837f-43fe-910c-2c0e33c5decb" providerId="ADAL" clId="{8B909E2F-47CF-4B61-B78B-073B7CF52E6B}" dt="2024-05-16T16:12:38.168" v="119" actId="47"/>
        <pc:sldMkLst>
          <pc:docMk/>
          <pc:sldMk cId="933201161" sldId="333"/>
        </pc:sldMkLst>
        <pc:picChg chg="del mod">
          <ac:chgData name="Ekhardt Thomas (inf22145)" userId="b82e7b08-837f-43fe-910c-2c0e33c5decb" providerId="ADAL" clId="{8B909E2F-47CF-4B61-B78B-073B7CF52E6B}" dt="2024-05-16T16:11:03.501" v="98" actId="478"/>
          <ac:picMkLst>
            <pc:docMk/>
            <pc:sldMk cId="933201161" sldId="333"/>
            <ac:picMk id="22" creationId="{1F718FBF-BA29-9E5B-9172-09365E0FF900}"/>
          </ac:picMkLst>
        </pc:picChg>
        <pc:picChg chg="mod">
          <ac:chgData name="Ekhardt Thomas (inf22145)" userId="b82e7b08-837f-43fe-910c-2c0e33c5decb" providerId="ADAL" clId="{8B909E2F-47CF-4B61-B78B-073B7CF52E6B}" dt="2024-05-16T16:11:00.101" v="97" actId="1076"/>
          <ac:picMkLst>
            <pc:docMk/>
            <pc:sldMk cId="933201161" sldId="333"/>
            <ac:picMk id="2195" creationId="{9577C2B7-9A45-0085-6DFA-BB07AEA6904E}"/>
          </ac:picMkLst>
        </pc:picChg>
        <pc:picChg chg="mod">
          <ac:chgData name="Ekhardt Thomas (inf22145)" userId="b82e7b08-837f-43fe-910c-2c0e33c5decb" providerId="ADAL" clId="{8B909E2F-47CF-4B61-B78B-073B7CF52E6B}" dt="2024-05-16T16:11:00.101" v="97" actId="1076"/>
          <ac:picMkLst>
            <pc:docMk/>
            <pc:sldMk cId="933201161" sldId="333"/>
            <ac:picMk id="2397" creationId="{9F75E9F5-FEED-914D-0B3D-EEAE54830EA3}"/>
          </ac:picMkLst>
        </pc:picChg>
        <pc:picChg chg="mod">
          <ac:chgData name="Ekhardt Thomas (inf22145)" userId="b82e7b08-837f-43fe-910c-2c0e33c5decb" providerId="ADAL" clId="{8B909E2F-47CF-4B61-B78B-073B7CF52E6B}" dt="2024-05-16T16:11:00.101" v="97" actId="1076"/>
          <ac:picMkLst>
            <pc:docMk/>
            <pc:sldMk cId="933201161" sldId="333"/>
            <ac:picMk id="2398" creationId="{34432400-B7DC-3ECD-96B9-EE8779C1D892}"/>
          </ac:picMkLst>
        </pc:picChg>
        <pc:picChg chg="mod">
          <ac:chgData name="Ekhardt Thomas (inf22145)" userId="b82e7b08-837f-43fe-910c-2c0e33c5decb" providerId="ADAL" clId="{8B909E2F-47CF-4B61-B78B-073B7CF52E6B}" dt="2024-05-16T16:11:00.101" v="97" actId="1076"/>
          <ac:picMkLst>
            <pc:docMk/>
            <pc:sldMk cId="933201161" sldId="333"/>
            <ac:picMk id="2399" creationId="{71612639-EBCB-40C0-39BA-585B7C4A866A}"/>
          </ac:picMkLst>
        </pc:picChg>
      </pc:sldChg>
      <pc:sldChg chg="modSp add mod">
        <pc:chgData name="Ekhardt Thomas (inf22145)" userId="b82e7b08-837f-43fe-910c-2c0e33c5decb" providerId="ADAL" clId="{8B909E2F-47CF-4B61-B78B-073B7CF52E6B}" dt="2024-05-16T17:03:14.220" v="552"/>
        <pc:sldMkLst>
          <pc:docMk/>
          <pc:sldMk cId="3827527673" sldId="333"/>
        </pc:sldMkLst>
        <pc:spChg chg="mod">
          <ac:chgData name="Ekhardt Thomas (inf22145)" userId="b82e7b08-837f-43fe-910c-2c0e33c5decb" providerId="ADAL" clId="{8B909E2F-47CF-4B61-B78B-073B7CF52E6B}" dt="2024-05-16T17:03:14.220" v="552"/>
          <ac:spMkLst>
            <pc:docMk/>
            <pc:sldMk cId="3827527673" sldId="333"/>
            <ac:spMk id="5" creationId="{2C3375F8-F6B0-9AE1-F602-982069BE2A22}"/>
          </ac:spMkLst>
        </pc:spChg>
        <pc:picChg chg="mod">
          <ac:chgData name="Ekhardt Thomas (inf22145)" userId="b82e7b08-837f-43fe-910c-2c0e33c5decb" providerId="ADAL" clId="{8B909E2F-47CF-4B61-B78B-073B7CF52E6B}" dt="2024-05-16T16:13:02.436" v="124" actId="1076"/>
          <ac:picMkLst>
            <pc:docMk/>
            <pc:sldMk cId="3827527673" sldId="333"/>
            <ac:picMk id="22" creationId="{1F718FBF-BA29-9E5B-9172-09365E0FF900}"/>
          </ac:picMkLst>
        </pc:picChg>
        <pc:picChg chg="mod">
          <ac:chgData name="Ekhardt Thomas (inf22145)" userId="b82e7b08-837f-43fe-910c-2c0e33c5decb" providerId="ADAL" clId="{8B909E2F-47CF-4B61-B78B-073B7CF52E6B}" dt="2024-05-16T16:13:02.436" v="124" actId="1076"/>
          <ac:picMkLst>
            <pc:docMk/>
            <pc:sldMk cId="3827527673" sldId="333"/>
            <ac:picMk id="2195" creationId="{9577C2B7-9A45-0085-6DFA-BB07AEA6904E}"/>
          </ac:picMkLst>
        </pc:picChg>
        <pc:picChg chg="mod">
          <ac:chgData name="Ekhardt Thomas (inf22145)" userId="b82e7b08-837f-43fe-910c-2c0e33c5decb" providerId="ADAL" clId="{8B909E2F-47CF-4B61-B78B-073B7CF52E6B}" dt="2024-05-16T16:13:02.436" v="124" actId="1076"/>
          <ac:picMkLst>
            <pc:docMk/>
            <pc:sldMk cId="3827527673" sldId="333"/>
            <ac:picMk id="2397" creationId="{9F75E9F5-FEED-914D-0B3D-EEAE54830EA3}"/>
          </ac:picMkLst>
        </pc:picChg>
        <pc:picChg chg="mod">
          <ac:chgData name="Ekhardt Thomas (inf22145)" userId="b82e7b08-837f-43fe-910c-2c0e33c5decb" providerId="ADAL" clId="{8B909E2F-47CF-4B61-B78B-073B7CF52E6B}" dt="2024-05-16T16:13:02.436" v="124" actId="1076"/>
          <ac:picMkLst>
            <pc:docMk/>
            <pc:sldMk cId="3827527673" sldId="333"/>
            <ac:picMk id="2398" creationId="{34432400-B7DC-3ECD-96B9-EE8779C1D892}"/>
          </ac:picMkLst>
        </pc:picChg>
        <pc:picChg chg="mod">
          <ac:chgData name="Ekhardt Thomas (inf22145)" userId="b82e7b08-837f-43fe-910c-2c0e33c5decb" providerId="ADAL" clId="{8B909E2F-47CF-4B61-B78B-073B7CF52E6B}" dt="2024-05-16T16:13:02.436" v="124" actId="1076"/>
          <ac:picMkLst>
            <pc:docMk/>
            <pc:sldMk cId="3827527673" sldId="333"/>
            <ac:picMk id="2399" creationId="{71612639-EBCB-40C0-39BA-585B7C4A866A}"/>
          </ac:picMkLst>
        </pc:picChg>
      </pc:sldChg>
      <pc:sldChg chg="addSp delSp modSp add del mod">
        <pc:chgData name="Ekhardt Thomas (inf22145)" userId="b82e7b08-837f-43fe-910c-2c0e33c5decb" providerId="ADAL" clId="{8B909E2F-47CF-4B61-B78B-073B7CF52E6B}" dt="2024-05-16T16:10:17.336" v="89" actId="47"/>
        <pc:sldMkLst>
          <pc:docMk/>
          <pc:sldMk cId="3876196093" sldId="333"/>
        </pc:sldMkLst>
        <pc:picChg chg="mod">
          <ac:chgData name="Ekhardt Thomas (inf22145)" userId="b82e7b08-837f-43fe-910c-2c0e33c5decb" providerId="ADAL" clId="{8B909E2F-47CF-4B61-B78B-073B7CF52E6B}" dt="2024-05-16T16:04:10.152" v="68" actId="1076"/>
          <ac:picMkLst>
            <pc:docMk/>
            <pc:sldMk cId="3876196093" sldId="333"/>
            <ac:picMk id="3" creationId="{0DDBEF00-6B22-8566-0D00-8C5BCF1D57F8}"/>
          </ac:picMkLst>
        </pc:picChg>
        <pc:picChg chg="mod">
          <ac:chgData name="Ekhardt Thomas (inf22145)" userId="b82e7b08-837f-43fe-910c-2c0e33c5decb" providerId="ADAL" clId="{8B909E2F-47CF-4B61-B78B-073B7CF52E6B}" dt="2024-05-16T16:04:10.152" v="68" actId="1076"/>
          <ac:picMkLst>
            <pc:docMk/>
            <pc:sldMk cId="3876196093" sldId="333"/>
            <ac:picMk id="4" creationId="{96331D24-9C68-422F-2213-F7203628820F}"/>
          </ac:picMkLst>
        </pc:picChg>
        <pc:picChg chg="add mod">
          <ac:chgData name="Ekhardt Thomas (inf22145)" userId="b82e7b08-837f-43fe-910c-2c0e33c5decb" providerId="ADAL" clId="{8B909E2F-47CF-4B61-B78B-073B7CF52E6B}" dt="2024-05-16T16:04:36.560" v="70" actId="1076"/>
          <ac:picMkLst>
            <pc:docMk/>
            <pc:sldMk cId="3876196093" sldId="333"/>
            <ac:picMk id="6" creationId="{75BF8B22-1A70-0164-D621-5B0E3703EB1B}"/>
          </ac:picMkLst>
        </pc:picChg>
        <pc:picChg chg="del">
          <ac:chgData name="Ekhardt Thomas (inf22145)" userId="b82e7b08-837f-43fe-910c-2c0e33c5decb" providerId="ADAL" clId="{8B909E2F-47CF-4B61-B78B-073B7CF52E6B}" dt="2024-05-16T16:04:03.263" v="67" actId="478"/>
          <ac:picMkLst>
            <pc:docMk/>
            <pc:sldMk cId="3876196093" sldId="333"/>
            <ac:picMk id="2397" creationId="{9F75E9F5-FEED-914D-0B3D-EEAE54830EA3}"/>
          </ac:picMkLst>
        </pc:picChg>
      </pc:sldChg>
      <pc:sldChg chg="delSp modSp add del mod">
        <pc:chgData name="Ekhardt Thomas (inf22145)" userId="b82e7b08-837f-43fe-910c-2c0e33c5decb" providerId="ADAL" clId="{8B909E2F-47CF-4B61-B78B-073B7CF52E6B}" dt="2024-05-16T16:10:18.018" v="90" actId="47"/>
        <pc:sldMkLst>
          <pc:docMk/>
          <pc:sldMk cId="1805248660" sldId="334"/>
        </pc:sldMkLst>
        <pc:picChg chg="del">
          <ac:chgData name="Ekhardt Thomas (inf22145)" userId="b82e7b08-837f-43fe-910c-2c0e33c5decb" providerId="ADAL" clId="{8B909E2F-47CF-4B61-B78B-073B7CF52E6B}" dt="2024-05-16T16:05:25.655" v="72" actId="478"/>
          <ac:picMkLst>
            <pc:docMk/>
            <pc:sldMk cId="1805248660" sldId="334"/>
            <ac:picMk id="3" creationId="{0DDBEF00-6B22-8566-0D00-8C5BCF1D57F8}"/>
          </ac:picMkLst>
        </pc:picChg>
        <pc:picChg chg="mod">
          <ac:chgData name="Ekhardt Thomas (inf22145)" userId="b82e7b08-837f-43fe-910c-2c0e33c5decb" providerId="ADAL" clId="{8B909E2F-47CF-4B61-B78B-073B7CF52E6B}" dt="2024-05-16T16:05:32.750" v="73" actId="1076"/>
          <ac:picMkLst>
            <pc:docMk/>
            <pc:sldMk cId="1805248660" sldId="334"/>
            <ac:picMk id="4" creationId="{96331D24-9C68-422F-2213-F7203628820F}"/>
          </ac:picMkLst>
        </pc:picChg>
        <pc:picChg chg="mod">
          <ac:chgData name="Ekhardt Thomas (inf22145)" userId="b82e7b08-837f-43fe-910c-2c0e33c5decb" providerId="ADAL" clId="{8B909E2F-47CF-4B61-B78B-073B7CF52E6B}" dt="2024-05-16T16:05:32.750" v="73" actId="1076"/>
          <ac:picMkLst>
            <pc:docMk/>
            <pc:sldMk cId="1805248660" sldId="334"/>
            <ac:picMk id="6" creationId="{75BF8B22-1A70-0164-D621-5B0E3703EB1B}"/>
          </ac:picMkLst>
        </pc:picChg>
      </pc:sldChg>
      <pc:sldChg chg="modSp add mod">
        <pc:chgData name="Ekhardt Thomas (inf22145)" userId="b82e7b08-837f-43fe-910c-2c0e33c5decb" providerId="ADAL" clId="{8B909E2F-47CF-4B61-B78B-073B7CF52E6B}" dt="2024-05-16T17:03:18.427" v="553"/>
        <pc:sldMkLst>
          <pc:docMk/>
          <pc:sldMk cId="1864209435" sldId="334"/>
        </pc:sldMkLst>
        <pc:spChg chg="mod">
          <ac:chgData name="Ekhardt Thomas (inf22145)" userId="b82e7b08-837f-43fe-910c-2c0e33c5decb" providerId="ADAL" clId="{8B909E2F-47CF-4B61-B78B-073B7CF52E6B}" dt="2024-05-16T17:03:18.427" v="553"/>
          <ac:spMkLst>
            <pc:docMk/>
            <pc:sldMk cId="1864209435" sldId="334"/>
            <ac:spMk id="5" creationId="{2C3375F8-F6B0-9AE1-F602-982069BE2A22}"/>
          </ac:spMkLst>
        </pc:spChg>
        <pc:picChg chg="mod">
          <ac:chgData name="Ekhardt Thomas (inf22145)" userId="b82e7b08-837f-43fe-910c-2c0e33c5decb" providerId="ADAL" clId="{8B909E2F-47CF-4B61-B78B-073B7CF52E6B}" dt="2024-05-16T16:13:16.998" v="126" actId="1076"/>
          <ac:picMkLst>
            <pc:docMk/>
            <pc:sldMk cId="1864209435" sldId="334"/>
            <ac:picMk id="22" creationId="{1F718FBF-BA29-9E5B-9172-09365E0FF900}"/>
          </ac:picMkLst>
        </pc:picChg>
        <pc:picChg chg="mod">
          <ac:chgData name="Ekhardt Thomas (inf22145)" userId="b82e7b08-837f-43fe-910c-2c0e33c5decb" providerId="ADAL" clId="{8B909E2F-47CF-4B61-B78B-073B7CF52E6B}" dt="2024-05-16T16:13:22.151" v="127" actId="1076"/>
          <ac:picMkLst>
            <pc:docMk/>
            <pc:sldMk cId="1864209435" sldId="334"/>
            <ac:picMk id="2195" creationId="{9577C2B7-9A45-0085-6DFA-BB07AEA6904E}"/>
          </ac:picMkLst>
        </pc:picChg>
        <pc:picChg chg="mod">
          <ac:chgData name="Ekhardt Thomas (inf22145)" userId="b82e7b08-837f-43fe-910c-2c0e33c5decb" providerId="ADAL" clId="{8B909E2F-47CF-4B61-B78B-073B7CF52E6B}" dt="2024-05-16T16:13:16.998" v="126" actId="1076"/>
          <ac:picMkLst>
            <pc:docMk/>
            <pc:sldMk cId="1864209435" sldId="334"/>
            <ac:picMk id="2397" creationId="{9F75E9F5-FEED-914D-0B3D-EEAE54830EA3}"/>
          </ac:picMkLst>
        </pc:picChg>
        <pc:picChg chg="mod">
          <ac:chgData name="Ekhardt Thomas (inf22145)" userId="b82e7b08-837f-43fe-910c-2c0e33c5decb" providerId="ADAL" clId="{8B909E2F-47CF-4B61-B78B-073B7CF52E6B}" dt="2024-05-16T16:13:16.998" v="126" actId="1076"/>
          <ac:picMkLst>
            <pc:docMk/>
            <pc:sldMk cId="1864209435" sldId="334"/>
            <ac:picMk id="2398" creationId="{34432400-B7DC-3ECD-96B9-EE8779C1D892}"/>
          </ac:picMkLst>
        </pc:picChg>
        <pc:picChg chg="mod">
          <ac:chgData name="Ekhardt Thomas (inf22145)" userId="b82e7b08-837f-43fe-910c-2c0e33c5decb" providerId="ADAL" clId="{8B909E2F-47CF-4B61-B78B-073B7CF52E6B}" dt="2024-05-16T16:13:16.998" v="126" actId="1076"/>
          <ac:picMkLst>
            <pc:docMk/>
            <pc:sldMk cId="1864209435" sldId="334"/>
            <ac:picMk id="2399" creationId="{71612639-EBCB-40C0-39BA-585B7C4A866A}"/>
          </ac:picMkLst>
        </pc:picChg>
      </pc:sldChg>
      <pc:sldChg chg="delSp modSp add del mod">
        <pc:chgData name="Ekhardt Thomas (inf22145)" userId="b82e7b08-837f-43fe-910c-2c0e33c5decb" providerId="ADAL" clId="{8B909E2F-47CF-4B61-B78B-073B7CF52E6B}" dt="2024-05-16T16:12:35.313" v="117" actId="47"/>
        <pc:sldMkLst>
          <pc:docMk/>
          <pc:sldMk cId="2040757541" sldId="334"/>
        </pc:sldMkLst>
        <pc:picChg chg="mod">
          <ac:chgData name="Ekhardt Thomas (inf22145)" userId="b82e7b08-837f-43fe-910c-2c0e33c5decb" providerId="ADAL" clId="{8B909E2F-47CF-4B61-B78B-073B7CF52E6B}" dt="2024-05-16T16:11:18.319" v="100" actId="1076"/>
          <ac:picMkLst>
            <pc:docMk/>
            <pc:sldMk cId="2040757541" sldId="334"/>
            <ac:picMk id="2195" creationId="{9577C2B7-9A45-0085-6DFA-BB07AEA6904E}"/>
          </ac:picMkLst>
        </pc:picChg>
        <pc:picChg chg="del mod">
          <ac:chgData name="Ekhardt Thomas (inf22145)" userId="b82e7b08-837f-43fe-910c-2c0e33c5decb" providerId="ADAL" clId="{8B909E2F-47CF-4B61-B78B-073B7CF52E6B}" dt="2024-05-16T16:11:20.262" v="101" actId="478"/>
          <ac:picMkLst>
            <pc:docMk/>
            <pc:sldMk cId="2040757541" sldId="334"/>
            <ac:picMk id="2397" creationId="{9F75E9F5-FEED-914D-0B3D-EEAE54830EA3}"/>
          </ac:picMkLst>
        </pc:picChg>
        <pc:picChg chg="mod">
          <ac:chgData name="Ekhardt Thomas (inf22145)" userId="b82e7b08-837f-43fe-910c-2c0e33c5decb" providerId="ADAL" clId="{8B909E2F-47CF-4B61-B78B-073B7CF52E6B}" dt="2024-05-16T16:11:18.319" v="100" actId="1076"/>
          <ac:picMkLst>
            <pc:docMk/>
            <pc:sldMk cId="2040757541" sldId="334"/>
            <ac:picMk id="2398" creationId="{34432400-B7DC-3ECD-96B9-EE8779C1D892}"/>
          </ac:picMkLst>
        </pc:picChg>
        <pc:picChg chg="mod">
          <ac:chgData name="Ekhardt Thomas (inf22145)" userId="b82e7b08-837f-43fe-910c-2c0e33c5decb" providerId="ADAL" clId="{8B909E2F-47CF-4B61-B78B-073B7CF52E6B}" dt="2024-05-16T16:11:18.319" v="100" actId="1076"/>
          <ac:picMkLst>
            <pc:docMk/>
            <pc:sldMk cId="2040757541" sldId="334"/>
            <ac:picMk id="2399" creationId="{71612639-EBCB-40C0-39BA-585B7C4A866A}"/>
          </ac:picMkLst>
        </pc:picChg>
      </pc:sldChg>
      <pc:sldChg chg="addSp delSp modSp add del mod">
        <pc:chgData name="Ekhardt Thomas (inf22145)" userId="b82e7b08-837f-43fe-910c-2c0e33c5decb" providerId="ADAL" clId="{8B909E2F-47CF-4B61-B78B-073B7CF52E6B}" dt="2024-05-16T16:12:27.466" v="112" actId="47"/>
        <pc:sldMkLst>
          <pc:docMk/>
          <pc:sldMk cId="576772453" sldId="335"/>
        </pc:sldMkLst>
        <pc:picChg chg="mod">
          <ac:chgData name="Ekhardt Thomas (inf22145)" userId="b82e7b08-837f-43fe-910c-2c0e33c5decb" providerId="ADAL" clId="{8B909E2F-47CF-4B61-B78B-073B7CF52E6B}" dt="2024-05-16T16:12:25.261" v="111" actId="1076"/>
          <ac:picMkLst>
            <pc:docMk/>
            <pc:sldMk cId="576772453" sldId="335"/>
            <ac:picMk id="2195" creationId="{9577C2B7-9A45-0085-6DFA-BB07AEA6904E}"/>
          </ac:picMkLst>
        </pc:picChg>
        <pc:picChg chg="add del mod">
          <ac:chgData name="Ekhardt Thomas (inf22145)" userId="b82e7b08-837f-43fe-910c-2c0e33c5decb" providerId="ADAL" clId="{8B909E2F-47CF-4B61-B78B-073B7CF52E6B}" dt="2024-05-16T16:12:25.261" v="111" actId="1076"/>
          <ac:picMkLst>
            <pc:docMk/>
            <pc:sldMk cId="576772453" sldId="335"/>
            <ac:picMk id="2398" creationId="{34432400-B7DC-3ECD-96B9-EE8779C1D892}"/>
          </ac:picMkLst>
        </pc:picChg>
        <pc:picChg chg="mod">
          <ac:chgData name="Ekhardt Thomas (inf22145)" userId="b82e7b08-837f-43fe-910c-2c0e33c5decb" providerId="ADAL" clId="{8B909E2F-47CF-4B61-B78B-073B7CF52E6B}" dt="2024-05-16T16:12:25.261" v="111" actId="1076"/>
          <ac:picMkLst>
            <pc:docMk/>
            <pc:sldMk cId="576772453" sldId="335"/>
            <ac:picMk id="2399" creationId="{71612639-EBCB-40C0-39BA-585B7C4A866A}"/>
          </ac:picMkLst>
        </pc:picChg>
      </pc:sldChg>
      <pc:sldChg chg="modSp add mod">
        <pc:chgData name="Ekhardt Thomas (inf22145)" userId="b82e7b08-837f-43fe-910c-2c0e33c5decb" providerId="ADAL" clId="{8B909E2F-47CF-4B61-B78B-073B7CF52E6B}" dt="2024-05-16T17:03:23.991" v="554"/>
        <pc:sldMkLst>
          <pc:docMk/>
          <pc:sldMk cId="4225001017" sldId="335"/>
        </pc:sldMkLst>
        <pc:spChg chg="mod">
          <ac:chgData name="Ekhardt Thomas (inf22145)" userId="b82e7b08-837f-43fe-910c-2c0e33c5decb" providerId="ADAL" clId="{8B909E2F-47CF-4B61-B78B-073B7CF52E6B}" dt="2024-05-16T17:03:23.991" v="554"/>
          <ac:spMkLst>
            <pc:docMk/>
            <pc:sldMk cId="4225001017" sldId="335"/>
            <ac:spMk id="5" creationId="{2C3375F8-F6B0-9AE1-F602-982069BE2A22}"/>
          </ac:spMkLst>
        </pc:spChg>
        <pc:picChg chg="mod">
          <ac:chgData name="Ekhardt Thomas (inf22145)" userId="b82e7b08-837f-43fe-910c-2c0e33c5decb" providerId="ADAL" clId="{8B909E2F-47CF-4B61-B78B-073B7CF52E6B}" dt="2024-05-16T16:13:32.955" v="129" actId="1076"/>
          <ac:picMkLst>
            <pc:docMk/>
            <pc:sldMk cId="4225001017" sldId="335"/>
            <ac:picMk id="22" creationId="{1F718FBF-BA29-9E5B-9172-09365E0FF900}"/>
          </ac:picMkLst>
        </pc:picChg>
        <pc:picChg chg="mod">
          <ac:chgData name="Ekhardt Thomas (inf22145)" userId="b82e7b08-837f-43fe-910c-2c0e33c5decb" providerId="ADAL" clId="{8B909E2F-47CF-4B61-B78B-073B7CF52E6B}" dt="2024-05-16T16:13:32.955" v="129" actId="1076"/>
          <ac:picMkLst>
            <pc:docMk/>
            <pc:sldMk cId="4225001017" sldId="335"/>
            <ac:picMk id="2195" creationId="{9577C2B7-9A45-0085-6DFA-BB07AEA6904E}"/>
          </ac:picMkLst>
        </pc:picChg>
        <pc:picChg chg="mod">
          <ac:chgData name="Ekhardt Thomas (inf22145)" userId="b82e7b08-837f-43fe-910c-2c0e33c5decb" providerId="ADAL" clId="{8B909E2F-47CF-4B61-B78B-073B7CF52E6B}" dt="2024-05-16T16:13:32.955" v="129" actId="1076"/>
          <ac:picMkLst>
            <pc:docMk/>
            <pc:sldMk cId="4225001017" sldId="335"/>
            <ac:picMk id="2397" creationId="{9F75E9F5-FEED-914D-0B3D-EEAE54830EA3}"/>
          </ac:picMkLst>
        </pc:picChg>
        <pc:picChg chg="mod">
          <ac:chgData name="Ekhardt Thomas (inf22145)" userId="b82e7b08-837f-43fe-910c-2c0e33c5decb" providerId="ADAL" clId="{8B909E2F-47CF-4B61-B78B-073B7CF52E6B}" dt="2024-05-16T16:13:32.955" v="129" actId="1076"/>
          <ac:picMkLst>
            <pc:docMk/>
            <pc:sldMk cId="4225001017" sldId="335"/>
            <ac:picMk id="2398" creationId="{34432400-B7DC-3ECD-96B9-EE8779C1D892}"/>
          </ac:picMkLst>
        </pc:picChg>
        <pc:picChg chg="mod">
          <ac:chgData name="Ekhardt Thomas (inf22145)" userId="b82e7b08-837f-43fe-910c-2c0e33c5decb" providerId="ADAL" clId="{8B909E2F-47CF-4B61-B78B-073B7CF52E6B}" dt="2024-05-16T16:13:32.955" v="129" actId="1076"/>
          <ac:picMkLst>
            <pc:docMk/>
            <pc:sldMk cId="4225001017" sldId="335"/>
            <ac:picMk id="2399" creationId="{71612639-EBCB-40C0-39BA-585B7C4A866A}"/>
          </ac:picMkLst>
        </pc:picChg>
      </pc:sldChg>
      <pc:sldChg chg="modSp add mod ord">
        <pc:chgData name="Ekhardt Thomas (inf22145)" userId="b82e7b08-837f-43fe-910c-2c0e33c5decb" providerId="ADAL" clId="{8B909E2F-47CF-4B61-B78B-073B7CF52E6B}" dt="2024-05-16T17:02:37.561" v="547"/>
        <pc:sldMkLst>
          <pc:docMk/>
          <pc:sldMk cId="3033754487" sldId="336"/>
        </pc:sldMkLst>
        <pc:spChg chg="mod">
          <ac:chgData name="Ekhardt Thomas (inf22145)" userId="b82e7b08-837f-43fe-910c-2c0e33c5decb" providerId="ADAL" clId="{8B909E2F-47CF-4B61-B78B-073B7CF52E6B}" dt="2024-05-16T16:20:09.576" v="169" actId="20577"/>
          <ac:spMkLst>
            <pc:docMk/>
            <pc:sldMk cId="3033754487" sldId="336"/>
            <ac:spMk id="2155" creationId="{00000000-0000-0000-0000-000000000000}"/>
          </ac:spMkLst>
        </pc:spChg>
        <pc:spChg chg="mod">
          <ac:chgData name="Ekhardt Thomas (inf22145)" userId="b82e7b08-837f-43fe-910c-2c0e33c5decb" providerId="ADAL" clId="{8B909E2F-47CF-4B61-B78B-073B7CF52E6B}" dt="2024-05-16T16:20:16.562" v="171" actId="20577"/>
          <ac:spMkLst>
            <pc:docMk/>
            <pc:sldMk cId="3033754487" sldId="336"/>
            <ac:spMk id="2156" creationId="{00000000-0000-0000-0000-000000000000}"/>
          </ac:spMkLst>
        </pc:spChg>
      </pc:sldChg>
      <pc:sldChg chg="addSp delSp modSp add mod ord">
        <pc:chgData name="Ekhardt Thomas (inf22145)" userId="b82e7b08-837f-43fe-910c-2c0e33c5decb" providerId="ADAL" clId="{8B909E2F-47CF-4B61-B78B-073B7CF52E6B}" dt="2024-05-16T17:02:42.315" v="549"/>
        <pc:sldMkLst>
          <pc:docMk/>
          <pc:sldMk cId="368110137" sldId="337"/>
        </pc:sldMkLst>
        <pc:spChg chg="add mod">
          <ac:chgData name="Ekhardt Thomas (inf22145)" userId="b82e7b08-837f-43fe-910c-2c0e33c5decb" providerId="ADAL" clId="{8B909E2F-47CF-4B61-B78B-073B7CF52E6B}" dt="2024-05-16T16:37:45.759" v="545" actId="14100"/>
          <ac:spMkLst>
            <pc:docMk/>
            <pc:sldMk cId="368110137" sldId="337"/>
            <ac:spMk id="3" creationId="{A3B6A01D-1037-6F29-FFB8-740B2E72F73B}"/>
          </ac:spMkLst>
        </pc:spChg>
        <pc:spChg chg="mod">
          <ac:chgData name="Ekhardt Thomas (inf22145)" userId="b82e7b08-837f-43fe-910c-2c0e33c5decb" providerId="ADAL" clId="{8B909E2F-47CF-4B61-B78B-073B7CF52E6B}" dt="2024-05-16T16:30:29.515" v="220" actId="20577"/>
          <ac:spMkLst>
            <pc:docMk/>
            <pc:sldMk cId="368110137" sldId="337"/>
            <ac:spMk id="2640" creationId="{00000000-0000-0000-0000-000000000000}"/>
          </ac:spMkLst>
        </pc:spChg>
        <pc:spChg chg="add del mod">
          <ac:chgData name="Ekhardt Thomas (inf22145)" userId="b82e7b08-837f-43fe-910c-2c0e33c5decb" providerId="ADAL" clId="{8B909E2F-47CF-4B61-B78B-073B7CF52E6B}" dt="2024-05-16T16:37:39.789" v="544" actId="14100"/>
          <ac:spMkLst>
            <pc:docMk/>
            <pc:sldMk cId="368110137" sldId="337"/>
            <ac:spMk id="2890" creationId="{A8A0ED51-7EEC-FEB8-2268-4C2982ABCBFA}"/>
          </ac:spMkLst>
        </pc:spChg>
      </pc:sldChg>
      <pc:sldChg chg="addSp delSp modSp add mod">
        <pc:chgData name="Ekhardt Thomas (inf22145)" userId="b82e7b08-837f-43fe-910c-2c0e33c5decb" providerId="ADAL" clId="{8B909E2F-47CF-4B61-B78B-073B7CF52E6B}" dt="2024-05-16T17:06:05.988" v="568" actId="34122"/>
        <pc:sldMkLst>
          <pc:docMk/>
          <pc:sldMk cId="2219279743" sldId="338"/>
        </pc:sldMkLst>
        <pc:spChg chg="add del">
          <ac:chgData name="Ekhardt Thomas (inf22145)" userId="b82e7b08-837f-43fe-910c-2c0e33c5decb" providerId="ADAL" clId="{8B909E2F-47CF-4B61-B78B-073B7CF52E6B}" dt="2024-05-16T17:06:05.988" v="568" actId="34122"/>
          <ac:spMkLst>
            <pc:docMk/>
            <pc:sldMk cId="2219279743" sldId="338"/>
            <ac:spMk id="19" creationId="{92CB2FF6-8E03-4A80-A547-F701D291EE59}"/>
          </ac:spMkLst>
        </pc:spChg>
        <pc:grpChg chg="add del mod">
          <ac:chgData name="Ekhardt Thomas (inf22145)" userId="b82e7b08-837f-43fe-910c-2c0e33c5decb" providerId="ADAL" clId="{8B909E2F-47CF-4B61-B78B-073B7CF52E6B}" dt="2024-05-16T17:06:05.988" v="568" actId="34122"/>
          <ac:grpSpMkLst>
            <pc:docMk/>
            <pc:sldMk cId="2219279743" sldId="338"/>
            <ac:grpSpMk id="7" creationId="{A98751D9-E9C4-193F-23B0-59E9BE17B3AD}"/>
          </ac:grpSpMkLst>
        </pc:grpChg>
        <pc:picChg chg="mod">
          <ac:chgData name="Ekhardt Thomas (inf22145)" userId="b82e7b08-837f-43fe-910c-2c0e33c5decb" providerId="ADAL" clId="{8B909E2F-47CF-4B61-B78B-073B7CF52E6B}" dt="2024-05-16T17:05:23.554" v="562" actId="1076"/>
          <ac:picMkLst>
            <pc:docMk/>
            <pc:sldMk cId="2219279743" sldId="338"/>
            <ac:picMk id="22" creationId="{1F718FBF-BA29-9E5B-9172-09365E0FF900}"/>
          </ac:picMkLst>
        </pc:picChg>
        <pc:inkChg chg="add del">
          <ac:chgData name="Ekhardt Thomas (inf22145)" userId="b82e7b08-837f-43fe-910c-2c0e33c5decb" providerId="ADAL" clId="{8B909E2F-47CF-4B61-B78B-073B7CF52E6B}" dt="2024-05-16T17:05:20.224" v="560" actId="9405"/>
          <ac:inkMkLst>
            <pc:docMk/>
            <pc:sldMk cId="2219279743" sldId="338"/>
            <ac:inkMk id="2" creationId="{438352CF-47B5-7CA8-4C10-22CF65C2D8EF}"/>
          </ac:inkMkLst>
        </pc:inkChg>
        <pc:inkChg chg="add del">
          <ac:chgData name="Ekhardt Thomas (inf22145)" userId="b82e7b08-837f-43fe-910c-2c0e33c5decb" providerId="ADAL" clId="{8B909E2F-47CF-4B61-B78B-073B7CF52E6B}" dt="2024-05-16T17:06:05.988" v="568" actId="34122"/>
          <ac:inkMkLst>
            <pc:docMk/>
            <pc:sldMk cId="2219279743" sldId="338"/>
            <ac:inkMk id="3" creationId="{A1935430-1944-E9C2-E65E-FAA50AC903C8}"/>
          </ac:inkMkLst>
        </pc:inkChg>
        <pc:inkChg chg="add del mod topLvl">
          <ac:chgData name="Ekhardt Thomas (inf22145)" userId="b82e7b08-837f-43fe-910c-2c0e33c5decb" providerId="ADAL" clId="{8B909E2F-47CF-4B61-B78B-073B7CF52E6B}" dt="2024-05-16T17:06:05.988" v="568" actId="34122"/>
          <ac:inkMkLst>
            <pc:docMk/>
            <pc:sldMk cId="2219279743" sldId="338"/>
            <ac:inkMk id="4" creationId="{C9806BC5-5632-1325-DEB4-3F0BEA84648D}"/>
          </ac:inkMkLst>
        </pc:inkChg>
        <pc:inkChg chg="add del mod topLvl">
          <ac:chgData name="Ekhardt Thomas (inf22145)" userId="b82e7b08-837f-43fe-910c-2c0e33c5decb" providerId="ADAL" clId="{8B909E2F-47CF-4B61-B78B-073B7CF52E6B}" dt="2024-05-16T17:06:05.988" v="568" actId="34122"/>
          <ac:inkMkLst>
            <pc:docMk/>
            <pc:sldMk cId="2219279743" sldId="338"/>
            <ac:inkMk id="6" creationId="{26CBC3CE-7F37-01E9-4BC9-8EA9F424A266}"/>
          </ac:inkMkLst>
        </pc:inkChg>
      </pc:sldChg>
      <pc:sldChg chg="addSp modSp add">
        <pc:chgData name="Ekhardt Thomas (inf22145)" userId="b82e7b08-837f-43fe-910c-2c0e33c5decb" providerId="ADAL" clId="{8B909E2F-47CF-4B61-B78B-073B7CF52E6B}" dt="2024-05-16T17:06:14.034" v="570"/>
        <pc:sldMkLst>
          <pc:docMk/>
          <pc:sldMk cId="155115940" sldId="339"/>
        </pc:sldMkLst>
        <pc:inkChg chg="add mod">
          <ac:chgData name="Ekhardt Thomas (inf22145)" userId="b82e7b08-837f-43fe-910c-2c0e33c5decb" providerId="ADAL" clId="{8B909E2F-47CF-4B61-B78B-073B7CF52E6B}" dt="2024-05-16T17:06:14.034" v="570"/>
          <ac:inkMkLst>
            <pc:docMk/>
            <pc:sldMk cId="155115940" sldId="339"/>
            <ac:inkMk id="2" creationId="{F0A897B1-9232-5823-84CB-3CAB759F8F5B}"/>
          </ac:inkMkLst>
        </pc:inkChg>
        <pc:inkChg chg="add mod">
          <ac:chgData name="Ekhardt Thomas (inf22145)" userId="b82e7b08-837f-43fe-910c-2c0e33c5decb" providerId="ADAL" clId="{8B909E2F-47CF-4B61-B78B-073B7CF52E6B}" dt="2024-05-16T17:06:14.034" v="570"/>
          <ac:inkMkLst>
            <pc:docMk/>
            <pc:sldMk cId="155115940" sldId="339"/>
            <ac:inkMk id="3" creationId="{D3836E30-8CE5-7EE2-7B39-A1D40307493B}"/>
          </ac:inkMkLst>
        </pc:inkChg>
        <pc:inkChg chg="add mod">
          <ac:chgData name="Ekhardt Thomas (inf22145)" userId="b82e7b08-837f-43fe-910c-2c0e33c5decb" providerId="ADAL" clId="{8B909E2F-47CF-4B61-B78B-073B7CF52E6B}" dt="2024-05-16T17:06:14.034" v="570"/>
          <ac:inkMkLst>
            <pc:docMk/>
            <pc:sldMk cId="155115940" sldId="339"/>
            <ac:inkMk id="4" creationId="{79FD75AC-5083-B825-561D-C16F17921D0F}"/>
          </ac:inkMkLst>
        </pc:inkChg>
      </pc:sldChg>
      <pc:sldChg chg="addSp modSp add">
        <pc:chgData name="Ekhardt Thomas (inf22145)" userId="b82e7b08-837f-43fe-910c-2c0e33c5decb" providerId="ADAL" clId="{8B909E2F-47CF-4B61-B78B-073B7CF52E6B}" dt="2024-05-16T17:06:22.906" v="572"/>
        <pc:sldMkLst>
          <pc:docMk/>
          <pc:sldMk cId="3258044646" sldId="340"/>
        </pc:sldMkLst>
        <pc:inkChg chg="add mod">
          <ac:chgData name="Ekhardt Thomas (inf22145)" userId="b82e7b08-837f-43fe-910c-2c0e33c5decb" providerId="ADAL" clId="{8B909E2F-47CF-4B61-B78B-073B7CF52E6B}" dt="2024-05-16T17:06:22.906" v="572"/>
          <ac:inkMkLst>
            <pc:docMk/>
            <pc:sldMk cId="3258044646" sldId="340"/>
            <ac:inkMk id="2" creationId="{A1C385F9-A9DC-03DC-9CFE-DE0B5D039828}"/>
          </ac:inkMkLst>
        </pc:inkChg>
        <pc:inkChg chg="add mod">
          <ac:chgData name="Ekhardt Thomas (inf22145)" userId="b82e7b08-837f-43fe-910c-2c0e33c5decb" providerId="ADAL" clId="{8B909E2F-47CF-4B61-B78B-073B7CF52E6B}" dt="2024-05-16T17:06:22.906" v="572"/>
          <ac:inkMkLst>
            <pc:docMk/>
            <pc:sldMk cId="3258044646" sldId="340"/>
            <ac:inkMk id="3" creationId="{CBF31692-52D7-B309-35CB-61E60F221266}"/>
          </ac:inkMkLst>
        </pc:inkChg>
        <pc:inkChg chg="add mod">
          <ac:chgData name="Ekhardt Thomas (inf22145)" userId="b82e7b08-837f-43fe-910c-2c0e33c5decb" providerId="ADAL" clId="{8B909E2F-47CF-4B61-B78B-073B7CF52E6B}" dt="2024-05-16T17:06:22.906" v="572"/>
          <ac:inkMkLst>
            <pc:docMk/>
            <pc:sldMk cId="3258044646" sldId="340"/>
            <ac:inkMk id="4" creationId="{49596764-E022-C058-0854-76E6E228FA6F}"/>
          </ac:inkMkLst>
        </pc:inkChg>
      </pc:sldChg>
      <pc:sldChg chg="addSp modSp add">
        <pc:chgData name="Ekhardt Thomas (inf22145)" userId="b82e7b08-837f-43fe-910c-2c0e33c5decb" providerId="ADAL" clId="{8B909E2F-47CF-4B61-B78B-073B7CF52E6B}" dt="2024-05-16T17:06:33.172" v="574"/>
        <pc:sldMkLst>
          <pc:docMk/>
          <pc:sldMk cId="4118674078" sldId="341"/>
        </pc:sldMkLst>
        <pc:inkChg chg="add mod">
          <ac:chgData name="Ekhardt Thomas (inf22145)" userId="b82e7b08-837f-43fe-910c-2c0e33c5decb" providerId="ADAL" clId="{8B909E2F-47CF-4B61-B78B-073B7CF52E6B}" dt="2024-05-16T17:06:33.172" v="574"/>
          <ac:inkMkLst>
            <pc:docMk/>
            <pc:sldMk cId="4118674078" sldId="341"/>
            <ac:inkMk id="2" creationId="{CEA83F31-42C1-56E1-D13D-696A559DBC70}"/>
          </ac:inkMkLst>
        </pc:inkChg>
        <pc:inkChg chg="add mod">
          <ac:chgData name="Ekhardt Thomas (inf22145)" userId="b82e7b08-837f-43fe-910c-2c0e33c5decb" providerId="ADAL" clId="{8B909E2F-47CF-4B61-B78B-073B7CF52E6B}" dt="2024-05-16T17:06:33.172" v="574"/>
          <ac:inkMkLst>
            <pc:docMk/>
            <pc:sldMk cId="4118674078" sldId="341"/>
            <ac:inkMk id="3" creationId="{8C399633-3E80-56AD-66EA-77C7569EE405}"/>
          </ac:inkMkLst>
        </pc:inkChg>
        <pc:inkChg chg="add mod">
          <ac:chgData name="Ekhardt Thomas (inf22145)" userId="b82e7b08-837f-43fe-910c-2c0e33c5decb" providerId="ADAL" clId="{8B909E2F-47CF-4B61-B78B-073B7CF52E6B}" dt="2024-05-16T17:06:33.172" v="574"/>
          <ac:inkMkLst>
            <pc:docMk/>
            <pc:sldMk cId="4118674078" sldId="341"/>
            <ac:inkMk id="4" creationId="{90D95CF2-CD57-8BF3-09F5-CDC074BDF603}"/>
          </ac:inkMkLst>
        </pc:inkChg>
      </pc:sldChg>
      <pc:sldChg chg="addSp modSp add">
        <pc:chgData name="Ekhardt Thomas (inf22145)" userId="b82e7b08-837f-43fe-910c-2c0e33c5decb" providerId="ADAL" clId="{8B909E2F-47CF-4B61-B78B-073B7CF52E6B}" dt="2024-05-16T17:06:40.261" v="576"/>
        <pc:sldMkLst>
          <pc:docMk/>
          <pc:sldMk cId="745794454" sldId="342"/>
        </pc:sldMkLst>
        <pc:inkChg chg="add mod">
          <ac:chgData name="Ekhardt Thomas (inf22145)" userId="b82e7b08-837f-43fe-910c-2c0e33c5decb" providerId="ADAL" clId="{8B909E2F-47CF-4B61-B78B-073B7CF52E6B}" dt="2024-05-16T17:06:40.261" v="576"/>
          <ac:inkMkLst>
            <pc:docMk/>
            <pc:sldMk cId="745794454" sldId="342"/>
            <ac:inkMk id="2" creationId="{52620F81-B520-DB52-38B3-386A2581A61D}"/>
          </ac:inkMkLst>
        </pc:inkChg>
        <pc:inkChg chg="add mod">
          <ac:chgData name="Ekhardt Thomas (inf22145)" userId="b82e7b08-837f-43fe-910c-2c0e33c5decb" providerId="ADAL" clId="{8B909E2F-47CF-4B61-B78B-073B7CF52E6B}" dt="2024-05-16T17:06:40.261" v="576"/>
          <ac:inkMkLst>
            <pc:docMk/>
            <pc:sldMk cId="745794454" sldId="342"/>
            <ac:inkMk id="3" creationId="{7873BA10-86C0-4DD5-50FD-5E30431BEBA1}"/>
          </ac:inkMkLst>
        </pc:inkChg>
        <pc:inkChg chg="add mod">
          <ac:chgData name="Ekhardt Thomas (inf22145)" userId="b82e7b08-837f-43fe-910c-2c0e33c5decb" providerId="ADAL" clId="{8B909E2F-47CF-4B61-B78B-073B7CF52E6B}" dt="2024-05-16T17:06:40.261" v="576"/>
          <ac:inkMkLst>
            <pc:docMk/>
            <pc:sldMk cId="745794454" sldId="342"/>
            <ac:inkMk id="4" creationId="{4BFB74BE-2004-CC1A-F843-69819F14778C}"/>
          </ac:inkMkLst>
        </pc:inkChg>
      </pc:sldChg>
    </pc:docChg>
  </pc:docChgLst>
  <pc:docChgLst>
    <pc:chgData name="Ekhardt Thomas (inf22145)" userId="S::inf22145@lehre.dhbw-stuttgart.de::b82e7b08-837f-43fe-910c-2c0e33c5decb" providerId="AD" clId="Web-{0354B4C8-44C2-5614-3A70-A89262765E23}"/>
    <pc:docChg chg="modSld">
      <pc:chgData name="Ekhardt Thomas (inf22145)" userId="S::inf22145@lehre.dhbw-stuttgart.de::b82e7b08-837f-43fe-910c-2c0e33c5decb" providerId="AD" clId="Web-{0354B4C8-44C2-5614-3A70-A89262765E23}" dt="2024-05-15T13:54:30.952" v="16" actId="20577"/>
      <pc:docMkLst>
        <pc:docMk/>
      </pc:docMkLst>
      <pc:sldChg chg="modSp">
        <pc:chgData name="Ekhardt Thomas (inf22145)" userId="S::inf22145@lehre.dhbw-stuttgart.de::b82e7b08-837f-43fe-910c-2c0e33c5decb" providerId="AD" clId="Web-{0354B4C8-44C2-5614-3A70-A89262765E23}" dt="2024-05-15T13:54:17.811" v="13" actId="20577"/>
        <pc:sldMkLst>
          <pc:docMk/>
          <pc:sldMk cId="96384408" sldId="291"/>
        </pc:sldMkLst>
        <pc:spChg chg="mod">
          <ac:chgData name="Ekhardt Thomas (inf22145)" userId="S::inf22145@lehre.dhbw-stuttgart.de::b82e7b08-837f-43fe-910c-2c0e33c5decb" providerId="AD" clId="Web-{0354B4C8-44C2-5614-3A70-A89262765E23}" dt="2024-05-15T13:54:17.811" v="13" actId="20577"/>
          <ac:spMkLst>
            <pc:docMk/>
            <pc:sldMk cId="96384408" sldId="291"/>
            <ac:spMk id="2195" creationId="{00000000-0000-0000-0000-000000000000}"/>
          </ac:spMkLst>
        </pc:spChg>
      </pc:sldChg>
      <pc:sldChg chg="modSp">
        <pc:chgData name="Ekhardt Thomas (inf22145)" userId="S::inf22145@lehre.dhbw-stuttgart.de::b82e7b08-837f-43fe-910c-2c0e33c5decb" providerId="AD" clId="Web-{0354B4C8-44C2-5614-3A70-A89262765E23}" dt="2024-05-15T13:54:11.983" v="12" actId="20577"/>
        <pc:sldMkLst>
          <pc:docMk/>
          <pc:sldMk cId="1722036185" sldId="293"/>
        </pc:sldMkLst>
        <pc:spChg chg="mod">
          <ac:chgData name="Ekhardt Thomas (inf22145)" userId="S::inf22145@lehre.dhbw-stuttgart.de::b82e7b08-837f-43fe-910c-2c0e33c5decb" providerId="AD" clId="Web-{0354B4C8-44C2-5614-3A70-A89262765E23}" dt="2024-05-15T13:54:11.983" v="12" actId="20577"/>
          <ac:spMkLst>
            <pc:docMk/>
            <pc:sldMk cId="1722036185" sldId="293"/>
            <ac:spMk id="2195" creationId="{00000000-0000-0000-0000-000000000000}"/>
          </ac:spMkLst>
        </pc:spChg>
        <pc:spChg chg="mod">
          <ac:chgData name="Ekhardt Thomas (inf22145)" userId="S::inf22145@lehre.dhbw-stuttgart.de::b82e7b08-837f-43fe-910c-2c0e33c5decb" providerId="AD" clId="Web-{0354B4C8-44C2-5614-3A70-A89262765E23}" dt="2024-05-15T12:58:26.286" v="4" actId="1076"/>
          <ac:spMkLst>
            <pc:docMk/>
            <pc:sldMk cId="1722036185" sldId="293"/>
            <ac:spMk id="2660" creationId="{40C689F1-213C-98FE-60EB-8C7E4715F8B4}"/>
          </ac:spMkLst>
        </pc:spChg>
        <pc:spChg chg="mod">
          <ac:chgData name="Ekhardt Thomas (inf22145)" userId="S::inf22145@lehre.dhbw-stuttgart.de::b82e7b08-837f-43fe-910c-2c0e33c5decb" providerId="AD" clId="Web-{0354B4C8-44C2-5614-3A70-A89262765E23}" dt="2024-05-15T12:58:19.755" v="3" actId="1076"/>
          <ac:spMkLst>
            <pc:docMk/>
            <pc:sldMk cId="1722036185" sldId="293"/>
            <ac:spMk id="2661" creationId="{02703C43-259B-3D4E-8519-40FB1573A2EC}"/>
          </ac:spMkLst>
        </pc:spChg>
        <pc:spChg chg="mod">
          <ac:chgData name="Ekhardt Thomas (inf22145)" userId="S::inf22145@lehre.dhbw-stuttgart.de::b82e7b08-837f-43fe-910c-2c0e33c5decb" providerId="AD" clId="Web-{0354B4C8-44C2-5614-3A70-A89262765E23}" dt="2024-05-15T12:58:38.896" v="6" actId="1076"/>
          <ac:spMkLst>
            <pc:docMk/>
            <pc:sldMk cId="1722036185" sldId="293"/>
            <ac:spMk id="2664" creationId="{0BC16A1D-FECC-4E62-2E31-861E2EBA9BBA}"/>
          </ac:spMkLst>
        </pc:spChg>
        <pc:spChg chg="mod">
          <ac:chgData name="Ekhardt Thomas (inf22145)" userId="S::inf22145@lehre.dhbw-stuttgart.de::b82e7b08-837f-43fe-910c-2c0e33c5decb" providerId="AD" clId="Web-{0354B4C8-44C2-5614-3A70-A89262765E23}" dt="2024-05-15T12:58:14.520" v="2" actId="1076"/>
          <ac:spMkLst>
            <pc:docMk/>
            <pc:sldMk cId="1722036185" sldId="293"/>
            <ac:spMk id="2665" creationId="{22B80F08-BD42-F25D-E528-06A8FE495256}"/>
          </ac:spMkLst>
        </pc:spChg>
      </pc:sldChg>
      <pc:sldChg chg="modSp">
        <pc:chgData name="Ekhardt Thomas (inf22145)" userId="S::inf22145@lehre.dhbw-stuttgart.de::b82e7b08-837f-43fe-910c-2c0e33c5decb" providerId="AD" clId="Web-{0354B4C8-44C2-5614-3A70-A89262765E23}" dt="2024-05-15T13:54:23.936" v="14" actId="20577"/>
        <pc:sldMkLst>
          <pc:docMk/>
          <pc:sldMk cId="1933204373" sldId="294"/>
        </pc:sldMkLst>
        <pc:spChg chg="mod">
          <ac:chgData name="Ekhardt Thomas (inf22145)" userId="S::inf22145@lehre.dhbw-stuttgart.de::b82e7b08-837f-43fe-910c-2c0e33c5decb" providerId="AD" clId="Web-{0354B4C8-44C2-5614-3A70-A89262765E23}" dt="2024-05-15T13:54:23.936" v="14" actId="20577"/>
          <ac:spMkLst>
            <pc:docMk/>
            <pc:sldMk cId="1933204373" sldId="294"/>
            <ac:spMk id="2195" creationId="{00000000-0000-0000-0000-000000000000}"/>
          </ac:spMkLst>
        </pc:spChg>
      </pc:sldChg>
      <pc:sldChg chg="modSp">
        <pc:chgData name="Ekhardt Thomas (inf22145)" userId="S::inf22145@lehre.dhbw-stuttgart.de::b82e7b08-837f-43fe-910c-2c0e33c5decb" providerId="AD" clId="Web-{0354B4C8-44C2-5614-3A70-A89262765E23}" dt="2024-05-15T13:54:27.764" v="15" actId="20577"/>
        <pc:sldMkLst>
          <pc:docMk/>
          <pc:sldMk cId="1007303927" sldId="295"/>
        </pc:sldMkLst>
        <pc:spChg chg="mod">
          <ac:chgData name="Ekhardt Thomas (inf22145)" userId="S::inf22145@lehre.dhbw-stuttgart.de::b82e7b08-837f-43fe-910c-2c0e33c5decb" providerId="AD" clId="Web-{0354B4C8-44C2-5614-3A70-A89262765E23}" dt="2024-05-15T13:54:27.764" v="15" actId="20577"/>
          <ac:spMkLst>
            <pc:docMk/>
            <pc:sldMk cId="1007303927" sldId="295"/>
            <ac:spMk id="2195" creationId="{00000000-0000-0000-0000-000000000000}"/>
          </ac:spMkLst>
        </pc:spChg>
      </pc:sldChg>
      <pc:sldChg chg="modSp">
        <pc:chgData name="Ekhardt Thomas (inf22145)" userId="S::inf22145@lehre.dhbw-stuttgart.de::b82e7b08-837f-43fe-910c-2c0e33c5decb" providerId="AD" clId="Web-{0354B4C8-44C2-5614-3A70-A89262765E23}" dt="2024-05-15T13:53:40.310" v="7" actId="20577"/>
        <pc:sldMkLst>
          <pc:docMk/>
          <pc:sldMk cId="920787668" sldId="297"/>
        </pc:sldMkLst>
        <pc:spChg chg="mod">
          <ac:chgData name="Ekhardt Thomas (inf22145)" userId="S::inf22145@lehre.dhbw-stuttgart.de::b82e7b08-837f-43fe-910c-2c0e33c5decb" providerId="AD" clId="Web-{0354B4C8-44C2-5614-3A70-A89262765E23}" dt="2024-05-15T13:53:40.310" v="7" actId="20577"/>
          <ac:spMkLst>
            <pc:docMk/>
            <pc:sldMk cId="920787668" sldId="297"/>
            <ac:spMk id="2155" creationId="{00000000-0000-0000-0000-000000000000}"/>
          </ac:spMkLst>
        </pc:spChg>
      </pc:sldChg>
      <pc:sldChg chg="modSp">
        <pc:chgData name="Ekhardt Thomas (inf22145)" userId="S::inf22145@lehre.dhbw-stuttgart.de::b82e7b08-837f-43fe-910c-2c0e33c5decb" providerId="AD" clId="Web-{0354B4C8-44C2-5614-3A70-A89262765E23}" dt="2024-05-15T13:54:30.952" v="16" actId="20577"/>
        <pc:sldMkLst>
          <pc:docMk/>
          <pc:sldMk cId="2548669338" sldId="313"/>
        </pc:sldMkLst>
        <pc:spChg chg="mod">
          <ac:chgData name="Ekhardt Thomas (inf22145)" userId="S::inf22145@lehre.dhbw-stuttgart.de::b82e7b08-837f-43fe-910c-2c0e33c5decb" providerId="AD" clId="Web-{0354B4C8-44C2-5614-3A70-A89262765E23}" dt="2024-05-15T13:54:30.952" v="16" actId="20577"/>
          <ac:spMkLst>
            <pc:docMk/>
            <pc:sldMk cId="2548669338" sldId="313"/>
            <ac:spMk id="2195" creationId="{00000000-0000-0000-0000-000000000000}"/>
          </ac:spMkLst>
        </pc:spChg>
      </pc:sldChg>
    </pc:docChg>
  </pc:docChgLst>
  <pc:docChgLst>
    <pc:chgData name="Kopp Tristan (inf22062)" userId="28f7c260-d795-4183-ad43-b31b9302b1de" providerId="ADAL" clId="{38242C09-DA69-4742-9049-6B6138E0007F}"/>
    <pc:docChg chg="undo redo custSel addSld delSld modSld sldOrd">
      <pc:chgData name="Kopp Tristan (inf22062)" userId="28f7c260-d795-4183-ad43-b31b9302b1de" providerId="ADAL" clId="{38242C09-DA69-4742-9049-6B6138E0007F}" dt="2024-05-16T20:32:47.405" v="343" actId="47"/>
      <pc:docMkLst>
        <pc:docMk/>
      </pc:docMkLst>
      <pc:sldChg chg="add del">
        <pc:chgData name="Kopp Tristan (inf22062)" userId="28f7c260-d795-4183-ad43-b31b9302b1de" providerId="ADAL" clId="{38242C09-DA69-4742-9049-6B6138E0007F}" dt="2024-05-16T20:32:47.405" v="343" actId="47"/>
        <pc:sldMkLst>
          <pc:docMk/>
          <pc:sldMk cId="2588136889" sldId="300"/>
        </pc:sldMkLst>
      </pc:sldChg>
      <pc:sldChg chg="modSp add mod ord">
        <pc:chgData name="Kopp Tristan (inf22062)" userId="28f7c260-d795-4183-ad43-b31b9302b1de" providerId="ADAL" clId="{38242C09-DA69-4742-9049-6B6138E0007F}" dt="2024-05-16T20:26:53.013" v="203" actId="20577"/>
        <pc:sldMkLst>
          <pc:docMk/>
          <pc:sldMk cId="211263929" sldId="345"/>
        </pc:sldMkLst>
        <pc:spChg chg="mod">
          <ac:chgData name="Kopp Tristan (inf22062)" userId="28f7c260-d795-4183-ad43-b31b9302b1de" providerId="ADAL" clId="{38242C09-DA69-4742-9049-6B6138E0007F}" dt="2024-05-16T20:26:53.013" v="203" actId="20577"/>
          <ac:spMkLst>
            <pc:docMk/>
            <pc:sldMk cId="211263929" sldId="345"/>
            <ac:spMk id="2890" creationId="{A8A0ED51-7EEC-FEB8-2268-4C2982ABCBFA}"/>
          </ac:spMkLst>
        </pc:spChg>
      </pc:sldChg>
      <pc:sldChg chg="new del">
        <pc:chgData name="Kopp Tristan (inf22062)" userId="28f7c260-d795-4183-ad43-b31b9302b1de" providerId="ADAL" clId="{38242C09-DA69-4742-9049-6B6138E0007F}" dt="2024-05-16T20:23:16.974" v="1" actId="47"/>
        <pc:sldMkLst>
          <pc:docMk/>
          <pc:sldMk cId="798388167" sldId="345"/>
        </pc:sldMkLst>
      </pc:sldChg>
      <pc:sldChg chg="modSp add mod ord">
        <pc:chgData name="Kopp Tristan (inf22062)" userId="28f7c260-d795-4183-ad43-b31b9302b1de" providerId="ADAL" clId="{38242C09-DA69-4742-9049-6B6138E0007F}" dt="2024-05-16T20:32:46.688" v="342" actId="20577"/>
        <pc:sldMkLst>
          <pc:docMk/>
          <pc:sldMk cId="4075499550" sldId="346"/>
        </pc:sldMkLst>
        <pc:spChg chg="mod">
          <ac:chgData name="Kopp Tristan (inf22062)" userId="28f7c260-d795-4183-ad43-b31b9302b1de" providerId="ADAL" clId="{38242C09-DA69-4742-9049-6B6138E0007F}" dt="2024-05-16T20:32:46.688" v="342" actId="20577"/>
          <ac:spMkLst>
            <pc:docMk/>
            <pc:sldMk cId="4075499550" sldId="346"/>
            <ac:spMk id="2890" creationId="{A8A0ED51-7EEC-FEB8-2268-4C2982ABCBF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17:05:47.01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281 5651 24575,'4'1'0,"0"-1"0,0 1 0,-1 1 0,1-1 0,0 0 0,-1 1 0,1 0 0,-1 0 0,0 0 0,0 0 0,1 0 0,-1 1 0,3 3 0,3 1 0,77 60 0,80 66 0,278 290 0,-213-198 0,63 74 0,-86-93 0,169 152 0,-347-336 0,54 31 0,-3-2 0,16 10 0,29 21 0,-112-71 0,-1 1 0,0 0 0,0 1 0,-1 0 0,-1 1 0,14 22 0,26 56 0,-31-54 0,2-1 0,46 63 0,36 11 0,-57-63 0,28 24 0,-51-51 0,0 2 0,-1 0 0,-2 2 0,23 31 0,-34-43 0,0 0 0,1-1 0,0-1 0,1 0 0,20 15 0,-13-11 0,-18-14 0,1 0 0,0 1 0,0-1 0,0 0 0,0 0 0,0 0 0,0 0 0,0 0 0,0 0 0,0-1 0,0 1 0,0-1 0,0 1 0,1-1 0,-1 0 0,0 0 0,0 0 0,0 0 0,1 0 0,-1 0 0,0-1 0,0 1 0,0-1 0,0 0 0,0 1 0,1-1 0,-1 0 0,2-2 0,4-2 0,0-1 0,-1 0 0,1-1 0,-1 0 0,7-9 0,8-7 0,28-26 0,-20 19 0,2 0 0,42-29 0,238-137 0,17-12 0,127-105 0,-168 100 0,-12-15 0,-232 190 0,167-150 0,142-87 0,-249 197 0,18-15 0,172-174 0,542-542 0,-413 409 0,-34-36 0,309-364 0,-387 490 0,-19 54 0,-190 173 0,-57 49 0,55-32 0,11-7 0,213-149 0,-135 83 0,211-199 0,-277 238 0,-8 7 0,-52 42 0,-46 39 0,-1-1 0,-1 0 0,0-1 0,-1 0 0,19-26 0,71-96 0,-14 19 0,24-36 0,56-82 0,-41 65 0,-69 87 0,5 2 0,86-84 0,162-129 0,-306 287 0,66-61 0,-29 26 0,1 2 0,2 1 0,61-37 0,-2 3 0,-73 49 0,67-39 0,-73 52 0,-25 15 0,-11 9 0,-21 24 0,-1-2 0,-1 0 0,-72 57 0,-345 296-11,325-272-142,-716 675-2095,38 36-634,200-134 949,225-253 4626,350-419-477,31-33-1483,2 2-529,1 0-1,0 0 1,1 1 0,0 0-1,1 1 1,9-8-1,-9 7-143,237-207 40,-33 16-264,65-66-655,1194-1222-3273,-743 740 1303,-616 633 2137,90-92 154,-66 74 2915,-114 110-1434,-63 80 1966,-140 164-1030,4-1-1453,-64 82-1169,-924 1176-3229,931-1180 2949,48-52 0,32-33-151,-157 210 2488,272-372-666,3-5 393,-1-2 1,-42 41-1,77-84-1015,0 0 0,0 0-1,0 0 1,0 0 0,0 0 0,0 0 0,0 0 0,0 0-1,-1-1 1,1 1 0,0 0 0,0-1 0,-1 1-1,1-1 1,0 1 0,-1-1 0,1 0 0,0 1 0,-1-1-1,1 0 1,-2 0 0,3-10 738,13-12-454,104-117-212,-83 99-149,133-154-153,81-99-655,76-92-164,716-812-1633,-183 216-666,-640 734 1720,-198 226 1664,-12 15 54,-1 0 0,0-1-1,-1 1 1,1-1 0,-1-1 0,-1 1 0,0-1 0,7-14 0,-11 22-141,0 0 0,0-1 0,0 1-1,0 0 1,0 0 0,0-1 0,0 1 0,0 0 0,0 0 0,0-1 0,0 1 0,0 0-1,0 0 1,0-1 0,0 1 0,0 0 0,0 0 0,0-1 0,0 1 0,0 0 0,0 0 0,0-1-1,0 1 1,-1 0 0,1 0 0,0-1 0,0 1 0,0 0 0,0 0 0,-1 0 0,1 0-1,0-1 1,0 1 0,0 0 0,-1 0 0,1 0 0,0 0 0,0 0 0,-1 0 0,1-1-1,0 1 1,0 0 0,-1 0 0,1 0 0,0 0 0,0 0 0,-1 0 0,1 0 0,0 0 0,0 0-1,-1 0 1,1 0 0,0 0 0,-1 0 0,1 1 0,0-1 0,0 0 0,0 0 0,-1 0-1,1 0 1,0 0 0,0 1 0,-1-1 0,-12 5 222,1 1-1,-1 0 1,1 0-1,1 2 1,-1-1 0,-13 13-1,-7 3 74,-128 100 673,-95 91-328,-113 101-1211,-85 80-33,215-187 171,-1376 1237-2997,1296-1140 2432,74-57 0,67-71 28,37-40 2595,-132 168-1,263-294-1308,4-4-69,-1-1 0,1 0 0,0 1 0,1 0-1,0 0 1,0 0 0,0 1 0,1-1-1,-4 15 1,7-21-228,0-1 1,0 0-1,0 1 0,0-1 0,0 0 0,0 1 0,0-1 1,0 0-1,0 1 0,0-1 0,0 0 0,3 6 615,-3-6-615,0 0 0,1 0 1,12-3 758,15-18 125,-25 19-842,156-136 1746,14-12-1578,84-66-388,89-71-675,72-64-164,-209 175 528,1311-1122-3022,-1223 1036 2494,-73 66 0,49-36-838,-253 215 1709,7-5 530,34-35 0,-53 46 312,-13 10-237,-20 15 250,-27 23 177,-86 79 0,119-98-794,-205 189 751,-90 97-483,-76 83-501,-756 782-2293,9-11-934,923-942 2351,45-50 378,-62 64 3034,227-225-2241,-30 28 778,33-33-908,0 1 0,1 0 0,-1 0 0,0 0 0,0-1 0,0 1-1,0-1 1,0 1 0,0 0 0,0-1 0,0 0 0,0 1 0,0-1 0,0 1 0,0-1 0,0 0-1,0 0 1,-1 0 0,1 0 0,0 0 0,0 0 0,0 0 0,0 0 0,0 0 0,0 0 0,-1-1 0,1 1-1,0 0 1,0-1 0,-1 0 0,1 0-2,1 0 0,-1 0 0,0 0 0,1 0 0,0 0 0,-1 0 0,1 0 0,0 0 0,-1 0 0,1 0 0,0-1 0,0 1 0,0 0 0,0 0 0,0 0 0,0 0 0,0 0 0,0 0 0,1 0 0,-1 0 0,1-2 0,10-26 644,-11 28-666,13-23 404,0 1 0,1 1-1,1 0 1,30-34 0,88-78 781,-83 87-933,895-825-1572,-767 714 1260,243-226-70,-398 361 96,-20 18 0,-5 5 0,-48 37 0,-352 313-164,-72 66-655,-218 201-164,-150 145 0,-42 43 0,56-46 0,115-107 0,145-139 0,147-136 0,139-118 0,9-6-866,223-211 2868,57-58-336,14-22 164,76-97 1119,203-205 0,30 9-1003,162-142-390,131-125-1249,1827-1655-3256,-2052 1906 2949,-103 93 0,-89 79 80,-119 104 549,37-33 292,-86 60 2194,-57 61-1479,-207 204 2296,64-74-1966,-61 62 0,-635 636-313,-395 471-5656,1126-1180 4963,-91 103 2796,214-235-2631,-22 24 488,26-28-589,-1 1 0,1 0 0,-1 0 0,1-1 0,-1 1 1,0-1-1,1 1 0,-1 0 0,0-1 0,0 1 1,1-1-1,-1 0 0,0 1 0,0-1 0,0 0 0,0 1 1,1-1-1,-1 0 0,0 0 0,0 0 0,0 0 0,0 0 1,0 0-1,0 0 0,0 0 0,1 0 0,-1 0 0,-1 0 1,1-1-1,1-1-1,0 1 1,0 0 0,0 0 0,-1 0 0,1 0 0,0 0 0,0 0 0,0 0 0,1 0 0,-1 0 0,0 0 0,0 0 0,1 0 0,-1 0 0,0 0 0,1 0 0,-1 0 0,1 0 0,-1 0 0,1 0 0,0 1 0,0-2 0,18-26 424,1 1 0,1 0 1,48-46-1,-57 61-360,155-146 730,78-56-770,78-61-868,67-55-180,225-186-400,1425-1215-4115,-1999 1695 5161,140-130-964,-176 159 1472,-18 16 245,-40 36 579,-128 120-398,-156 159-651,-201 216-593,-183 195 321,-78 84-493,28-33-164,99-108 0,148-146 0,146-148 0,127-133 328,103-110 1203,134-129-363,1-1 0,-27 17 0,40-27-177,-1-1 1,1 0-1,0 0 0,0 0 0,0 0 0,0 1 0,0-1 0,0 0 0,0 0 1,-1 0-1,1 0 0,0 0 0,0 0 0,0 0 0,0 0 0,-1 1 0,1-1 1,0 0-1,0 0 0,0 0 0,0 0 0,-1 0 0,1 0 0,0 0 0,0 0 0,0 0 1,-1 0-1,1 0 0,0 0 0,0 0 0,0 0 0,-1 0 0,1 0 0,0 0 1,0-1-1,0 1 0,0 0 0,-1 0 0,1 0 0,0 0 0,0 0 0,0 0 1,0 0-1,0-1 0,0 1 0,-1 0 0,1 0 0,0 0 0,8-15 470,34-42 414,87-90-1,-111 128-807,217-220 502,129-102 256,107-91-358,1417-1289-1657,-1606 1462 481,36-36 251,-305 283 446,80-81 954,-87 82-212,-10 10-258,-17 10 241,-18 16 204,-49 38 0,78-55-836,-316 259 1740,294-239-1710,-268 228 726,-66 66-717,40-35-754,-804 720-2500,910-801 2134,-36 54-481,156-147 3138,85-99-780,15-14-872,0 0 0,-1 0 0,-2-2 373,3 2-374,0 0 1,0-1 0,0 1 0,0 0 0,0 0 0,-1 0 0,1-1 0,0 1 0,0 0 0,0 0 0,0 0 0,0-1 0,0 1 0,0 0 0,0 0 0,0-1 0,0 1-1,0 0 1,0 0 0,0 0 0,1-1 0,7-37 1090,2 13-740,2 1 1,0 1 0,1 0-1,20-24 1,-26 37-270,385-470 1271,-230 296-1177,65-90-214,159-180-21,-304 358 38,-70 79-14,-12 14 38,-10 10 130,-74 75 868,23-19-835,-123 118-109,-88 87-242,-633 654-2210,92-92 788,562-579 1384,-299 308-1033,544-554 1258,-16 16 28,21-21-13,0 1 0,0-1 0,1 1 0,-1 0 0,0-1 0,0 0-1,0 1 1,1-1 0,-1 0 0,0 1 0,0-1 0,0 0-1,0 0 1,0 1 0,0-1 0,0 0 0,0 0 0,0 0 0,0 0-1,1-1 1,-1 1 0,0 0 0,-2-1 0,3 1-8,-1 0-1,1-1 1,0 1 0,-1 0 0,1-1 0,0 1-1,0-1 1,-1 1 0,1 0 0,0-1-1,0 1 1,0-1 0,0 1 0,-1-1 0,1 1-1,0 0 1,0-1 0,0 1 0,0-1 0,0 1-1,0-1 1,0 1 0,0-1 0,0 1-1,1-1 1,-1 1 0,0 0 0,0-1 0,0 1-1,0-1 1,1 1 0,-1-1 0,6-11 272,1 0-1,0 1 1,0 0 0,1 0-1,14-14 1,-14 15-146,371-388 1503,-192 211-2124,-50 44 357,191-189 117,-323 327-9,27-22 0,-31 26 0,0 0 0,1 0 0,-1 0 0,0 0 0,1 0 0,-1 0 0,1 1 0,-1-1 0,1 0 0,0 1 0,-1 0 0,1-1 0,0 1 0,-1 0 0,1 0 0,0 0 0,-1 0 0,3 0 0,-4 0 0,1 1 0,-1-1 0,0 0 0,1 1 0,-1-1 0,0 0 0,1 1 0,-1-1 0,0 1 0,1-1 0,-1 1 0,0-1 0,0 0 0,0 1 0,1-1 0,-1 1 0,0-1 0,0 1 0,0-1 0,0 1 0,0-1 0,0 1 0,0-1 0,0 1 0,0-1 0,0 1 0,0-1 0,0 1 0,0-1 0,-1 1 0,1-1 0,0 1 0,0-1 0,0 1 0,-1 0 0,-6 16 79,-1-1 1,-1 1 0,0-1-1,-1-1 1,0 0-1,-25 27 1,16-20-44,-221 256-36,54-64 0,175-201 0,-1-1 0,0 0 0,-1 0 0,0-1 0,-1-1 0,0 0 0,-1-1 0,-28 14 0,35-20 0,0 0 0,1-1 0,-1 0 0,0 0 0,-1 0 0,1-1 0,0 0 0,0-1 0,-1 0 0,1 0 0,0-1 0,0 0 0,0 0 0,-1-1 0,1 0 0,1 0 0,-1-1 0,0 0 0,1-1 0,-11-5 0,-17-15 0,-37-34 0,-5-3 0,-170-105 0,-80-61 0,-407-310 0,539 399 0,-501-362 0,559 405 0,-146-107 0,179 133 0,67 47 0,26 14 0,16 7 0,29 13 0,525 244-410,-6 32-1072,-301-155 1230,30 17 37,234 120-216,-471-248 1094,1-1 0,1-3 1,52 14-1,-114-36-638,0-1 0,0 0 0,0-1 0,-16-10 0,12 7-13,-518-282-669,20-24-960,233 140 942,141 87 304,-1190-755-3354,1204 758 3523,-54-39 1122,175 118-765,-35-28 730,40 32-755,1 0 0,0 0 0,0 0 0,0-1 0,0 1 0,0-1 0,0 1 0,0-1 0,1 0 0,0 1 0,-1-1 0,0-5 0,2 8-106,0 0-1,0-1 1,0 1-1,0 0 0,0-1 1,0 1-1,0 0 1,0-1-1,0 1 0,1 0 1,-1-1-1,0 1 1,0 0-1,0-1 0,0 1 1,1 0-1,-1-1 1,0 1-1,0 0 0,1 0 1,-1-1-1,0 1 1,1 0-1,-1 0 0,0 0 1,0 0-1,1-1 1,-1 1-1,0 0 0,1 0 1,-1 0-1,0 0 1,1 0-1,-1 0 0,1 0 1,-1 0-1,0 0 1,1 0-1,-1 0 1,0 0-1,1 0 0,9 1 150,-1 0-1,0 0 1,0 1-1,0 1 1,0-1-1,0 2 0,-1-1 1,1 1-1,14 9 1,-4-4 12,671 385-849,-567-319 426,999 622 63,-700-431-80,-312-195 251,63 38 172,-140-89 607,-25-13-160,-12-8-363,-22-10-77,-102-63-168,-195-147 1,220 145-132,-113-77-272,-180-132-757,18-18 493,356 284 692,0-1 1,2 0 0,1-1 0,-31-43-1,41 42 670,9 22-684,0 0 0,0-1-1,0 1 1,0 0 0,0-1-1,1 1 1,-1 0 0,0 0-1,0-1 1,0 1-1,0 0 1,0 0 0,0-1-1,1 1 1,-1 0 0,0 0-1,0 0 1,0-1-1,1 1 1,-1 0 0,0 0-1,0 0 1,1 0 0,-1 0-1,0-1 1,0 1 0,1 0-1,-1 0 1,0 0-1,1 0 1,-1 0 0,0 0-1,0 0 1,1 0 0,-1 0-1,0 0 1,0 0-1,1 0 1,-1 0 0,5 1 57,0 1 1,-1-1-1,0 1 1,1-1-1,-1 1 1,0 1-1,0-1 1,4 3-1,41 31-16,53 50 0,-42-33-54,137 114-169,74 60-655,750 593-2165,-481-392 1138,-532-421 1805,516 380-700,-498-369 1125,-22-13 21,-13-7 608,-38-21-396,0-1 1,-56-42 0,85 55-505,-204-141 542,-74-61-1163,-687-528-1360,39-55-1424,695 557 2239,59 54 2829,181 177-1385,0-1 1,0 0-1,1-1 0,-11-14 384,19 23-741,-1 1 1,1 0 0,0 0 0,0-1 0,0 1 0,0 0 0,0-1-1,0 1 1,0 0 0,0-1 0,0 1 0,0 0 0,0-1 0,0 1-1,0 0 1,0-1 0,0 1 0,0 0 0,0 0 0,1-2 139,-1 2-139,13 2 735,20 17 119,147 140 1204,-42-32-1974,382 280-119,-242-216 0,-241-163 0,-24-18 0,0 0 0,0-1 0,20 9 0,-17-13 0,-29-17 0,-1607-1232-1732,1522 1162 1626,20 18 152,-120-127-1,215 210 491,1-2 0,32 24 1,-2-2-438,117 96-60,86 70-203,77 62-655,1452 1145-4096,-1543-1233 3932,195 128-102,-360-259 1649,-43-27 390,2-1-1,36 17 0,-51-28 477,-34-18 89,-39-27-999,2-3 0,-95-88 0,52 42-487,-878-773-1556,975 857 1523,-208-203-43,201 196 66,1 1 1,0-2-1,0 1 0,1-1 1,0 0-1,-6-14 1,12 23 1,-1-1 1,1 1-1,-1-1 1,1 0-1,0 1 1,0-1-1,-1 1 1,1-1-1,0 0 1,0 1-1,0-1 1,0 0-1,0 1 1,0-1-1,0 0 1,0 1-1,0-1 1,0 0-1,0 1 1,0-1 0,0 0-1,0 1 1,1-1-1,-1 0 1,0 1-1,0-1 1,1 0-1,0 1-2,1 0-1,-1 0 1,0 0-1,0 0 1,0 0-1,1 0 1,-1 1-1,0-1 1,0 0-1,0 1 1,0-1-1,1 1 1,-1-1-1,0 1 1,0-1-1,0 1 1,1 1-1,166 119 261,-82-56-283,-2-3-33,597 422-903,-596-428 1012,126 80 456,-179-118-460,2-2 1,-1-1-1,2-1 0,57 14 0,-120-38-72,-1-1 0,-51-29 0,-580-361-1172,394 232 378,-731-461-1655,19-24 1107,702 453 1178,226 163 53,-343-266-703,361 277 1021,30 24 10,7 5 38,55 41 585,973 852 32,-470-395-2241,-477-425 1436,621 547-1458,-26 28 857,-553-520 1915,247 266 2961,-342-357-3896,481 586 1067,-480-587-1513,-28-33 0,0 0 0,0 1 0,-1 0 0,0 1 0,0-1 0,0 1 0,-1 0 0,0 0 0,0 0 0,-1 0 0,3 10 0,-6-16 0,0 1 0,0-1 0,0 0 0,0 1 0,0-1 0,0 0 0,-1 1 0,1-1 0,-1 0 0,1 1 0,-1-1 0,1 0 0,-1 0 0,0 0 0,1 1 0,-1-1 0,0 0 0,0 0 0,0 0 0,0 0 0,0 0 0,0-1 0,0 1 0,-1 0 0,1 0 0,0-1 0,0 1 0,0-1 0,-1 1 0,1-1 0,0 1 0,-1-1 0,1 0 0,0 0 0,-1 1 0,1-1 0,-2 0 0,-5 0 0,0 1 0,1-1 0,-1 0 0,0-1 0,-13-2 0,-47-17 0,1-3 0,0-2 0,-62-35 0,79 37 0,-393-197-641,-634-421-1,1041 617 642,-45-31 0,75 50 0,0 0 0,0 0 0,1 0 0,0-1 0,0 0 0,0 0 0,1 0 0,0-1 0,-5-8 0,9 14 5,0 1 0,0 0 0,0 0 0,0-1 0,-1 1 0,1 0 0,0 0 1,0-1-1,0 1 0,0 0 0,0-1 0,0 1 0,0 0 0,0 0 0,0-1 0,0 1 1,0 0-1,0-1 0,0 1 0,0 0 0,0-1 0,0 1 0,0 0 0,0 0 0,0-1 0,1 1 1,-1 0-1,0-1 0,0 1 0,0 0 0,0 0 0,1 0 0,-1-1 0,0 1 0,11 1 396,14 10 253,29 23-603,76 42-52,-52-39 1,1-3 0,136 38 0,-164-59 0,110 23 0,-132-31 0,-1-2 0,0 0 0,50-4 0,-74 1 0,-1 0 0,1-1 0,-1 1 0,1-1 0,-1 0 0,0 0 0,1 0 0,-1 0 0,0-1 0,0 1 0,0-1 0,0 0 0,0 0 0,0 0 0,0 0 0,-1 0 0,1-1 0,4-4 0,-5 3 0,0 0 0,0 0 0,0 0 0,-1 0 0,0 0 0,1 0 0,-1-1 0,-1 1 0,1 0 0,-1-1 0,0 1 0,0 0 0,0-7 0,-2-3 0,-1-1 0,0 1 0,-1-1 0,-1 1 0,0 0 0,-1 1 0,0-1 0,-9-12 0,10 19 0,-1 0 0,0-1 0,0 2 0,-1-1 0,-12-9 0,13 12 0,0-1 0,1 0 0,-1 0 0,1 0 0,0 0 0,1-1 0,-1 0 0,1 0 0,0 0 0,-4-10 0,-5-35 0,12 43 0,0 0 0,-1 0 0,0 0 0,-1 0 0,0 0 0,0 1 0,-1-1 0,-4-6 0,-11-11 0,-1 1 0,-41-38 0,-12-12 0,12 11 0,39 41 0,-31-36 0,52 57 0,1 0 0,-1 0 0,0 0 0,1 0 0,-1 0 0,0 0 0,1 0 0,-1 0 0,1 0 0,0 0 0,-1 0 0,1 0 0,0 0 0,0 0 0,-1-2 0,1 3 0,1-1 0,-1 1 0,0 0 0,0 0 0,1-1 0,-1 1 0,0 0 0,0 0 0,1 0 0,-1-1 0,0 1 0,0 0 0,1 0 0,-1 0 0,0 0 0,1-1 0,-1 1 0,0 0 0,1 0 0,-1 0 0,0 0 0,1 0 0,-1 0 0,0 0 0,1 0 0,-1 0 0,0 0 0,1 0 0,-1 0 0,0 0 0,1 1 0,5 0 0,0 1 0,-1 0 0,1 0 0,-1 0 0,7 4 0,224 145 0,-113-67 0,706 405-883,-524-330 883,-297-154-44,1-1 0,0-1 0,0 0 1,0 0-1,0 0 0,1-1 0,-1-1 0,0 0 1,1 0-1,12-1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17:06:33.171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281 5651 24575,'4'1'0,"0"-1"0,0 1 0,-1 1 0,1-1 0,0 0 0,-1 1 0,1 0 0,-1 0 0,0 0 0,0 0 0,1 0 0,-1 1 0,3 3 0,3 1 0,77 60 0,80 66 0,278 290 0,-213-198 0,63 74 0,-86-93 0,169 152 0,-347-336 0,54 31 0,-3-2 0,16 10 0,29 21 0,-112-71 0,-1 1 0,0 0 0,0 1 0,-1 0 0,-1 1 0,14 22 0,26 56 0,-31-54 0,2-1 0,46 63 0,36 11 0,-57-63 0,28 24 0,-51-51 0,0 2 0,-1 0 0,-2 2 0,23 31 0,-34-43 0,0 0 0,1-1 0,0-1 0,1 0 0,20 15 0,-13-11 0,-18-14 0,1 0 0,0 1 0,0-1 0,0 0 0,0 0 0,0 0 0,0 0 0,0 0 0,0 0 0,0-1 0,0 1 0,0-1 0,0 1 0,1-1 0,-1 0 0,0 0 0,0 0 0,0 0 0,1 0 0,-1 0 0,0-1 0,0 1 0,0-1 0,0 0 0,0 1 0,1-1 0,-1 0 0,2-2 0,4-2 0,0-1 0,-1 0 0,1-1 0,-1 0 0,7-9 0,8-7 0,28-26 0,-20 19 0,2 0 0,42-29 0,238-137 0,17-12 0,127-105 0,-168 100 0,-12-15 0,-232 190 0,167-150 0,142-87 0,-249 197 0,18-15 0,172-174 0,542-542 0,-413 409 0,-34-36 0,309-364 0,-387 490 0,-19 54 0,-190 173 0,-57 49 0,55-32 0,11-7 0,213-149 0,-135 83 0,211-199 0,-277 238 0,-8 7 0,-52 42 0,-46 39 0,-1-1 0,-1 0 0,0-1 0,-1 0 0,19-26 0,71-96 0,-14 19 0,24-36 0,56-82 0,-41 65 0,-69 87 0,5 2 0,86-84 0,162-129 0,-306 287 0,66-61 0,-29 26 0,1 2 0,2 1 0,61-37 0,-2 3 0,-73 49 0,67-39 0,-73 52 0,-25 15 0,-11 9 0,-21 24 0,-1-2 0,-1 0 0,-72 57 0,-345 296-11,325-272-142,-716 675-2095,38 36-634,200-134 949,225-253 4626,350-419-477,31-33-1483,2 2-529,1 0-1,0 0 1,1 1 0,0 0-1,1 1 1,9-8-1,-9 7-143,237-207 40,-33 16-264,65-66-655,1194-1222-3273,-743 740 1303,-616 633 2137,90-92 154,-66 74 2915,-114 110-1434,-63 80 1966,-140 164-1030,4-1-1453,-64 82-1169,-924 1176-3229,931-1180 2949,48-52 0,32-33-151,-157 210 2488,272-372-666,3-5 393,-1-2 1,-42 41-1,77-84-1015,0 0 0,0 0-1,0 0 1,0 0 0,0 0 0,0 0 0,0 0 0,0 0-1,-1-1 1,1 1 0,0 0 0,0-1 0,-1 1-1,1-1 1,0 1 0,-1-1 0,1 0 0,0 1 0,-1-1-1,1 0 1,-2 0 0,3-10 738,13-12-454,104-117-212,-83 99-149,133-154-153,81-99-655,76-92-164,716-812-1633,-183 216-666,-640 734 1720,-198 226 1664,-12 15 54,-1 0 0,0-1-1,-1 1 1,1-1 0,-1-1 0,-1 1 0,0-1 0,7-14 0,-11 22-141,0 0 0,0-1 0,0 1-1,0 0 1,0 0 0,0-1 0,0 1 0,0 0 0,0 0 0,0-1 0,0 1 0,0 0-1,0 0 1,0-1 0,0 1 0,0 0 0,0 0 0,0-1 0,0 1 0,0 0 0,0 0 0,0-1-1,0 1 1,-1 0 0,1 0 0,0-1 0,0 1 0,0 0 0,0 0 0,-1 0 0,1 0-1,0-1 1,0 1 0,0 0 0,-1 0 0,1 0 0,0 0 0,0 0 0,-1 0 0,1-1-1,0 1 1,0 0 0,-1 0 0,1 0 0,0 0 0,0 0 0,-1 0 0,1 0 0,0 0 0,0 0-1,-1 0 1,1 0 0,0 0 0,-1 0 0,1 1 0,0-1 0,0 0 0,0 0 0,-1 0-1,1 0 1,0 0 0,0 1 0,-1-1 0,-12 5 222,1 1-1,-1 0 1,1 0-1,1 2 1,-1-1 0,-13 13-1,-7 3 74,-128 100 673,-95 91-328,-113 101-1211,-85 80-33,215-187 171,-1376 1237-2997,1296-1140 2432,74-57 0,67-71 28,37-40 2595,-132 168-1,263-294-1308,4-4-69,-1-1 0,1 0 0,0 1 0,1 0-1,0 0 1,0 0 0,0 1 0,1-1-1,-4 15 1,7-21-228,0-1 1,0 0-1,0 1 0,0-1 0,0 0 0,0 1 0,0-1 1,0 0-1,0 1 0,0-1 0,0 0 0,3 6 615,-3-6-615,0 0 0,1 0 1,12-3 758,15-18 125,-25 19-842,156-136 1746,14-12-1578,84-66-388,89-71-675,72-64-164,-209 175 528,1311-1122-3022,-1223 1036 2494,-73 66 0,49-36-838,-253 215 1709,7-5 530,34-35 0,-53 46 312,-13 10-237,-20 15 250,-27 23 177,-86 79 0,119-98-794,-205 189 751,-90 97-483,-76 83-501,-756 782-2293,9-11-934,923-942 2351,45-50 378,-62 64 3034,227-225-2241,-30 28 778,33-33-908,0 1 0,1 0 0,-1 0 0,0 0 0,0-1 0,0 1-1,0-1 1,0 1 0,0 0 0,0-1 0,0 0 0,0 1 0,0-1 0,0 1 0,0-1 0,0 0-1,0 0 1,-1 0 0,1 0 0,0 0 0,0 0 0,0 0 0,0 0 0,0 0 0,0 0 0,-1-1 0,1 1-1,0 0 1,0-1 0,-1 0 0,1 0-2,1 0 0,-1 0 0,0 0 0,1 0 0,0 0 0,-1 0 0,1 0 0,0 0 0,-1 0 0,1 0 0,0-1 0,0 1 0,0 0 0,0 0 0,0 0 0,0 0 0,0 0 0,0 0 0,1 0 0,-1 0 0,1-2 0,10-26 644,-11 28-666,13-23 404,0 1 0,1 1-1,1 0 1,30-34 0,88-78 781,-83 87-933,895-825-1572,-767 714 1260,243-226-70,-398 361 96,-20 18 0,-5 5 0,-48 37 0,-352 313-164,-72 66-655,-218 201-164,-150 145 0,-42 43 0,56-46 0,115-107 0,145-139 0,147-136 0,139-118 0,9-6-866,223-211 2868,57-58-336,14-22 164,76-97 1119,203-205 0,30 9-1003,162-142-390,131-125-1249,1827-1655-3256,-2052 1906 2949,-103 93 0,-89 79 80,-119 104 549,37-33 292,-86 60 2194,-57 61-1479,-207 204 2296,64-74-1966,-61 62 0,-635 636-313,-395 471-5656,1126-1180 4963,-91 103 2796,214-235-2631,-22 24 488,26-28-589,-1 1 0,1 0 0,-1 0 0,1-1 0,-1 1 1,0-1-1,1 1 0,-1 0 0,0-1 0,0 1 1,1-1-1,-1 0 0,0 1 0,0-1 0,0 0 0,0 1 1,1-1-1,-1 0 0,0 0 0,0 0 0,0 0 0,0 0 1,0 0-1,0 0 0,0 0 0,1 0 0,-1 0 0,-1 0 1,1-1-1,1-1-1,0 1 1,0 0 0,0 0 0,-1 0 0,1 0 0,0 0 0,0 0 0,0 0 0,1 0 0,-1 0 0,0 0 0,0 0 0,1 0 0,-1 0 0,0 0 0,1 0 0,-1 0 0,1 0 0,-1 0 0,1 0 0,0 1 0,0-2 0,18-26 424,1 1 0,1 0 1,48-46-1,-57 61-360,155-146 730,78-56-770,78-61-868,67-55-180,225-186-400,1425-1215-4115,-1999 1695 5161,140-130-964,-176 159 1472,-18 16 245,-40 36 579,-128 120-398,-156 159-651,-201 216-593,-183 195 321,-78 84-493,28-33-164,99-108 0,148-146 0,146-148 0,127-133 328,103-110 1203,134-129-363,1-1 0,-27 17 0,40-27-177,-1-1 1,1 0-1,0 0 0,0 0 0,0 0 0,0 1 0,0-1 0,0 0 0,0 0 1,-1 0-1,1 0 0,0 0 0,0 0 0,0 0 0,0 0 0,-1 1 0,1-1 1,0 0-1,0 0 0,0 0 0,0 0 0,-1 0 0,1 0 0,0 0 0,0 0 0,0 0 1,-1 0-1,1 0 0,0 0 0,0 0 0,0 0 0,-1 0 0,1 0 0,0 0 1,0-1-1,0 1 0,0 0 0,-1 0 0,1 0 0,0 0 0,0 0 0,0 0 1,0 0-1,0-1 0,0 1 0,-1 0 0,1 0 0,0 0 0,8-15 470,34-42 414,87-90-1,-111 128-807,217-220 502,129-102 256,107-91-358,1417-1289-1657,-1606 1462 481,36-36 251,-305 283 446,80-81 954,-87 82-212,-10 10-258,-17 10 241,-18 16 204,-49 38 0,78-55-836,-316 259 1740,294-239-1710,-268 228 726,-66 66-717,40-35-754,-804 720-2500,910-801 2134,-36 54-481,156-147 3138,85-99-780,15-14-872,0 0 0,-1 0 0,-2-2 373,3 2-374,0 0 1,0-1 0,0 1 0,0 0 0,0 0 0,-1 0 0,1-1 0,0 1 0,0 0 0,0 0 0,0 0 0,0-1 0,0 1 0,0 0 0,0 0 0,0-1 0,0 1-1,0 0 1,0 0 0,0 0 0,1-1 0,7-37 1090,2 13-740,2 1 1,0 1 0,1 0-1,20-24 1,-26 37-270,385-470 1271,-230 296-1177,65-90-214,159-180-21,-304 358 38,-70 79-14,-12 14 38,-10 10 130,-74 75 868,23-19-835,-123 118-109,-88 87-242,-633 654-2210,92-92 788,562-579 1384,-299 308-1033,544-554 1258,-16 16 28,21-21-13,0 1 0,0-1 0,1 1 0,-1 0 0,0-1 0,0 0-1,0 1 1,1-1 0,-1 0 0,0 1 0,0-1 0,0 0-1,0 0 1,0 1 0,0-1 0,0 0 0,0 0 0,0 0 0,0 0-1,1-1 1,-1 1 0,0 0 0,-2-1 0,3 1-8,-1 0-1,1-1 1,0 1 0,-1 0 0,1-1 0,0 1-1,0-1 1,-1 1 0,1 0 0,0-1-1,0 1 1,0-1 0,0 1 0,-1-1 0,1 1-1,0 0 1,0-1 0,0 1 0,0-1 0,0 1-1,0-1 1,0 1 0,0-1 0,0 1-1,1-1 1,-1 1 0,0 0 0,0-1 0,0 1-1,0-1 1,1 1 0,-1-1 0,6-11 272,1 0-1,0 1 1,0 0 0,1 0-1,14-14 1,-14 15-146,371-388 1503,-192 211-2124,-50 44 357,191-189 117,-323 327-9,27-22 0,-31 26 0,0 0 0,1 0 0,-1 0 0,0 0 0,1 0 0,-1 0 0,1 1 0,-1-1 0,1 0 0,0 1 0,-1 0 0,1-1 0,0 1 0,-1 0 0,1 0 0,0 0 0,-1 0 0,3 0 0,-4 0 0,1 1 0,-1-1 0,0 0 0,1 1 0,-1-1 0,0 0 0,1 1 0,-1-1 0,0 1 0,1-1 0,-1 1 0,0-1 0,0 0 0,0 1 0,1-1 0,-1 1 0,0-1 0,0 1 0,0-1 0,0 1 0,0-1 0,0 1 0,0-1 0,0 1 0,0-1 0,0 1 0,0-1 0,0 1 0,0-1 0,-1 1 0,1-1 0,0 1 0,0-1 0,0 1 0,-1 0 0,-6 16 79,-1-1 1,-1 1 0,0-1-1,-1-1 1,0 0-1,-25 27 1,16-20-44,-221 256-36,54-64 0,175-201 0,-1-1 0,0 0 0,-1 0 0,0-1 0,-1-1 0,0 0 0,-1-1 0,-28 14 0,35-20 0,0 0 0,1-1 0,-1 0 0,0 0 0,-1 0 0,1-1 0,0 0 0,0-1 0,-1 0 0,1 0 0,0-1 0,0 0 0,0 0 0,-1-1 0,1 0 0,1 0 0,-1-1 0,0 0 0,1-1 0,-11-5 0,-17-15 0,-37-34 0,-5-3 0,-170-105 0,-80-61 0,-407-310 0,539 399 0,-501-362 0,559 405 0,-146-107 0,179 133 0,67 47 0,26 14 0,16 7 0,29 13 0,525 244-410,-6 32-1072,-301-155 1230,30 17 37,234 120-216,-471-248 1094,1-1 0,1-3 1,52 14-1,-114-36-638,0-1 0,0 0 0,0-1 0,-16-10 0,12 7-13,-518-282-669,20-24-960,233 140 942,141 87 304,-1190-755-3354,1204 758 3523,-54-39 1122,175 118-765,-35-28 730,40 32-755,1 0 0,0 0 0,0 0 0,0-1 0,0 1 0,0-1 0,0 1 0,0-1 0,1 0 0,0 1 0,-1-1 0,0-5 0,2 8-106,0 0-1,0-1 1,0 1-1,0 0 0,0-1 1,0 1-1,0 0 1,0-1-1,0 1 0,1 0 1,-1-1-1,0 1 1,0 0-1,0-1 0,0 1 1,1 0-1,-1-1 1,0 1-1,0 0 0,1 0 1,-1-1-1,0 1 1,1 0-1,-1 0 0,0 0 1,0 0-1,1-1 1,-1 1-1,0 0 0,1 0 1,-1 0-1,0 0 1,1 0-1,-1 0 0,1 0 1,-1 0-1,0 0 1,1 0-1,-1 0 1,0 0-1,1 0 0,9 1 150,-1 0-1,0 0 1,0 1-1,0 1 1,0-1-1,0 2 0,-1-1 1,1 1-1,14 9 1,-4-4 12,671 385-849,-567-319 426,999 622 63,-700-431-80,-312-195 251,63 38 172,-140-89 607,-25-13-160,-12-8-363,-22-10-77,-102-63-168,-195-147 1,220 145-132,-113-77-272,-180-132-757,18-18 493,356 284 692,0-1 1,2 0 0,1-1 0,-31-43-1,41 42 670,9 22-684,0 0 0,0-1-1,0 1 1,0 0 0,0-1-1,1 1 1,-1 0 0,0 0-1,0-1 1,0 1-1,0 0 1,0 0 0,0-1-1,1 1 1,-1 0 0,0 0-1,0 0 1,0-1-1,1 1 1,-1 0 0,0 0-1,0 0 1,1 0 0,-1 0-1,0-1 1,0 1 0,1 0-1,-1 0 1,0 0-1,1 0 1,-1 0 0,0 0-1,0 0 1,1 0 0,-1 0-1,0 0 1,0 0-1,1 0 1,-1 0 0,5 1 57,0 1 1,-1-1-1,0 1 1,1-1-1,-1 1 1,0 1-1,0-1 1,4 3-1,41 31-16,53 50 0,-42-33-54,137 114-169,74 60-655,750 593-2165,-481-392 1138,-532-421 1805,516 380-700,-498-369 1125,-22-13 21,-13-7 608,-38-21-396,0-1 1,-56-42 0,85 55-505,-204-141 542,-74-61-1163,-687-528-1360,39-55-1424,695 557 2239,59 54 2829,181 177-1385,0-1 1,0 0-1,1-1 0,-11-14 384,19 23-741,-1 1 1,1 0 0,0 0 0,0-1 0,0 1 0,0 0 0,0-1-1,0 1 1,0 0 0,0-1 0,0 1 0,0 0 0,0-1 0,0 1-1,0 0 1,0-1 0,0 1 0,0 0 0,0 0 0,1-2 139,-1 2-139,13 2 735,20 17 119,147 140 1204,-42-32-1974,382 280-119,-242-216 0,-241-163 0,-24-18 0,0 0 0,0-1 0,20 9 0,-17-13 0,-29-17 0,-1607-1232-1732,1522 1162 1626,20 18 152,-120-127-1,215 210 491,1-2 0,32 24 1,-2-2-438,117 96-60,86 70-203,77 62-655,1452 1145-4096,-1543-1233 3932,195 128-102,-360-259 1649,-43-27 390,2-1-1,36 17 0,-51-28 477,-34-18 89,-39-27-999,2-3 0,-95-88 0,52 42-487,-878-773-1556,975 857 1523,-208-203-43,201 196 66,1 1 1,0-2-1,0 1 0,1-1 1,0 0-1,-6-14 1,12 23 1,-1-1 1,1 1-1,-1-1 1,1 0-1,0 1 1,0-1-1,-1 1 1,1-1-1,0 0 1,0 1-1,0-1 1,0 0-1,0 1 1,0-1-1,0 0 1,0 1-1,0-1 1,0 0-1,0 1 1,0-1 0,0 0-1,0 1 1,1-1-1,-1 0 1,0 1-1,0-1 1,1 0-1,0 1-2,1 0-1,-1 0 1,0 0-1,0 0 1,0 0-1,1 0 1,-1 1-1,0-1 1,0 0-1,0 1 1,0-1-1,1 1 1,-1-1-1,0 1 1,0-1-1,0 1 1,1 1-1,166 119 261,-82-56-283,-2-3-33,597 422-903,-596-428 1012,126 80 456,-179-118-460,2-2 1,-1-1-1,2-1 0,57 14 0,-120-38-72,-1-1 0,-51-29 0,-580-361-1172,394 232 378,-731-461-1655,19-24 1107,702 453 1178,226 163 53,-343-266-703,361 277 1021,30 24 10,7 5 38,55 41 585,973 852 32,-470-395-2241,-477-425 1436,621 547-1458,-26 28 857,-553-520 1915,247 266 2961,-342-357-3896,481 586 1067,-480-587-1513,-28-33 0,0 0 0,0 1 0,-1 0 0,0 1 0,0-1 0,0 1 0,-1 0 0,0 0 0,0 0 0,-1 0 0,3 10 0,-6-16 0,0 1 0,0-1 0,0 0 0,0 1 0,0-1 0,0 0 0,-1 1 0,1-1 0,-1 0 0,1 1 0,-1-1 0,1 0 0,-1 0 0,0 0 0,1 1 0,-1-1 0,0 0 0,0 0 0,0 0 0,0 0 0,0 0 0,0-1 0,0 1 0,-1 0 0,1 0 0,0-1 0,0 1 0,0-1 0,-1 1 0,1-1 0,0 1 0,-1-1 0,1 0 0,0 0 0,-1 1 0,1-1 0,-2 0 0,-5 0 0,0 1 0,1-1 0,-1 0 0,0-1 0,-13-2 0,-47-17 0,1-3 0,0-2 0,-62-35 0,79 37 0,-393-197-641,-634-421-1,1041 617 642,-45-31 0,75 50 0,0 0 0,0 0 0,1 0 0,0-1 0,0 0 0,0 0 0,1 0 0,0-1 0,-5-8 0,9 14 5,0 1 0,0 0 0,0 0 0,0-1 0,-1 1 0,1 0 0,0 0 1,0-1-1,0 1 0,0 0 0,0-1 0,0 1 0,0 0 0,0 0 0,0-1 0,0 1 1,0 0-1,0-1 0,0 1 0,0 0 0,0-1 0,0 1 0,0 0 0,0 0 0,0-1 0,1 1 1,-1 0-1,0-1 0,0 1 0,0 0 0,0 0 0,1 0 0,-1-1 0,0 1 0,11 1 396,14 10 253,29 23-603,76 42-52,-52-39 1,1-3 0,136 38 0,-164-59 0,110 23 0,-132-31 0,-1-2 0,0 0 0,50-4 0,-74 1 0,-1 0 0,1-1 0,-1 1 0,1-1 0,-1 0 0,0 0 0,1 0 0,-1 0 0,0-1 0,0 1 0,0-1 0,0 0 0,0 0 0,0 0 0,0 0 0,-1 0 0,1-1 0,4-4 0,-5 3 0,0 0 0,0 0 0,0 0 0,-1 0 0,0 0 0,1 0 0,-1-1 0,-1 1 0,1 0 0,-1-1 0,0 1 0,0 0 0,0-7 0,-2-3 0,-1-1 0,0 1 0,-1-1 0,-1 1 0,0 0 0,-1 1 0,0-1 0,-9-12 0,10 19 0,-1 0 0,0-1 0,0 2 0,-1-1 0,-12-9 0,13 12 0,0-1 0,1 0 0,-1 0 0,1 0 0,0 0 0,1-1 0,-1 0 0,1 0 0,0 0 0,-4-10 0,-5-35 0,12 43 0,0 0 0,-1 0 0,0 0 0,-1 0 0,0 0 0,0 1 0,-1-1 0,-4-6 0,-11-11 0,-1 1 0,-41-38 0,-12-12 0,12 11 0,39 41 0,-31-36 0,52 57 0,1 0 0,-1 0 0,0 0 0,1 0 0,-1 0 0,0 0 0,1 0 0,-1 0 0,1 0 0,0 0 0,-1 0 0,1 0 0,0 0 0,0 0 0,-1-2 0,1 3 0,1-1 0,-1 1 0,0 0 0,0 0 0,1-1 0,-1 1 0,0 0 0,0 0 0,1 0 0,-1-1 0,0 1 0,0 0 0,1 0 0,-1 0 0,0 0 0,1-1 0,-1 1 0,0 0 0,1 0 0,-1 0 0,0 0 0,1 0 0,-1 0 0,0 0 0,1 0 0,-1 0 0,0 0 0,1 0 0,-1 0 0,0 0 0,1 1 0,5 0 0,0 1 0,-1 0 0,1 0 0,-1 0 0,7 4 0,224 145 0,-113-67 0,706 405-883,-524-330 883,-297-154-44,1-1 0,0-1 0,0 0 1,0 0-1,0 0 0,1-1 0,-1-1 0,0 0 1,1 0-1,12-1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17:06:33.17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4792 13215 24575,'-80'0'0,"-255"-6"0,258-1 0,0-2 0,-109-28 0,45-6-206,2-5 0,-141-71 0,-258-161-413,-257-196-559,40-67-244,582 400 1368,8-8-1,-258-302 1,332 336 205,5-3 0,6-4 0,5-4 0,6-3 0,-71-187 0,122 271 291,2 0 0,2-2 0,2 1 0,3-1 0,1-1 0,-1-75 0,19-260-442,-1 268 0,31-148 0,51-122 0,-62 289 0,77-176 0,-35 138 0,142-204 0,5 11 0,66-95 0,-144 222 0,212-280 0,-286 402 0,630-748 0,-580 703 0,181-150 0,-112 111 0,211-166 0,-90 124 0,-215 152 0,147-65 0,234-86-302,154-65-156,28 24-543,-374 144 729,382-131 127,18 51 175,-651 176 158,0-2 1,-1-1-1,0-1 1,-1-1-1,29-18 1,120-85 507,-161 103-687,74-50 3,685-466-272,46 66-20,-59 163 33,-350 170 651,7 36 64,-400 89-457,426-75 193,-194 17-204,411-81 0,695-61-639,-964 149 505,652-113 140,136-31-11,-1068 188 198,0 4 0,0 4 0,119 16 0,-163-3-183,-1 3 1,-1 3-1,96 38 0,184 99-215,-141-49-545,290 199 0,144 198-504,-533-405 1105,-4 6 0,140 181 0,-182-202 109,-4 3 0,-3 2 0,-5 3-1,55 139 1,-86-179 358,-3 1 0,-2 0-1,-2 0 1,-2 1-1,1 65 1,-17 261 1342,-2-265-1660,-36 163 0,-49 108 0,73-299 0,-175 626-772,131-480 633,-115 317 129,117-394 2,-121 214-1,173-347 8,-294 466-3,237-391-17,-712 919-1024,469-659 1045,-396 349 0,-427 191-1219,1034-822 1195,-860 591 0,37-124-1119,-798 235 1111,1590-725 88,-829 332-270,436-198 1966,112-45-692,-341 158 737,292-167-1797,269-84 0,81-18 0,-359 84 0,417-105 0,-68 1 0,53-6 0,-144 30 0,49-4 0,-398 66 0,473-76 0,-2-4 0,-142 5 0,-187-20 0,175-4 0,-734 4-1365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17:06:33.17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24575,'7'5'0,"-1"-1"0,1 0 0,0 0 0,0 0 0,0-1 0,1 0 0,-1-1 0,1 1 0,-1-1 0,1-1 0,15 2 0,30 8 0,-32-4 0,-1 1 0,1 0 0,-2 2 0,0 0 0,0 2 0,0 0 0,-2 0 0,22 21 0,14 13 0,3-3 0,81 50 0,-132-90 0,35 25 0,-27-11 0,-12-16 0,-1-1 0,0 1 0,0-1 0,0 1 0,0-1 0,0 1 0,0 0 0,0-1 0,0 1 0,0-1 0,0 1 0,0 0 0,0-1 0,0 1 0,0-1 0,-1 1 0,1-1 0,0 1 0,0-1 0,-1 1 0,1-1 0,0 1 0,-1-1 0,1 1 0,0-1 0,-1 1 0,1-1 0,-1 1 0,-1 0 0,1-1 0,0 1 0,-1-1 0,1 1 0,0-1 0,-1 1 0,1-1 0,-1 0 0,1 0 0,-1 0 0,1 0 0,-1 0 0,1 0 0,0 0 0,-1 0 0,1-1 0,-1 1 0,1 0 0,0-1 0,-3-1 0,-26-13 0,-8-13 0,0-3 0,3 0 0,0-3 0,-51-63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17:06:40.261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281 5651 24575,'4'1'0,"0"-1"0,0 1 0,-1 1 0,1-1 0,0 0 0,-1 1 0,1 0 0,-1 0 0,0 0 0,0 0 0,1 0 0,-1 1 0,3 3 0,3 1 0,77 60 0,80 66 0,278 290 0,-213-198 0,63 74 0,-86-93 0,169 152 0,-347-336 0,54 31 0,-3-2 0,16 10 0,29 21 0,-112-71 0,-1 1 0,0 0 0,0 1 0,-1 0 0,-1 1 0,14 22 0,26 56 0,-31-54 0,2-1 0,46 63 0,36 11 0,-57-63 0,28 24 0,-51-51 0,0 2 0,-1 0 0,-2 2 0,23 31 0,-34-43 0,0 0 0,1-1 0,0-1 0,1 0 0,20 15 0,-13-11 0,-18-14 0,1 0 0,0 1 0,0-1 0,0 0 0,0 0 0,0 0 0,0 0 0,0 0 0,0 0 0,0-1 0,0 1 0,0-1 0,0 1 0,1-1 0,-1 0 0,0 0 0,0 0 0,0 0 0,1 0 0,-1 0 0,0-1 0,0 1 0,0-1 0,0 0 0,0 1 0,1-1 0,-1 0 0,2-2 0,4-2 0,0-1 0,-1 0 0,1-1 0,-1 0 0,7-9 0,8-7 0,28-26 0,-20 19 0,2 0 0,42-29 0,238-137 0,17-12 0,127-105 0,-168 100 0,-12-15 0,-232 190 0,167-150 0,142-87 0,-249 197 0,18-15 0,172-174 0,542-542 0,-413 409 0,-34-36 0,309-364 0,-387 490 0,-19 54 0,-190 173 0,-57 49 0,55-32 0,11-7 0,213-149 0,-135 83 0,211-199 0,-277 238 0,-8 7 0,-52 42 0,-46 39 0,-1-1 0,-1 0 0,0-1 0,-1 0 0,19-26 0,71-96 0,-14 19 0,24-36 0,56-82 0,-41 65 0,-69 87 0,5 2 0,86-84 0,162-129 0,-306 287 0,66-61 0,-29 26 0,1 2 0,2 1 0,61-37 0,-2 3 0,-73 49 0,67-39 0,-73 52 0,-25 15 0,-11 9 0,-21 24 0,-1-2 0,-1 0 0,-72 57 0,-345 296-11,325-272-142,-716 675-2095,38 36-634,200-134 949,225-253 4626,350-419-477,31-33-1483,2 2-529,1 0-1,0 0 1,1 1 0,0 0-1,1 1 1,9-8-1,-9 7-143,237-207 40,-33 16-264,65-66-655,1194-1222-3273,-743 740 1303,-616 633 2137,90-92 154,-66 74 2915,-114 110-1434,-63 80 1966,-140 164-1030,4-1-1453,-64 82-1169,-924 1176-3229,931-1180 2949,48-52 0,32-33-151,-157 210 2488,272-372-666,3-5 393,-1-2 1,-42 41-1,77-84-1015,0 0 0,0 0-1,0 0 1,0 0 0,0 0 0,0 0 0,0 0 0,0 0-1,-1-1 1,1 1 0,0 0 0,0-1 0,-1 1-1,1-1 1,0 1 0,-1-1 0,1 0 0,0 1 0,-1-1-1,1 0 1,-2 0 0,3-10 738,13-12-454,104-117-212,-83 99-149,133-154-153,81-99-655,76-92-164,716-812-1633,-183 216-666,-640 734 1720,-198 226 1664,-12 15 54,-1 0 0,0-1-1,-1 1 1,1-1 0,-1-1 0,-1 1 0,0-1 0,7-14 0,-11 22-141,0 0 0,0-1 0,0 1-1,0 0 1,0 0 0,0-1 0,0 1 0,0 0 0,0 0 0,0-1 0,0 1 0,0 0-1,0 0 1,0-1 0,0 1 0,0 0 0,0 0 0,0-1 0,0 1 0,0 0 0,0 0 0,0-1-1,0 1 1,-1 0 0,1 0 0,0-1 0,0 1 0,0 0 0,0 0 0,-1 0 0,1 0-1,0-1 1,0 1 0,0 0 0,-1 0 0,1 0 0,0 0 0,0 0 0,-1 0 0,1-1-1,0 1 1,0 0 0,-1 0 0,1 0 0,0 0 0,0 0 0,-1 0 0,1 0 0,0 0 0,0 0-1,-1 0 1,1 0 0,0 0 0,-1 0 0,1 1 0,0-1 0,0 0 0,0 0 0,-1 0-1,1 0 1,0 0 0,0 1 0,-1-1 0,-12 5 222,1 1-1,-1 0 1,1 0-1,1 2 1,-1-1 0,-13 13-1,-7 3 74,-128 100 673,-95 91-328,-113 101-1211,-85 80-33,215-187 171,-1376 1237-2997,1296-1140 2432,74-57 0,67-71 28,37-40 2595,-132 168-1,263-294-1308,4-4-69,-1-1 0,1 0 0,0 1 0,1 0-1,0 0 1,0 0 0,0 1 0,1-1-1,-4 15 1,7-21-228,0-1 1,0 0-1,0 1 0,0-1 0,0 0 0,0 1 0,0-1 1,0 0-1,0 1 0,0-1 0,0 0 0,3 6 615,-3-6-615,0 0 0,1 0 1,12-3 758,15-18 125,-25 19-842,156-136 1746,14-12-1578,84-66-388,89-71-675,72-64-164,-209 175 528,1311-1122-3022,-1223 1036 2494,-73 66 0,49-36-838,-253 215 1709,7-5 530,34-35 0,-53 46 312,-13 10-237,-20 15 250,-27 23 177,-86 79 0,119-98-794,-205 189 751,-90 97-483,-76 83-501,-756 782-2293,9-11-934,923-942 2351,45-50 378,-62 64 3034,227-225-2241,-30 28 778,33-33-908,0 1 0,1 0 0,-1 0 0,0 0 0,0-1 0,0 1-1,0-1 1,0 1 0,0 0 0,0-1 0,0 0 0,0 1 0,0-1 0,0 1 0,0-1 0,0 0-1,0 0 1,-1 0 0,1 0 0,0 0 0,0 0 0,0 0 0,0 0 0,0 0 0,0 0 0,-1-1 0,1 1-1,0 0 1,0-1 0,-1 0 0,1 0-2,1 0 0,-1 0 0,0 0 0,1 0 0,0 0 0,-1 0 0,1 0 0,0 0 0,-1 0 0,1 0 0,0-1 0,0 1 0,0 0 0,0 0 0,0 0 0,0 0 0,0 0 0,0 0 0,1 0 0,-1 0 0,1-2 0,10-26 644,-11 28-666,13-23 404,0 1 0,1 1-1,1 0 1,30-34 0,88-78 781,-83 87-933,895-825-1572,-767 714 1260,243-226-70,-398 361 96,-20 18 0,-5 5 0,-48 37 0,-352 313-164,-72 66-655,-218 201-164,-150 145 0,-42 43 0,56-46 0,115-107 0,145-139 0,147-136 0,139-118 0,9-6-866,223-211 2868,57-58-336,14-22 164,76-97 1119,203-205 0,30 9-1003,162-142-390,131-125-1249,1827-1655-3256,-2052 1906 2949,-103 93 0,-89 79 80,-119 104 549,37-33 292,-86 60 2194,-57 61-1479,-207 204 2296,64-74-1966,-61 62 0,-635 636-313,-395 471-5656,1126-1180 4963,-91 103 2796,214-235-2631,-22 24 488,26-28-589,-1 1 0,1 0 0,-1 0 0,1-1 0,-1 1 1,0-1-1,1 1 0,-1 0 0,0-1 0,0 1 1,1-1-1,-1 0 0,0 1 0,0-1 0,0 0 0,0 1 1,1-1-1,-1 0 0,0 0 0,0 0 0,0 0 0,0 0 1,0 0-1,0 0 0,0 0 0,1 0 0,-1 0 0,-1 0 1,1-1-1,1-1-1,0 1 1,0 0 0,0 0 0,-1 0 0,1 0 0,0 0 0,0 0 0,0 0 0,1 0 0,-1 0 0,0 0 0,0 0 0,1 0 0,-1 0 0,0 0 0,1 0 0,-1 0 0,1 0 0,-1 0 0,1 0 0,0 1 0,0-2 0,18-26 424,1 1 0,1 0 1,48-46-1,-57 61-360,155-146 730,78-56-770,78-61-868,67-55-180,225-186-400,1425-1215-4115,-1999 1695 5161,140-130-964,-176 159 1472,-18 16 245,-40 36 579,-128 120-398,-156 159-651,-201 216-593,-183 195 321,-78 84-493,28-33-164,99-108 0,148-146 0,146-148 0,127-133 328,103-110 1203,134-129-363,1-1 0,-27 17 0,40-27-177,-1-1 1,1 0-1,0 0 0,0 0 0,0 0 0,0 1 0,0-1 0,0 0 0,0 0 1,-1 0-1,1 0 0,0 0 0,0 0 0,0 0 0,0 0 0,-1 1 0,1-1 1,0 0-1,0 0 0,0 0 0,0 0 0,-1 0 0,1 0 0,0 0 0,0 0 0,0 0 1,-1 0-1,1 0 0,0 0 0,0 0 0,0 0 0,-1 0 0,1 0 0,0 0 1,0-1-1,0 1 0,0 0 0,-1 0 0,1 0 0,0 0 0,0 0 0,0 0 1,0 0-1,0-1 0,0 1 0,-1 0 0,1 0 0,0 0 0,8-15 470,34-42 414,87-90-1,-111 128-807,217-220 502,129-102 256,107-91-358,1417-1289-1657,-1606 1462 481,36-36 251,-305 283 446,80-81 954,-87 82-212,-10 10-258,-17 10 241,-18 16 204,-49 38 0,78-55-836,-316 259 1740,294-239-1710,-268 228 726,-66 66-717,40-35-754,-804 720-2500,910-801 2134,-36 54-481,156-147 3138,85-99-780,15-14-872,0 0 0,-1 0 0,-2-2 373,3 2-374,0 0 1,0-1 0,0 1 0,0 0 0,0 0 0,-1 0 0,1-1 0,0 1 0,0 0 0,0 0 0,0 0 0,0-1 0,0 1 0,0 0 0,0 0 0,0-1 0,0 1-1,0 0 1,0 0 0,0 0 0,1-1 0,7-37 1090,2 13-740,2 1 1,0 1 0,1 0-1,20-24 1,-26 37-270,385-470 1271,-230 296-1177,65-90-214,159-180-21,-304 358 38,-70 79-14,-12 14 38,-10 10 130,-74 75 868,23-19-835,-123 118-109,-88 87-242,-633 654-2210,92-92 788,562-579 1384,-299 308-1033,544-554 1258,-16 16 28,21-21-13,0 1 0,0-1 0,1 1 0,-1 0 0,0-1 0,0 0-1,0 1 1,1-1 0,-1 0 0,0 1 0,0-1 0,0 0-1,0 0 1,0 1 0,0-1 0,0 0 0,0 0 0,0 0 0,0 0-1,1-1 1,-1 1 0,0 0 0,-2-1 0,3 1-8,-1 0-1,1-1 1,0 1 0,-1 0 0,1-1 0,0 1-1,0-1 1,-1 1 0,1 0 0,0-1-1,0 1 1,0-1 0,0 1 0,-1-1 0,1 1-1,0 0 1,0-1 0,0 1 0,0-1 0,0 1-1,0-1 1,0 1 0,0-1 0,0 1-1,1-1 1,-1 1 0,0 0 0,0-1 0,0 1-1,0-1 1,1 1 0,-1-1 0,6-11 272,1 0-1,0 1 1,0 0 0,1 0-1,14-14 1,-14 15-146,371-388 1503,-192 211-2124,-50 44 357,191-189 117,-323 327-9,27-22 0,-31 26 0,0 0 0,1 0 0,-1 0 0,0 0 0,1 0 0,-1 0 0,1 1 0,-1-1 0,1 0 0,0 1 0,-1 0 0,1-1 0,0 1 0,-1 0 0,1 0 0,0 0 0,-1 0 0,3 0 0,-4 0 0,1 1 0,-1-1 0,0 0 0,1 1 0,-1-1 0,0 0 0,1 1 0,-1-1 0,0 1 0,1-1 0,-1 1 0,0-1 0,0 0 0,0 1 0,1-1 0,-1 1 0,0-1 0,0 1 0,0-1 0,0 1 0,0-1 0,0 1 0,0-1 0,0 1 0,0-1 0,0 1 0,0-1 0,0 1 0,0-1 0,-1 1 0,1-1 0,0 1 0,0-1 0,0 1 0,-1 0 0,-6 16 79,-1-1 1,-1 1 0,0-1-1,-1-1 1,0 0-1,-25 27 1,16-20-44,-221 256-36,54-64 0,175-201 0,-1-1 0,0 0 0,-1 0 0,0-1 0,-1-1 0,0 0 0,-1-1 0,-28 14 0,35-20 0,0 0 0,1-1 0,-1 0 0,0 0 0,-1 0 0,1-1 0,0 0 0,0-1 0,-1 0 0,1 0 0,0-1 0,0 0 0,0 0 0,-1-1 0,1 0 0,1 0 0,-1-1 0,0 0 0,1-1 0,-11-5 0,-17-15 0,-37-34 0,-5-3 0,-170-105 0,-80-61 0,-407-310 0,539 399 0,-501-362 0,559 405 0,-146-107 0,179 133 0,67 47 0,26 14 0,16 7 0,29 13 0,525 244-410,-6 32-1072,-301-155 1230,30 17 37,234 120-216,-471-248 1094,1-1 0,1-3 1,52 14-1,-114-36-638,0-1 0,0 0 0,0-1 0,-16-10 0,12 7-13,-518-282-669,20-24-960,233 140 942,141 87 304,-1190-755-3354,1204 758 3523,-54-39 1122,175 118-765,-35-28 730,40 32-755,1 0 0,0 0 0,0 0 0,0-1 0,0 1 0,0-1 0,0 1 0,0-1 0,1 0 0,0 1 0,-1-1 0,0-5 0,2 8-106,0 0-1,0-1 1,0 1-1,0 0 0,0-1 1,0 1-1,0 0 1,0-1-1,0 1 0,1 0 1,-1-1-1,0 1 1,0 0-1,0-1 0,0 1 1,1 0-1,-1-1 1,0 1-1,0 0 0,1 0 1,-1-1-1,0 1 1,1 0-1,-1 0 0,0 0 1,0 0-1,1-1 1,-1 1-1,0 0 0,1 0 1,-1 0-1,0 0 1,1 0-1,-1 0 0,1 0 1,-1 0-1,0 0 1,1 0-1,-1 0 1,0 0-1,1 0 0,9 1 150,-1 0-1,0 0 1,0 1-1,0 1 1,0-1-1,0 2 0,-1-1 1,1 1-1,14 9 1,-4-4 12,671 385-849,-567-319 426,999 622 63,-700-431-80,-312-195 251,63 38 172,-140-89 607,-25-13-160,-12-8-363,-22-10-77,-102-63-168,-195-147 1,220 145-132,-113-77-272,-180-132-757,18-18 493,356 284 692,0-1 1,2 0 0,1-1 0,-31-43-1,41 42 670,9 22-684,0 0 0,0-1-1,0 1 1,0 0 0,0-1-1,1 1 1,-1 0 0,0 0-1,0-1 1,0 1-1,0 0 1,0 0 0,0-1-1,1 1 1,-1 0 0,0 0-1,0 0 1,0-1-1,1 1 1,-1 0 0,0 0-1,0 0 1,1 0 0,-1 0-1,0-1 1,0 1 0,1 0-1,-1 0 1,0 0-1,1 0 1,-1 0 0,0 0-1,0 0 1,1 0 0,-1 0-1,0 0 1,0 0-1,1 0 1,-1 0 0,5 1 57,0 1 1,-1-1-1,0 1 1,1-1-1,-1 1 1,0 1-1,0-1 1,4 3-1,41 31-16,53 50 0,-42-33-54,137 114-169,74 60-655,750 593-2165,-481-392 1138,-532-421 1805,516 380-700,-498-369 1125,-22-13 21,-13-7 608,-38-21-396,0-1 1,-56-42 0,85 55-505,-204-141 542,-74-61-1163,-687-528-1360,39-55-1424,695 557 2239,59 54 2829,181 177-1385,0-1 1,0 0-1,1-1 0,-11-14 384,19 23-741,-1 1 1,1 0 0,0 0 0,0-1 0,0 1 0,0 0 0,0-1-1,0 1 1,0 0 0,0-1 0,0 1 0,0 0 0,0-1 0,0 1-1,0 0 1,0-1 0,0 1 0,0 0 0,0 0 0,1-2 139,-1 2-139,13 2 735,20 17 119,147 140 1204,-42-32-1974,382 280-119,-242-216 0,-241-163 0,-24-18 0,0 0 0,0-1 0,20 9 0,-17-13 0,-29-17 0,-1607-1232-1732,1522 1162 1626,20 18 152,-120-127-1,215 210 491,1-2 0,32 24 1,-2-2-438,117 96-60,86 70-203,77 62-655,1452 1145-4096,-1543-1233 3932,195 128-102,-360-259 1649,-43-27 390,2-1-1,36 17 0,-51-28 477,-34-18 89,-39-27-999,2-3 0,-95-88 0,52 42-487,-878-773-1556,975 857 1523,-208-203-43,201 196 66,1 1 1,0-2-1,0 1 0,1-1 1,0 0-1,-6-14 1,12 23 1,-1-1 1,1 1-1,-1-1 1,1 0-1,0 1 1,0-1-1,-1 1 1,1-1-1,0 0 1,0 1-1,0-1 1,0 0-1,0 1 1,0-1-1,0 0 1,0 1-1,0-1 1,0 0-1,0 1 1,0-1 0,0 0-1,0 1 1,1-1-1,-1 0 1,0 1-1,0-1 1,1 0-1,0 1-2,1 0-1,-1 0 1,0 0-1,0 0 1,0 0-1,1 0 1,-1 1-1,0-1 1,0 0-1,0 1 1,0-1-1,1 1 1,-1-1-1,0 1 1,0-1-1,0 1 1,1 1-1,166 119 261,-82-56-283,-2-3-33,597 422-903,-596-428 1012,126 80 456,-179-118-460,2-2 1,-1-1-1,2-1 0,57 14 0,-120-38-72,-1-1 0,-51-29 0,-580-361-1172,394 232 378,-731-461-1655,19-24 1107,702 453 1178,226 163 53,-343-266-703,361 277 1021,30 24 10,7 5 38,55 41 585,973 852 32,-470-395-2241,-477-425 1436,621 547-1458,-26 28 857,-553-520 1915,247 266 2961,-342-357-3896,481 586 1067,-480-587-1513,-28-33 0,0 0 0,0 1 0,-1 0 0,0 1 0,0-1 0,0 1 0,-1 0 0,0 0 0,0 0 0,-1 0 0,3 10 0,-6-16 0,0 1 0,0-1 0,0 0 0,0 1 0,0-1 0,0 0 0,-1 1 0,1-1 0,-1 0 0,1 1 0,-1-1 0,1 0 0,-1 0 0,0 0 0,1 1 0,-1-1 0,0 0 0,0 0 0,0 0 0,0 0 0,0 0 0,0-1 0,0 1 0,-1 0 0,1 0 0,0-1 0,0 1 0,0-1 0,-1 1 0,1-1 0,0 1 0,-1-1 0,1 0 0,0 0 0,-1 1 0,1-1 0,-2 0 0,-5 0 0,0 1 0,1-1 0,-1 0 0,0-1 0,-13-2 0,-47-17 0,1-3 0,0-2 0,-62-35 0,79 37 0,-393-197-641,-634-421-1,1041 617 642,-45-31 0,75 50 0,0 0 0,0 0 0,1 0 0,0-1 0,0 0 0,0 0 0,1 0 0,0-1 0,-5-8 0,9 14 5,0 1 0,0 0 0,0 0 0,0-1 0,-1 1 0,1 0 0,0 0 1,0-1-1,0 1 0,0 0 0,0-1 0,0 1 0,0 0 0,0 0 0,0-1 0,0 1 1,0 0-1,0-1 0,0 1 0,0 0 0,0-1 0,0 1 0,0 0 0,0 0 0,0-1 0,1 1 1,-1 0-1,0-1 0,0 1 0,0 0 0,0 0 0,1 0 0,-1-1 0,0 1 0,11 1 396,14 10 253,29 23-603,76 42-52,-52-39 1,1-3 0,136 38 0,-164-59 0,110 23 0,-132-31 0,-1-2 0,0 0 0,50-4 0,-74 1 0,-1 0 0,1-1 0,-1 1 0,1-1 0,-1 0 0,0 0 0,1 0 0,-1 0 0,0-1 0,0 1 0,0-1 0,0 0 0,0 0 0,0 0 0,0 0 0,-1 0 0,1-1 0,4-4 0,-5 3 0,0 0 0,0 0 0,0 0 0,-1 0 0,0 0 0,1 0 0,-1-1 0,-1 1 0,1 0 0,-1-1 0,0 1 0,0 0 0,0-7 0,-2-3 0,-1-1 0,0 1 0,-1-1 0,-1 1 0,0 0 0,-1 1 0,0-1 0,-9-12 0,10 19 0,-1 0 0,0-1 0,0 2 0,-1-1 0,-12-9 0,13 12 0,0-1 0,1 0 0,-1 0 0,1 0 0,0 0 0,1-1 0,-1 0 0,1 0 0,0 0 0,-4-10 0,-5-35 0,12 43 0,0 0 0,-1 0 0,0 0 0,-1 0 0,0 0 0,0 1 0,-1-1 0,-4-6 0,-11-11 0,-1 1 0,-41-38 0,-12-12 0,12 11 0,39 41 0,-31-36 0,52 57 0,1 0 0,-1 0 0,0 0 0,1 0 0,-1 0 0,0 0 0,1 0 0,-1 0 0,1 0 0,0 0 0,-1 0 0,1 0 0,0 0 0,0 0 0,-1-2 0,1 3 0,1-1 0,-1 1 0,0 0 0,0 0 0,1-1 0,-1 1 0,0 0 0,0 0 0,1 0 0,-1-1 0,0 1 0,0 0 0,1 0 0,-1 0 0,0 0 0,1-1 0,-1 1 0,0 0 0,1 0 0,-1 0 0,0 0 0,1 0 0,-1 0 0,0 0 0,1 0 0,-1 0 0,0 0 0,1 0 0,-1 0 0,0 0 0,1 1 0,5 0 0,0 1 0,-1 0 0,1 0 0,-1 0 0,7 4 0,224 145 0,-113-67 0,706 405-883,-524-330 883,-297-154-44,1-1 0,0-1 0,0 0 1,0 0-1,0 0 0,1-1 0,-1-1 0,0 0 1,1 0-1,12-1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17:06:40.26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4792 13215 24575,'-80'0'0,"-255"-6"0,258-1 0,0-2 0,-109-28 0,45-6-206,2-5 0,-141-71 0,-258-161-413,-257-196-559,40-67-244,582 400 1368,8-8-1,-258-302 1,332 336 205,5-3 0,6-4 0,5-4 0,6-3 0,-71-187 0,122 271 291,2 0 0,2-2 0,2 1 0,3-1 0,1-1 0,-1-75 0,19-260-442,-1 268 0,31-148 0,51-122 0,-62 289 0,77-176 0,-35 138 0,142-204 0,5 11 0,66-95 0,-144 222 0,212-280 0,-286 402 0,630-748 0,-580 703 0,181-150 0,-112 111 0,211-166 0,-90 124 0,-215 152 0,147-65 0,234-86-302,154-65-156,28 24-543,-374 144 729,382-131 127,18 51 175,-651 176 158,0-2 1,-1-1-1,0-1 1,-1-1-1,29-18 1,120-85 507,-161 103-687,74-50 3,685-466-272,46 66-20,-59 163 33,-350 170 651,7 36 64,-400 89-457,426-75 193,-194 17-204,411-81 0,695-61-639,-964 149 505,652-113 140,136-31-11,-1068 188 198,0 4 0,0 4 0,119 16 0,-163-3-183,-1 3 1,-1 3-1,96 38 0,184 99-215,-141-49-545,290 199 0,144 198-504,-533-405 1105,-4 6 0,140 181 0,-182-202 109,-4 3 0,-3 2 0,-5 3-1,55 139 1,-86-179 358,-3 1 0,-2 0-1,-2 0 1,-2 1-1,1 65 1,-17 261 1342,-2-265-1660,-36 163 0,-49 108 0,73-299 0,-175 626-772,131-480 633,-115 317 129,117-394 2,-121 214-1,173-347 8,-294 466-3,237-391-17,-712 919-1024,469-659 1045,-396 349 0,-427 191-1219,1034-822 1195,-860 591 0,37-124-1119,-798 235 1111,1590-725 88,-829 332-270,436-198 1966,112-45-692,-341 158 737,292-167-1797,269-84 0,81-18 0,-359 84 0,417-105 0,-68 1 0,53-6 0,-144 30 0,49-4 0,-398 66 0,473-76 0,-2-4 0,-142 5 0,-187-20 0,175-4 0,-734 4-1365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17:06:40.26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24575,'7'5'0,"-1"-1"0,1 0 0,0 0 0,0 0 0,0-1 0,1 0 0,-1-1 0,1 1 0,-1-1 0,1-1 0,15 2 0,30 8 0,-32-4 0,-1 1 0,1 0 0,-2 2 0,0 0 0,0 2 0,0 0 0,-2 0 0,22 21 0,14 13 0,3-3 0,81 50 0,-132-90 0,35 25 0,-27-11 0,-12-16 0,-1-1 0,0 1 0,0-1 0,0 1 0,0-1 0,0 1 0,0 0 0,0-1 0,0 1 0,0-1 0,0 1 0,0 0 0,0-1 0,0 1 0,0-1 0,-1 1 0,1-1 0,0 1 0,0-1 0,-1 1 0,1-1 0,0 1 0,-1-1 0,1 1 0,0-1 0,-1 1 0,1-1 0,-1 1 0,-1 0 0,1-1 0,0 1 0,-1-1 0,1 1 0,0-1 0,-1 1 0,1-1 0,-1 0 0,1 0 0,-1 0 0,1 0 0,-1 0 0,1 0 0,0 0 0,-1 0 0,1-1 0,-1 1 0,1 0 0,0-1 0,-3-1 0,-26-13 0,-8-13 0,0-3 0,3 0 0,0-3 0,-51-63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17:05:50.42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4792 13215 24575,'-80'0'0,"-255"-6"0,258-1 0,0-2 0,-109-28 0,45-6-206,2-5 0,-141-71 0,-258-161-413,-257-196-559,40-67-244,582 400 1368,8-8-1,-258-302 1,332 336 205,5-3 0,6-4 0,5-4 0,6-3 0,-71-187 0,122 271 291,2 0 0,2-2 0,2 1 0,3-1 0,1-1 0,-1-75 0,19-260-442,-1 268 0,31-148 0,51-122 0,-62 289 0,77-176 0,-35 138 0,142-204 0,5 11 0,66-95 0,-144 222 0,212-280 0,-286 402 0,630-748 0,-580 703 0,181-150 0,-112 111 0,211-166 0,-90 124 0,-215 152 0,147-65 0,234-86-302,154-65-156,28 24-543,-374 144 729,382-131 127,18 51 175,-651 176 158,0-2 1,-1-1-1,0-1 1,-1-1-1,29-18 1,120-85 507,-161 103-687,74-50 3,685-466-272,46 66-20,-59 163 33,-350 170 651,7 36 64,-400 89-457,426-75 193,-194 17-204,411-81 0,695-61-639,-964 149 505,652-113 140,136-31-11,-1068 188 198,0 4 0,0 4 0,119 16 0,-163-3-183,-1 3 1,-1 3-1,96 38 0,184 99-215,-141-49-545,290 199 0,144 198-504,-533-405 1105,-4 6 0,140 181 0,-182-202 109,-4 3 0,-3 2 0,-5 3-1,55 139 1,-86-179 358,-3 1 0,-2 0-1,-2 0 1,-2 1-1,1 65 1,-17 261 1342,-2-265-1660,-36 163 0,-49 108 0,73-299 0,-175 626-772,131-480 633,-115 317 129,117-394 2,-121 214-1,173-347 8,-294 466-3,237-391-17,-712 919-1024,469-659 1045,-396 349 0,-427 191-1219,1034-822 1195,-860 591 0,37-124-1119,-798 235 1111,1590-725 88,-829 332-270,436-198 1966,112-45-692,-341 158 737,292-167-1797,269-84 0,81-18 0,-359 84 0,417-105 0,-68 1 0,53-6 0,-144 30 0,49-4 0,-398 66 0,473-76 0,-2-4 0,-142 5 0,-187-20 0,175-4 0,-734 4-1365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17:05:52.37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24575,'7'5'0,"-1"-1"0,1 0 0,0 0 0,0 0 0,0-1 0,1 0 0,-1-1 0,1 1 0,-1-1 0,1-1 0,15 2 0,30 8 0,-32-4 0,-1 1 0,1 0 0,-2 2 0,0 0 0,0 2 0,0 0 0,-2 0 0,22 21 0,14 13 0,3-3 0,81 50 0,-132-90 0,35 25 0,-27-11 0,-12-16 0,-1-1 0,0 1 0,0-1 0,0 1 0,0-1 0,0 1 0,0 0 0,0-1 0,0 1 0,0-1 0,0 1 0,0 0 0,0-1 0,0 1 0,0-1 0,-1 1 0,1-1 0,0 1 0,0-1 0,-1 1 0,1-1 0,0 1 0,-1-1 0,1 1 0,0-1 0,-1 1 0,1-1 0,-1 1 0,-1 0 0,1-1 0,0 1 0,-1-1 0,1 1 0,0-1 0,-1 1 0,1-1 0,-1 0 0,1 0 0,-1 0 0,1 0 0,-1 0 0,1 0 0,0 0 0,-1 0 0,1-1 0,-1 1 0,1 0 0,0-1 0,-3-1 0,-26-13 0,-8-13 0,0-3 0,3 0 0,0-3 0,-51-63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17:06:14.03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281 5651 24575,'4'1'0,"0"-1"0,0 1 0,-1 1 0,1-1 0,0 0 0,-1 1 0,1 0 0,-1 0 0,0 0 0,0 0 0,1 0 0,-1 1 0,3 3 0,3 1 0,77 60 0,80 66 0,278 290 0,-213-198 0,63 74 0,-86-93 0,169 152 0,-347-336 0,54 31 0,-3-2 0,16 10 0,29 21 0,-112-71 0,-1 1 0,0 0 0,0 1 0,-1 0 0,-1 1 0,14 22 0,26 56 0,-31-54 0,2-1 0,46 63 0,36 11 0,-57-63 0,28 24 0,-51-51 0,0 2 0,-1 0 0,-2 2 0,23 31 0,-34-43 0,0 0 0,1-1 0,0-1 0,1 0 0,20 15 0,-13-11 0,-18-14 0,1 0 0,0 1 0,0-1 0,0 0 0,0 0 0,0 0 0,0 0 0,0 0 0,0 0 0,0-1 0,0 1 0,0-1 0,0 1 0,1-1 0,-1 0 0,0 0 0,0 0 0,0 0 0,1 0 0,-1 0 0,0-1 0,0 1 0,0-1 0,0 0 0,0 1 0,1-1 0,-1 0 0,2-2 0,4-2 0,0-1 0,-1 0 0,1-1 0,-1 0 0,7-9 0,8-7 0,28-26 0,-20 19 0,2 0 0,42-29 0,238-137 0,17-12 0,127-105 0,-168 100 0,-12-15 0,-232 190 0,167-150 0,142-87 0,-249 197 0,18-15 0,172-174 0,542-542 0,-413 409 0,-34-36 0,309-364 0,-387 490 0,-19 54 0,-190 173 0,-57 49 0,55-32 0,11-7 0,213-149 0,-135 83 0,211-199 0,-277 238 0,-8 7 0,-52 42 0,-46 39 0,-1-1 0,-1 0 0,0-1 0,-1 0 0,19-26 0,71-96 0,-14 19 0,24-36 0,56-82 0,-41 65 0,-69 87 0,5 2 0,86-84 0,162-129 0,-306 287 0,66-61 0,-29 26 0,1 2 0,2 1 0,61-37 0,-2 3 0,-73 49 0,67-39 0,-73 52 0,-25 15 0,-11 9 0,-21 24 0,-1-2 0,-1 0 0,-72 57 0,-345 296-11,325-272-142,-716 675-2095,38 36-634,200-134 949,225-253 4626,350-419-477,31-33-1483,2 2-529,1 0-1,0 0 1,1 1 0,0 0-1,1 1 1,9-8-1,-9 7-143,237-207 40,-33 16-264,65-66-655,1194-1222-3273,-743 740 1303,-616 633 2137,90-92 154,-66 74 2915,-114 110-1434,-63 80 1966,-140 164-1030,4-1-1453,-64 82-1169,-924 1176-3229,931-1180 2949,48-52 0,32-33-151,-157 210 2488,272-372-666,3-5 393,-1-2 1,-42 41-1,77-84-1015,0 0 0,0 0-1,0 0 1,0 0 0,0 0 0,0 0 0,0 0 0,0 0-1,-1-1 1,1 1 0,0 0 0,0-1 0,-1 1-1,1-1 1,0 1 0,-1-1 0,1 0 0,0 1 0,-1-1-1,1 0 1,-2 0 0,3-10 738,13-12-454,104-117-212,-83 99-149,133-154-153,81-99-655,76-92-164,716-812-1633,-183 216-666,-640 734 1720,-198 226 1664,-12 15 54,-1 0 0,0-1-1,-1 1 1,1-1 0,-1-1 0,-1 1 0,0-1 0,7-14 0,-11 22-141,0 0 0,0-1 0,0 1-1,0 0 1,0 0 0,0-1 0,0 1 0,0 0 0,0 0 0,0-1 0,0 1 0,0 0-1,0 0 1,0-1 0,0 1 0,0 0 0,0 0 0,0-1 0,0 1 0,0 0 0,0 0 0,0-1-1,0 1 1,-1 0 0,1 0 0,0-1 0,0 1 0,0 0 0,0 0 0,-1 0 0,1 0-1,0-1 1,0 1 0,0 0 0,-1 0 0,1 0 0,0 0 0,0 0 0,-1 0 0,1-1-1,0 1 1,0 0 0,-1 0 0,1 0 0,0 0 0,0 0 0,-1 0 0,1 0 0,0 0 0,0 0-1,-1 0 1,1 0 0,0 0 0,-1 0 0,1 1 0,0-1 0,0 0 0,0 0 0,-1 0-1,1 0 1,0 0 0,0 1 0,-1-1 0,-12 5 222,1 1-1,-1 0 1,1 0-1,1 2 1,-1-1 0,-13 13-1,-7 3 74,-128 100 673,-95 91-328,-113 101-1211,-85 80-33,215-187 171,-1376 1237-2997,1296-1140 2432,74-57 0,67-71 28,37-40 2595,-132 168-1,263-294-1308,4-4-69,-1-1 0,1 0 0,0 1 0,1 0-1,0 0 1,0 0 0,0 1 0,1-1-1,-4 15 1,7-21-228,0-1 1,0 0-1,0 1 0,0-1 0,0 0 0,0 1 0,0-1 1,0 0-1,0 1 0,0-1 0,0 0 0,3 6 615,-3-6-615,0 0 0,1 0 1,12-3 758,15-18 125,-25 19-842,156-136 1746,14-12-1578,84-66-388,89-71-675,72-64-164,-209 175 528,1311-1122-3022,-1223 1036 2494,-73 66 0,49-36-838,-253 215 1709,7-5 530,34-35 0,-53 46 312,-13 10-237,-20 15 250,-27 23 177,-86 79 0,119-98-794,-205 189 751,-90 97-483,-76 83-501,-756 782-2293,9-11-934,923-942 2351,45-50 378,-62 64 3034,227-225-2241,-30 28 778,33-33-908,0 1 0,1 0 0,-1 0 0,0 0 0,0-1 0,0 1-1,0-1 1,0 1 0,0 0 0,0-1 0,0 0 0,0 1 0,0-1 0,0 1 0,0-1 0,0 0-1,0 0 1,-1 0 0,1 0 0,0 0 0,0 0 0,0 0 0,0 0 0,0 0 0,0 0 0,-1-1 0,1 1-1,0 0 1,0-1 0,-1 0 0,1 0-2,1 0 0,-1 0 0,0 0 0,1 0 0,0 0 0,-1 0 0,1 0 0,0 0 0,-1 0 0,1 0 0,0-1 0,0 1 0,0 0 0,0 0 0,0 0 0,0 0 0,0 0 0,0 0 0,1 0 0,-1 0 0,1-2 0,10-26 644,-11 28-666,13-23 404,0 1 0,1 1-1,1 0 1,30-34 0,88-78 781,-83 87-933,895-825-1572,-767 714 1260,243-226-70,-398 361 96,-20 18 0,-5 5 0,-48 37 0,-352 313-164,-72 66-655,-218 201-164,-150 145 0,-42 43 0,56-46 0,115-107 0,145-139 0,147-136 0,139-118 0,9-6-866,223-211 2868,57-58-336,14-22 164,76-97 1119,203-205 0,30 9-1003,162-142-390,131-125-1249,1827-1655-3256,-2052 1906 2949,-103 93 0,-89 79 80,-119 104 549,37-33 292,-86 60 2194,-57 61-1479,-207 204 2296,64-74-1966,-61 62 0,-635 636-313,-395 471-5656,1126-1180 4963,-91 103 2796,214-235-2631,-22 24 488,26-28-589,-1 1 0,1 0 0,-1 0 0,1-1 0,-1 1 1,0-1-1,1 1 0,-1 0 0,0-1 0,0 1 1,1-1-1,-1 0 0,0 1 0,0-1 0,0 0 0,0 1 1,1-1-1,-1 0 0,0 0 0,0 0 0,0 0 0,0 0 1,0 0-1,0 0 0,0 0 0,1 0 0,-1 0 0,-1 0 1,1-1-1,1-1-1,0 1 1,0 0 0,0 0 0,-1 0 0,1 0 0,0 0 0,0 0 0,0 0 0,1 0 0,-1 0 0,0 0 0,0 0 0,1 0 0,-1 0 0,0 0 0,1 0 0,-1 0 0,1 0 0,-1 0 0,1 0 0,0 1 0,0-2 0,18-26 424,1 1 0,1 0 1,48-46-1,-57 61-360,155-146 730,78-56-770,78-61-868,67-55-180,225-186-400,1425-1215-4115,-1999 1695 5161,140-130-964,-176 159 1472,-18 16 245,-40 36 579,-128 120-398,-156 159-651,-201 216-593,-183 195 321,-78 84-493,28-33-164,99-108 0,148-146 0,146-148 0,127-133 328,103-110 1203,134-129-363,1-1 0,-27 17 0,40-27-177,-1-1 1,1 0-1,0 0 0,0 0 0,0 0 0,0 1 0,0-1 0,0 0 0,0 0 1,-1 0-1,1 0 0,0 0 0,0 0 0,0 0 0,0 0 0,-1 1 0,1-1 1,0 0-1,0 0 0,0 0 0,0 0 0,-1 0 0,1 0 0,0 0 0,0 0 0,0 0 1,-1 0-1,1 0 0,0 0 0,0 0 0,0 0 0,-1 0 0,1 0 0,0 0 1,0-1-1,0 1 0,0 0 0,-1 0 0,1 0 0,0 0 0,0 0 0,0 0 1,0 0-1,0-1 0,0 1 0,-1 0 0,1 0 0,0 0 0,8-15 470,34-42 414,87-90-1,-111 128-807,217-220 502,129-102 256,107-91-358,1417-1289-1657,-1606 1462 481,36-36 251,-305 283 446,80-81 954,-87 82-212,-10 10-258,-17 10 241,-18 16 204,-49 38 0,78-55-836,-316 259 1740,294-239-1710,-268 228 726,-66 66-717,40-35-754,-804 720-2500,910-801 2134,-36 54-481,156-147 3138,85-99-780,15-14-872,0 0 0,-1 0 0,-2-2 373,3 2-374,0 0 1,0-1 0,0 1 0,0 0 0,0 0 0,-1 0 0,1-1 0,0 1 0,0 0 0,0 0 0,0 0 0,0-1 0,0 1 0,0 0 0,0 0 0,0-1 0,0 1-1,0 0 1,0 0 0,0 0 0,1-1 0,7-37 1090,2 13-740,2 1 1,0 1 0,1 0-1,20-24 1,-26 37-270,385-470 1271,-230 296-1177,65-90-214,159-180-21,-304 358 38,-70 79-14,-12 14 38,-10 10 130,-74 75 868,23-19-835,-123 118-109,-88 87-242,-633 654-2210,92-92 788,562-579 1384,-299 308-1033,544-554 1258,-16 16 28,21-21-13,0 1 0,0-1 0,1 1 0,-1 0 0,0-1 0,0 0-1,0 1 1,1-1 0,-1 0 0,0 1 0,0-1 0,0 0-1,0 0 1,0 1 0,0-1 0,0 0 0,0 0 0,0 0 0,0 0-1,1-1 1,-1 1 0,0 0 0,-2-1 0,3 1-8,-1 0-1,1-1 1,0 1 0,-1 0 0,1-1 0,0 1-1,0-1 1,-1 1 0,1 0 0,0-1-1,0 1 1,0-1 0,0 1 0,-1-1 0,1 1-1,0 0 1,0-1 0,0 1 0,0-1 0,0 1-1,0-1 1,0 1 0,0-1 0,0 1-1,1-1 1,-1 1 0,0 0 0,0-1 0,0 1-1,0-1 1,1 1 0,-1-1 0,6-11 272,1 0-1,0 1 1,0 0 0,1 0-1,14-14 1,-14 15-146,371-388 1503,-192 211-2124,-50 44 357,191-189 117,-323 327-9,27-22 0,-31 26 0,0 0 0,1 0 0,-1 0 0,0 0 0,1 0 0,-1 0 0,1 1 0,-1-1 0,1 0 0,0 1 0,-1 0 0,1-1 0,0 1 0,-1 0 0,1 0 0,0 0 0,-1 0 0,3 0 0,-4 0 0,1 1 0,-1-1 0,0 0 0,1 1 0,-1-1 0,0 0 0,1 1 0,-1-1 0,0 1 0,1-1 0,-1 1 0,0-1 0,0 0 0,0 1 0,1-1 0,-1 1 0,0-1 0,0 1 0,0-1 0,0 1 0,0-1 0,0 1 0,0-1 0,0 1 0,0-1 0,0 1 0,0-1 0,0 1 0,0-1 0,-1 1 0,1-1 0,0 1 0,0-1 0,0 1 0,-1 0 0,-6 16 79,-1-1 1,-1 1 0,0-1-1,-1-1 1,0 0-1,-25 27 1,16-20-44,-221 256-36,54-64 0,175-201 0,-1-1 0,0 0 0,-1 0 0,0-1 0,-1-1 0,0 0 0,-1-1 0,-28 14 0,35-20 0,0 0 0,1-1 0,-1 0 0,0 0 0,-1 0 0,1-1 0,0 0 0,0-1 0,-1 0 0,1 0 0,0-1 0,0 0 0,0 0 0,-1-1 0,1 0 0,1 0 0,-1-1 0,0 0 0,1-1 0,-11-5 0,-17-15 0,-37-34 0,-5-3 0,-170-105 0,-80-61 0,-407-310 0,539 399 0,-501-362 0,559 405 0,-146-107 0,179 133 0,67 47 0,26 14 0,16 7 0,29 13 0,525 244-410,-6 32-1072,-301-155 1230,30 17 37,234 120-216,-471-248 1094,1-1 0,1-3 1,52 14-1,-114-36-638,0-1 0,0 0 0,0-1 0,-16-10 0,12 7-13,-518-282-669,20-24-960,233 140 942,141 87 304,-1190-755-3354,1204 758 3523,-54-39 1122,175 118-765,-35-28 730,40 32-755,1 0 0,0 0 0,0 0 0,0-1 0,0 1 0,0-1 0,0 1 0,0-1 0,1 0 0,0 1 0,-1-1 0,0-5 0,2 8-106,0 0-1,0-1 1,0 1-1,0 0 0,0-1 1,0 1-1,0 0 1,0-1-1,0 1 0,1 0 1,-1-1-1,0 1 1,0 0-1,0-1 0,0 1 1,1 0-1,-1-1 1,0 1-1,0 0 0,1 0 1,-1-1-1,0 1 1,1 0-1,-1 0 0,0 0 1,0 0-1,1-1 1,-1 1-1,0 0 0,1 0 1,-1 0-1,0 0 1,1 0-1,-1 0 0,1 0 1,-1 0-1,0 0 1,1 0-1,-1 0 1,0 0-1,1 0 0,9 1 150,-1 0-1,0 0 1,0 1-1,0 1 1,0-1-1,0 2 0,-1-1 1,1 1-1,14 9 1,-4-4 12,671 385-849,-567-319 426,999 622 63,-700-431-80,-312-195 251,63 38 172,-140-89 607,-25-13-160,-12-8-363,-22-10-77,-102-63-168,-195-147 1,220 145-132,-113-77-272,-180-132-757,18-18 493,356 284 692,0-1 1,2 0 0,1-1 0,-31-43-1,41 42 670,9 22-684,0 0 0,0-1-1,0 1 1,0 0 0,0-1-1,1 1 1,-1 0 0,0 0-1,0-1 1,0 1-1,0 0 1,0 0 0,0-1-1,1 1 1,-1 0 0,0 0-1,0 0 1,0-1-1,1 1 1,-1 0 0,0 0-1,0 0 1,1 0 0,-1 0-1,0-1 1,0 1 0,1 0-1,-1 0 1,0 0-1,1 0 1,-1 0 0,0 0-1,0 0 1,1 0 0,-1 0-1,0 0 1,0 0-1,1 0 1,-1 0 0,5 1 57,0 1 1,-1-1-1,0 1 1,1-1-1,-1 1 1,0 1-1,0-1 1,4 3-1,41 31-16,53 50 0,-42-33-54,137 114-169,74 60-655,750 593-2165,-481-392 1138,-532-421 1805,516 380-700,-498-369 1125,-22-13 21,-13-7 608,-38-21-396,0-1 1,-56-42 0,85 55-505,-204-141 542,-74-61-1163,-687-528-1360,39-55-1424,695 557 2239,59 54 2829,181 177-1385,0-1 1,0 0-1,1-1 0,-11-14 384,19 23-741,-1 1 1,1 0 0,0 0 0,0-1 0,0 1 0,0 0 0,0-1-1,0 1 1,0 0 0,0-1 0,0 1 0,0 0 0,0-1 0,0 1-1,0 0 1,0-1 0,0 1 0,0 0 0,0 0 0,1-2 139,-1 2-139,13 2 735,20 17 119,147 140 1204,-42-32-1974,382 280-119,-242-216 0,-241-163 0,-24-18 0,0 0 0,0-1 0,20 9 0,-17-13 0,-29-17 0,-1607-1232-1732,1522 1162 1626,20 18 152,-120-127-1,215 210 491,1-2 0,32 24 1,-2-2-438,117 96-60,86 70-203,77 62-655,1452 1145-4096,-1543-1233 3932,195 128-102,-360-259 1649,-43-27 390,2-1-1,36 17 0,-51-28 477,-34-18 89,-39-27-999,2-3 0,-95-88 0,52 42-487,-878-773-1556,975 857 1523,-208-203-43,201 196 66,1 1 1,0-2-1,0 1 0,1-1 1,0 0-1,-6-14 1,12 23 1,-1-1 1,1 1-1,-1-1 1,1 0-1,0 1 1,0-1-1,-1 1 1,1-1-1,0 0 1,0 1-1,0-1 1,0 0-1,0 1 1,0-1-1,0 0 1,0 1-1,0-1 1,0 0-1,0 1 1,0-1 0,0 0-1,0 1 1,1-1-1,-1 0 1,0 1-1,0-1 1,1 0-1,0 1-2,1 0-1,-1 0 1,0 0-1,0 0 1,0 0-1,1 0 1,-1 1-1,0-1 1,0 0-1,0 1 1,0-1-1,1 1 1,-1-1-1,0 1 1,0-1-1,0 1 1,1 1-1,166 119 261,-82-56-283,-2-3-33,597 422-903,-596-428 1012,126 80 456,-179-118-460,2-2 1,-1-1-1,2-1 0,57 14 0,-120-38-72,-1-1 0,-51-29 0,-580-361-1172,394 232 378,-731-461-1655,19-24 1107,702 453 1178,226 163 53,-343-266-703,361 277 1021,30 24 10,7 5 38,55 41 585,973 852 32,-470-395-2241,-477-425 1436,621 547-1458,-26 28 857,-553-520 1915,247 266 2961,-342-357-3896,481 586 1067,-480-587-1513,-28-33 0,0 0 0,0 1 0,-1 0 0,0 1 0,0-1 0,0 1 0,-1 0 0,0 0 0,0 0 0,-1 0 0,3 10 0,-6-16 0,0 1 0,0-1 0,0 0 0,0 1 0,0-1 0,0 0 0,-1 1 0,1-1 0,-1 0 0,1 1 0,-1-1 0,1 0 0,-1 0 0,0 0 0,1 1 0,-1-1 0,0 0 0,0 0 0,0 0 0,0 0 0,0 0 0,0-1 0,0 1 0,-1 0 0,1 0 0,0-1 0,0 1 0,0-1 0,-1 1 0,1-1 0,0 1 0,-1-1 0,1 0 0,0 0 0,-1 1 0,1-1 0,-2 0 0,-5 0 0,0 1 0,1-1 0,-1 0 0,0-1 0,-13-2 0,-47-17 0,1-3 0,0-2 0,-62-35 0,79 37 0,-393-197-641,-634-421-1,1041 617 642,-45-31 0,75 50 0,0 0 0,0 0 0,1 0 0,0-1 0,0 0 0,0 0 0,1 0 0,0-1 0,-5-8 0,9 14 5,0 1 0,0 0 0,0 0 0,0-1 0,-1 1 0,1 0 0,0 0 1,0-1-1,0 1 0,0 0 0,0-1 0,0 1 0,0 0 0,0 0 0,0-1 0,0 1 1,0 0-1,0-1 0,0 1 0,0 0 0,0-1 0,0 1 0,0 0 0,0 0 0,0-1 0,1 1 1,-1 0-1,0-1 0,0 1 0,0 0 0,0 0 0,1 0 0,-1-1 0,0 1 0,11 1 396,14 10 253,29 23-603,76 42-52,-52-39 1,1-3 0,136 38 0,-164-59 0,110 23 0,-132-31 0,-1-2 0,0 0 0,50-4 0,-74 1 0,-1 0 0,1-1 0,-1 1 0,1-1 0,-1 0 0,0 0 0,1 0 0,-1 0 0,0-1 0,0 1 0,0-1 0,0 0 0,0 0 0,0 0 0,0 0 0,-1 0 0,1-1 0,4-4 0,-5 3 0,0 0 0,0 0 0,0 0 0,-1 0 0,0 0 0,1 0 0,-1-1 0,-1 1 0,1 0 0,-1-1 0,0 1 0,0 0 0,0-7 0,-2-3 0,-1-1 0,0 1 0,-1-1 0,-1 1 0,0 0 0,-1 1 0,0-1 0,-9-12 0,10 19 0,-1 0 0,0-1 0,0 2 0,-1-1 0,-12-9 0,13 12 0,0-1 0,1 0 0,-1 0 0,1 0 0,0 0 0,1-1 0,-1 0 0,1 0 0,0 0 0,-4-10 0,-5-35 0,12 43 0,0 0 0,-1 0 0,0 0 0,-1 0 0,0 0 0,0 1 0,-1-1 0,-4-6 0,-11-11 0,-1 1 0,-41-38 0,-12-12 0,12 11 0,39 41 0,-31-36 0,52 57 0,1 0 0,-1 0 0,0 0 0,1 0 0,-1 0 0,0 0 0,1 0 0,-1 0 0,1 0 0,0 0 0,-1 0 0,1 0 0,0 0 0,0 0 0,-1-2 0,1 3 0,1-1 0,-1 1 0,0 0 0,0 0 0,1-1 0,-1 1 0,0 0 0,0 0 0,1 0 0,-1-1 0,0 1 0,0 0 0,1 0 0,-1 0 0,0 0 0,1-1 0,-1 1 0,0 0 0,1 0 0,-1 0 0,0 0 0,1 0 0,-1 0 0,0 0 0,1 0 0,-1 0 0,0 0 0,1 0 0,-1 0 0,0 0 0,1 1 0,5 0 0,0 1 0,-1 0 0,1 0 0,-1 0 0,7 4 0,224 145 0,-113-67 0,706 405-883,-524-330 883,-297-154-44,1-1 0,0-1 0,0 0 1,0 0-1,0 0 0,1-1 0,-1-1 0,0 0 1,1 0-1,12-1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17:06:14.034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4792 13215 24575,'-80'0'0,"-255"-6"0,258-1 0,0-2 0,-109-28 0,45-6-206,2-5 0,-141-71 0,-258-161-413,-257-196-559,40-67-244,582 400 1368,8-8-1,-258-302 1,332 336 205,5-3 0,6-4 0,5-4 0,6-3 0,-71-187 0,122 271 291,2 0 0,2-2 0,2 1 0,3-1 0,1-1 0,-1-75 0,19-260-442,-1 268 0,31-148 0,51-122 0,-62 289 0,77-176 0,-35 138 0,142-204 0,5 11 0,66-95 0,-144 222 0,212-280 0,-286 402 0,630-748 0,-580 703 0,181-150 0,-112 111 0,211-166 0,-90 124 0,-215 152 0,147-65 0,234-86-302,154-65-156,28 24-543,-374 144 729,382-131 127,18 51 175,-651 176 158,0-2 1,-1-1-1,0-1 1,-1-1-1,29-18 1,120-85 507,-161 103-687,74-50 3,685-466-272,46 66-20,-59 163 33,-350 170 651,7 36 64,-400 89-457,426-75 193,-194 17-204,411-81 0,695-61-639,-964 149 505,652-113 140,136-31-11,-1068 188 198,0 4 0,0 4 0,119 16 0,-163-3-183,-1 3 1,-1 3-1,96 38 0,184 99-215,-141-49-545,290 199 0,144 198-504,-533-405 1105,-4 6 0,140 181 0,-182-202 109,-4 3 0,-3 2 0,-5 3-1,55 139 1,-86-179 358,-3 1 0,-2 0-1,-2 0 1,-2 1-1,1 65 1,-17 261 1342,-2-265-1660,-36 163 0,-49 108 0,73-299 0,-175 626-772,131-480 633,-115 317 129,117-394 2,-121 214-1,173-347 8,-294 466-3,237-391-17,-712 919-1024,469-659 1045,-396 349 0,-427 191-1219,1034-822 1195,-860 591 0,37-124-1119,-798 235 1111,1590-725 88,-829 332-270,436-198 1966,112-45-692,-341 158 737,292-167-1797,269-84 0,81-18 0,-359 84 0,417-105 0,-68 1 0,53-6 0,-144 30 0,49-4 0,-398 66 0,473-76 0,-2-4 0,-142 5 0,-187-20 0,175-4 0,-734 4-1365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17:06:14.035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24575,'7'5'0,"-1"-1"0,1 0 0,0 0 0,0 0 0,0-1 0,1 0 0,-1-1 0,1 1 0,-1-1 0,1-1 0,15 2 0,30 8 0,-32-4 0,-1 1 0,1 0 0,-2 2 0,0 0 0,0 2 0,0 0 0,-2 0 0,22 21 0,14 13 0,3-3 0,81 50 0,-132-90 0,35 25 0,-27-11 0,-12-16 0,-1-1 0,0 1 0,0-1 0,0 1 0,0-1 0,0 1 0,0 0 0,0-1 0,0 1 0,0-1 0,0 1 0,0 0 0,0-1 0,0 1 0,0-1 0,-1 1 0,1-1 0,0 1 0,0-1 0,-1 1 0,1-1 0,0 1 0,-1-1 0,1 1 0,0-1 0,-1 1 0,1-1 0,-1 1 0,-1 0 0,1-1 0,0 1 0,-1-1 0,1 1 0,0-1 0,-1 1 0,1-1 0,-1 0 0,1 0 0,-1 0 0,1 0 0,-1 0 0,1 0 0,0 0 0,-1 0 0,1-1 0,-1 1 0,1 0 0,0-1 0,-3-1 0,-26-13 0,-8-13 0,0-3 0,3 0 0,0-3 0,-51-63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17:06:22.905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281 5651 24575,'4'1'0,"0"-1"0,0 1 0,-1 1 0,1-1 0,0 0 0,-1 1 0,1 0 0,-1 0 0,0 0 0,0 0 0,1 0 0,-1 1 0,3 3 0,3 1 0,77 60 0,80 66 0,278 290 0,-213-198 0,63 74 0,-86-93 0,169 152 0,-347-336 0,54 31 0,-3-2 0,16 10 0,29 21 0,-112-71 0,-1 1 0,0 0 0,0 1 0,-1 0 0,-1 1 0,14 22 0,26 56 0,-31-54 0,2-1 0,46 63 0,36 11 0,-57-63 0,28 24 0,-51-51 0,0 2 0,-1 0 0,-2 2 0,23 31 0,-34-43 0,0 0 0,1-1 0,0-1 0,1 0 0,20 15 0,-13-11 0,-18-14 0,1 0 0,0 1 0,0-1 0,0 0 0,0 0 0,0 0 0,0 0 0,0 0 0,0 0 0,0-1 0,0 1 0,0-1 0,0 1 0,1-1 0,-1 0 0,0 0 0,0 0 0,0 0 0,1 0 0,-1 0 0,0-1 0,0 1 0,0-1 0,0 0 0,0 1 0,1-1 0,-1 0 0,2-2 0,4-2 0,0-1 0,-1 0 0,1-1 0,-1 0 0,7-9 0,8-7 0,28-26 0,-20 19 0,2 0 0,42-29 0,238-137 0,17-12 0,127-105 0,-168 100 0,-12-15 0,-232 190 0,167-150 0,142-87 0,-249 197 0,18-15 0,172-174 0,542-542 0,-413 409 0,-34-36 0,309-364 0,-387 490 0,-19 54 0,-190 173 0,-57 49 0,55-32 0,11-7 0,213-149 0,-135 83 0,211-199 0,-277 238 0,-8 7 0,-52 42 0,-46 39 0,-1-1 0,-1 0 0,0-1 0,-1 0 0,19-26 0,71-96 0,-14 19 0,24-36 0,56-82 0,-41 65 0,-69 87 0,5 2 0,86-84 0,162-129 0,-306 287 0,66-61 0,-29 26 0,1 2 0,2 1 0,61-37 0,-2 3 0,-73 49 0,67-39 0,-73 52 0,-25 15 0,-11 9 0,-21 24 0,-1-2 0,-1 0 0,-72 57 0,-345 296-11,325-272-142,-716 675-2095,38 36-634,200-134 949,225-253 4626,350-419-477,31-33-1483,2 2-529,1 0-1,0 0 1,1 1 0,0 0-1,1 1 1,9-8-1,-9 7-143,237-207 40,-33 16-264,65-66-655,1194-1222-3273,-743 740 1303,-616 633 2137,90-92 154,-66 74 2915,-114 110-1434,-63 80 1966,-140 164-1030,4-1-1453,-64 82-1169,-924 1176-3229,931-1180 2949,48-52 0,32-33-151,-157 210 2488,272-372-666,3-5 393,-1-2 1,-42 41-1,77-84-1015,0 0 0,0 0-1,0 0 1,0 0 0,0 0 0,0 0 0,0 0 0,0 0-1,-1-1 1,1 1 0,0 0 0,0-1 0,-1 1-1,1-1 1,0 1 0,-1-1 0,1 0 0,0 1 0,-1-1-1,1 0 1,-2 0 0,3-10 738,13-12-454,104-117-212,-83 99-149,133-154-153,81-99-655,76-92-164,716-812-1633,-183 216-666,-640 734 1720,-198 226 1664,-12 15 54,-1 0 0,0-1-1,-1 1 1,1-1 0,-1-1 0,-1 1 0,0-1 0,7-14 0,-11 22-141,0 0 0,0-1 0,0 1-1,0 0 1,0 0 0,0-1 0,0 1 0,0 0 0,0 0 0,0-1 0,0 1 0,0 0-1,0 0 1,0-1 0,0 1 0,0 0 0,0 0 0,0-1 0,0 1 0,0 0 0,0 0 0,0-1-1,0 1 1,-1 0 0,1 0 0,0-1 0,0 1 0,0 0 0,0 0 0,-1 0 0,1 0-1,0-1 1,0 1 0,0 0 0,-1 0 0,1 0 0,0 0 0,0 0 0,-1 0 0,1-1-1,0 1 1,0 0 0,-1 0 0,1 0 0,0 0 0,0 0 0,-1 0 0,1 0 0,0 0 0,0 0-1,-1 0 1,1 0 0,0 0 0,-1 0 0,1 1 0,0-1 0,0 0 0,0 0 0,-1 0-1,1 0 1,0 0 0,0 1 0,-1-1 0,-12 5 222,1 1-1,-1 0 1,1 0-1,1 2 1,-1-1 0,-13 13-1,-7 3 74,-128 100 673,-95 91-328,-113 101-1211,-85 80-33,215-187 171,-1376 1237-2997,1296-1140 2432,74-57 0,67-71 28,37-40 2595,-132 168-1,263-294-1308,4-4-69,-1-1 0,1 0 0,0 1 0,1 0-1,0 0 1,0 0 0,0 1 0,1-1-1,-4 15 1,7-21-228,0-1 1,0 0-1,0 1 0,0-1 0,0 0 0,0 1 0,0-1 1,0 0-1,0 1 0,0-1 0,0 0 0,3 6 615,-3-6-615,0 0 0,1 0 1,12-3 758,15-18 125,-25 19-842,156-136 1746,14-12-1578,84-66-388,89-71-675,72-64-164,-209 175 528,1311-1122-3022,-1223 1036 2494,-73 66 0,49-36-838,-253 215 1709,7-5 530,34-35 0,-53 46 312,-13 10-237,-20 15 250,-27 23 177,-86 79 0,119-98-794,-205 189 751,-90 97-483,-76 83-501,-756 782-2293,9-11-934,923-942 2351,45-50 378,-62 64 3034,227-225-2241,-30 28 778,33-33-908,0 1 0,1 0 0,-1 0 0,0 0 0,0-1 0,0 1-1,0-1 1,0 1 0,0 0 0,0-1 0,0 0 0,0 1 0,0-1 0,0 1 0,0-1 0,0 0-1,0 0 1,-1 0 0,1 0 0,0 0 0,0 0 0,0 0 0,0 0 0,0 0 0,0 0 0,-1-1 0,1 1-1,0 0 1,0-1 0,-1 0 0,1 0-2,1 0 0,-1 0 0,0 0 0,1 0 0,0 0 0,-1 0 0,1 0 0,0 0 0,-1 0 0,1 0 0,0-1 0,0 1 0,0 0 0,0 0 0,0 0 0,0 0 0,0 0 0,0 0 0,1 0 0,-1 0 0,1-2 0,10-26 644,-11 28-666,13-23 404,0 1 0,1 1-1,1 0 1,30-34 0,88-78 781,-83 87-933,895-825-1572,-767 714 1260,243-226-70,-398 361 96,-20 18 0,-5 5 0,-48 37 0,-352 313-164,-72 66-655,-218 201-164,-150 145 0,-42 43 0,56-46 0,115-107 0,145-139 0,147-136 0,139-118 0,9-6-866,223-211 2868,57-58-336,14-22 164,76-97 1119,203-205 0,30 9-1003,162-142-390,131-125-1249,1827-1655-3256,-2052 1906 2949,-103 93 0,-89 79 80,-119 104 549,37-33 292,-86 60 2194,-57 61-1479,-207 204 2296,64-74-1966,-61 62 0,-635 636-313,-395 471-5656,1126-1180 4963,-91 103 2796,214-235-2631,-22 24 488,26-28-589,-1 1 0,1 0 0,-1 0 0,1-1 0,-1 1 1,0-1-1,1 1 0,-1 0 0,0-1 0,0 1 1,1-1-1,-1 0 0,0 1 0,0-1 0,0 0 0,0 1 1,1-1-1,-1 0 0,0 0 0,0 0 0,0 0 0,0 0 1,0 0-1,0 0 0,0 0 0,1 0 0,-1 0 0,-1 0 1,1-1-1,1-1-1,0 1 1,0 0 0,0 0 0,-1 0 0,1 0 0,0 0 0,0 0 0,0 0 0,1 0 0,-1 0 0,0 0 0,0 0 0,1 0 0,-1 0 0,0 0 0,1 0 0,-1 0 0,1 0 0,-1 0 0,1 0 0,0 1 0,0-2 0,18-26 424,1 1 0,1 0 1,48-46-1,-57 61-360,155-146 730,78-56-770,78-61-868,67-55-180,225-186-400,1425-1215-4115,-1999 1695 5161,140-130-964,-176 159 1472,-18 16 245,-40 36 579,-128 120-398,-156 159-651,-201 216-593,-183 195 321,-78 84-493,28-33-164,99-108 0,148-146 0,146-148 0,127-133 328,103-110 1203,134-129-363,1-1 0,-27 17 0,40-27-177,-1-1 1,1 0-1,0 0 0,0 0 0,0 0 0,0 1 0,0-1 0,0 0 0,0 0 1,-1 0-1,1 0 0,0 0 0,0 0 0,0 0 0,0 0 0,-1 1 0,1-1 1,0 0-1,0 0 0,0 0 0,0 0 0,-1 0 0,1 0 0,0 0 0,0 0 0,0 0 1,-1 0-1,1 0 0,0 0 0,0 0 0,0 0 0,-1 0 0,1 0 0,0 0 1,0-1-1,0 1 0,0 0 0,-1 0 0,1 0 0,0 0 0,0 0 0,0 0 1,0 0-1,0-1 0,0 1 0,-1 0 0,1 0 0,0 0 0,8-15 470,34-42 414,87-90-1,-111 128-807,217-220 502,129-102 256,107-91-358,1417-1289-1657,-1606 1462 481,36-36 251,-305 283 446,80-81 954,-87 82-212,-10 10-258,-17 10 241,-18 16 204,-49 38 0,78-55-836,-316 259 1740,294-239-1710,-268 228 726,-66 66-717,40-35-754,-804 720-2500,910-801 2134,-36 54-481,156-147 3138,85-99-780,15-14-872,0 0 0,-1 0 0,-2-2 373,3 2-374,0 0 1,0-1 0,0 1 0,0 0 0,0 0 0,-1 0 0,1-1 0,0 1 0,0 0 0,0 0 0,0 0 0,0-1 0,0 1 0,0 0 0,0 0 0,0-1 0,0 1-1,0 0 1,0 0 0,0 0 0,1-1 0,7-37 1090,2 13-740,2 1 1,0 1 0,1 0-1,20-24 1,-26 37-270,385-470 1271,-230 296-1177,65-90-214,159-180-21,-304 358 38,-70 79-14,-12 14 38,-10 10 130,-74 75 868,23-19-835,-123 118-109,-88 87-242,-633 654-2210,92-92 788,562-579 1384,-299 308-1033,544-554 1258,-16 16 28,21-21-13,0 1 0,0-1 0,1 1 0,-1 0 0,0-1 0,0 0-1,0 1 1,1-1 0,-1 0 0,0 1 0,0-1 0,0 0-1,0 0 1,0 1 0,0-1 0,0 0 0,0 0 0,0 0 0,0 0-1,1-1 1,-1 1 0,0 0 0,-2-1 0,3 1-8,-1 0-1,1-1 1,0 1 0,-1 0 0,1-1 0,0 1-1,0-1 1,-1 1 0,1 0 0,0-1-1,0 1 1,0-1 0,0 1 0,-1-1 0,1 1-1,0 0 1,0-1 0,0 1 0,0-1 0,0 1-1,0-1 1,0 1 0,0-1 0,0 1-1,1-1 1,-1 1 0,0 0 0,0-1 0,0 1-1,0-1 1,1 1 0,-1-1 0,6-11 272,1 0-1,0 1 1,0 0 0,1 0-1,14-14 1,-14 15-146,371-388 1503,-192 211-2124,-50 44 357,191-189 117,-323 327-9,27-22 0,-31 26 0,0 0 0,1 0 0,-1 0 0,0 0 0,1 0 0,-1 0 0,1 1 0,-1-1 0,1 0 0,0 1 0,-1 0 0,1-1 0,0 1 0,-1 0 0,1 0 0,0 0 0,-1 0 0,3 0 0,-4 0 0,1 1 0,-1-1 0,0 0 0,1 1 0,-1-1 0,0 0 0,1 1 0,-1-1 0,0 1 0,1-1 0,-1 1 0,0-1 0,0 0 0,0 1 0,1-1 0,-1 1 0,0-1 0,0 1 0,0-1 0,0 1 0,0-1 0,0 1 0,0-1 0,0 1 0,0-1 0,0 1 0,0-1 0,0 1 0,0-1 0,-1 1 0,1-1 0,0 1 0,0-1 0,0 1 0,-1 0 0,-6 16 79,-1-1 1,-1 1 0,0-1-1,-1-1 1,0 0-1,-25 27 1,16-20-44,-221 256-36,54-64 0,175-201 0,-1-1 0,0 0 0,-1 0 0,0-1 0,-1-1 0,0 0 0,-1-1 0,-28 14 0,35-20 0,0 0 0,1-1 0,-1 0 0,0 0 0,-1 0 0,1-1 0,0 0 0,0-1 0,-1 0 0,1 0 0,0-1 0,0 0 0,0 0 0,-1-1 0,1 0 0,1 0 0,-1-1 0,0 0 0,1-1 0,-11-5 0,-17-15 0,-37-34 0,-5-3 0,-170-105 0,-80-61 0,-407-310 0,539 399 0,-501-362 0,559 405 0,-146-107 0,179 133 0,67 47 0,26 14 0,16 7 0,29 13 0,525 244-410,-6 32-1072,-301-155 1230,30 17 37,234 120-216,-471-248 1094,1-1 0,1-3 1,52 14-1,-114-36-638,0-1 0,0 0 0,0-1 0,-16-10 0,12 7-13,-518-282-669,20-24-960,233 140 942,141 87 304,-1190-755-3354,1204 758 3523,-54-39 1122,175 118-765,-35-28 730,40 32-755,1 0 0,0 0 0,0 0 0,0-1 0,0 1 0,0-1 0,0 1 0,0-1 0,1 0 0,0 1 0,-1-1 0,0-5 0,2 8-106,0 0-1,0-1 1,0 1-1,0 0 0,0-1 1,0 1-1,0 0 1,0-1-1,0 1 0,1 0 1,-1-1-1,0 1 1,0 0-1,0-1 0,0 1 1,1 0-1,-1-1 1,0 1-1,0 0 0,1 0 1,-1-1-1,0 1 1,1 0-1,-1 0 0,0 0 1,0 0-1,1-1 1,-1 1-1,0 0 0,1 0 1,-1 0-1,0 0 1,1 0-1,-1 0 0,1 0 1,-1 0-1,0 0 1,1 0-1,-1 0 1,0 0-1,1 0 0,9 1 150,-1 0-1,0 0 1,0 1-1,0 1 1,0-1-1,0 2 0,-1-1 1,1 1-1,14 9 1,-4-4 12,671 385-849,-567-319 426,999 622 63,-700-431-80,-312-195 251,63 38 172,-140-89 607,-25-13-160,-12-8-363,-22-10-77,-102-63-168,-195-147 1,220 145-132,-113-77-272,-180-132-757,18-18 493,356 284 692,0-1 1,2 0 0,1-1 0,-31-43-1,41 42 670,9 22-684,0 0 0,0-1-1,0 1 1,0 0 0,0-1-1,1 1 1,-1 0 0,0 0-1,0-1 1,0 1-1,0 0 1,0 0 0,0-1-1,1 1 1,-1 0 0,0 0-1,0 0 1,0-1-1,1 1 1,-1 0 0,0 0-1,0 0 1,1 0 0,-1 0-1,0-1 1,0 1 0,1 0-1,-1 0 1,0 0-1,1 0 1,-1 0 0,0 0-1,0 0 1,1 0 0,-1 0-1,0 0 1,0 0-1,1 0 1,-1 0 0,5 1 57,0 1 1,-1-1-1,0 1 1,1-1-1,-1 1 1,0 1-1,0-1 1,4 3-1,41 31-16,53 50 0,-42-33-54,137 114-169,74 60-655,750 593-2165,-481-392 1138,-532-421 1805,516 380-700,-498-369 1125,-22-13 21,-13-7 608,-38-21-396,0-1 1,-56-42 0,85 55-505,-204-141 542,-74-61-1163,-687-528-1360,39-55-1424,695 557 2239,59 54 2829,181 177-1385,0-1 1,0 0-1,1-1 0,-11-14 384,19 23-741,-1 1 1,1 0 0,0 0 0,0-1 0,0 1 0,0 0 0,0-1-1,0 1 1,0 0 0,0-1 0,0 1 0,0 0 0,0-1 0,0 1-1,0 0 1,0-1 0,0 1 0,0 0 0,0 0 0,1-2 139,-1 2-139,13 2 735,20 17 119,147 140 1204,-42-32-1974,382 280-119,-242-216 0,-241-163 0,-24-18 0,0 0 0,0-1 0,20 9 0,-17-13 0,-29-17 0,-1607-1232-1732,1522 1162 1626,20 18 152,-120-127-1,215 210 491,1-2 0,32 24 1,-2-2-438,117 96-60,86 70-203,77 62-655,1452 1145-4096,-1543-1233 3932,195 128-102,-360-259 1649,-43-27 390,2-1-1,36 17 0,-51-28 477,-34-18 89,-39-27-999,2-3 0,-95-88 0,52 42-487,-878-773-1556,975 857 1523,-208-203-43,201 196 66,1 1 1,0-2-1,0 1 0,1-1 1,0 0-1,-6-14 1,12 23 1,-1-1 1,1 1-1,-1-1 1,1 0-1,0 1 1,0-1-1,-1 1 1,1-1-1,0 0 1,0 1-1,0-1 1,0 0-1,0 1 1,0-1-1,0 0 1,0 1-1,0-1 1,0 0-1,0 1 1,0-1 0,0 0-1,0 1 1,1-1-1,-1 0 1,0 1-1,0-1 1,1 0-1,0 1-2,1 0-1,-1 0 1,0 0-1,0 0 1,0 0-1,1 0 1,-1 1-1,0-1 1,0 0-1,0 1 1,0-1-1,1 1 1,-1-1-1,0 1 1,0-1-1,0 1 1,1 1-1,166 119 261,-82-56-283,-2-3-33,597 422-903,-596-428 1012,126 80 456,-179-118-460,2-2 1,-1-1-1,2-1 0,57 14 0,-120-38-72,-1-1 0,-51-29 0,-580-361-1172,394 232 378,-731-461-1655,19-24 1107,702 453 1178,226 163 53,-343-266-703,361 277 1021,30 24 10,7 5 38,55 41 585,973 852 32,-470-395-2241,-477-425 1436,621 547-1458,-26 28 857,-553-520 1915,247 266 2961,-342-357-3896,481 586 1067,-480-587-1513,-28-33 0,0 0 0,0 1 0,-1 0 0,0 1 0,0-1 0,0 1 0,-1 0 0,0 0 0,0 0 0,-1 0 0,3 10 0,-6-16 0,0 1 0,0-1 0,0 0 0,0 1 0,0-1 0,0 0 0,-1 1 0,1-1 0,-1 0 0,1 1 0,-1-1 0,1 0 0,-1 0 0,0 0 0,1 1 0,-1-1 0,0 0 0,0 0 0,0 0 0,0 0 0,0 0 0,0-1 0,0 1 0,-1 0 0,1 0 0,0-1 0,0 1 0,0-1 0,-1 1 0,1-1 0,0 1 0,-1-1 0,1 0 0,0 0 0,-1 1 0,1-1 0,-2 0 0,-5 0 0,0 1 0,1-1 0,-1 0 0,0-1 0,-13-2 0,-47-17 0,1-3 0,0-2 0,-62-35 0,79 37 0,-393-197-641,-634-421-1,1041 617 642,-45-31 0,75 50 0,0 0 0,0 0 0,1 0 0,0-1 0,0 0 0,0 0 0,1 0 0,0-1 0,-5-8 0,9 14 5,0 1 0,0 0 0,0 0 0,0-1 0,-1 1 0,1 0 0,0 0 1,0-1-1,0 1 0,0 0 0,0-1 0,0 1 0,0 0 0,0 0 0,0-1 0,0 1 1,0 0-1,0-1 0,0 1 0,0 0 0,0-1 0,0 1 0,0 0 0,0 0 0,0-1 0,1 1 1,-1 0-1,0-1 0,0 1 0,0 0 0,0 0 0,1 0 0,-1-1 0,0 1 0,11 1 396,14 10 253,29 23-603,76 42-52,-52-39 1,1-3 0,136 38 0,-164-59 0,110 23 0,-132-31 0,-1-2 0,0 0 0,50-4 0,-74 1 0,-1 0 0,1-1 0,-1 1 0,1-1 0,-1 0 0,0 0 0,1 0 0,-1 0 0,0-1 0,0 1 0,0-1 0,0 0 0,0 0 0,0 0 0,0 0 0,-1 0 0,1-1 0,4-4 0,-5 3 0,0 0 0,0 0 0,0 0 0,-1 0 0,0 0 0,1 0 0,-1-1 0,-1 1 0,1 0 0,-1-1 0,0 1 0,0 0 0,0-7 0,-2-3 0,-1-1 0,0 1 0,-1-1 0,-1 1 0,0 0 0,-1 1 0,0-1 0,-9-12 0,10 19 0,-1 0 0,0-1 0,0 2 0,-1-1 0,-12-9 0,13 12 0,0-1 0,1 0 0,-1 0 0,1 0 0,0 0 0,1-1 0,-1 0 0,1 0 0,0 0 0,-4-10 0,-5-35 0,12 43 0,0 0 0,-1 0 0,0 0 0,-1 0 0,0 0 0,0 1 0,-1-1 0,-4-6 0,-11-11 0,-1 1 0,-41-38 0,-12-12 0,12 11 0,39 41 0,-31-36 0,52 57 0,1 0 0,-1 0 0,0 0 0,1 0 0,-1 0 0,0 0 0,1 0 0,-1 0 0,1 0 0,0 0 0,-1 0 0,1 0 0,0 0 0,0 0 0,-1-2 0,1 3 0,1-1 0,-1 1 0,0 0 0,0 0 0,1-1 0,-1 1 0,0 0 0,0 0 0,1 0 0,-1-1 0,0 1 0,0 0 0,1 0 0,-1 0 0,0 0 0,1-1 0,-1 1 0,0 0 0,1 0 0,-1 0 0,0 0 0,1 0 0,-1 0 0,0 0 0,1 0 0,-1 0 0,0 0 0,1 0 0,-1 0 0,0 0 0,1 1 0,5 0 0,0 1 0,-1 0 0,1 0 0,-1 0 0,7 4 0,224 145 0,-113-67 0,706 405-883,-524-330 883,-297-154-44,1-1 0,0-1 0,0 0 1,0 0-1,0 0 0,1-1 0,-1-1 0,0 0 1,1 0-1,12-1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17:06:22.906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4792 13215 24575,'-80'0'0,"-255"-6"0,258-1 0,0-2 0,-109-28 0,45-6-206,2-5 0,-141-71 0,-258-161-413,-257-196-559,40-67-244,582 400 1368,8-8-1,-258-302 1,332 336 205,5-3 0,6-4 0,5-4 0,6-3 0,-71-187 0,122 271 291,2 0 0,2-2 0,2 1 0,3-1 0,1-1 0,-1-75 0,19-260-442,-1 268 0,31-148 0,51-122 0,-62 289 0,77-176 0,-35 138 0,142-204 0,5 11 0,66-95 0,-144 222 0,212-280 0,-286 402 0,630-748 0,-580 703 0,181-150 0,-112 111 0,211-166 0,-90 124 0,-215 152 0,147-65 0,234-86-302,154-65-156,28 24-543,-374 144 729,382-131 127,18 51 175,-651 176 158,0-2 1,-1-1-1,0-1 1,-1-1-1,29-18 1,120-85 507,-161 103-687,74-50 3,685-466-272,46 66-20,-59 163 33,-350 170 651,7 36 64,-400 89-457,426-75 193,-194 17-204,411-81 0,695-61-639,-964 149 505,652-113 140,136-31-11,-1068 188 198,0 4 0,0 4 0,119 16 0,-163-3-183,-1 3 1,-1 3-1,96 38 0,184 99-215,-141-49-545,290 199 0,144 198-504,-533-405 1105,-4 6 0,140 181 0,-182-202 109,-4 3 0,-3 2 0,-5 3-1,55 139 1,-86-179 358,-3 1 0,-2 0-1,-2 0 1,-2 1-1,1 65 1,-17 261 1342,-2-265-1660,-36 163 0,-49 108 0,73-299 0,-175 626-772,131-480 633,-115 317 129,117-394 2,-121 214-1,173-347 8,-294 466-3,237-391-17,-712 919-1024,469-659 1045,-396 349 0,-427 191-1219,1034-822 1195,-860 591 0,37-124-1119,-798 235 1111,1590-725 88,-829 332-270,436-198 1966,112-45-692,-341 158 737,292-167-1797,269-84 0,81-18 0,-359 84 0,417-105 0,-68 1 0,53-6 0,-144 30 0,49-4 0,-398 66 0,473-76 0,-2-4 0,-142 5 0,-187-20 0,175-4 0,-734 4-1365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17:06:22.90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24575,'7'5'0,"-1"-1"0,1 0 0,0 0 0,0 0 0,0-1 0,1 0 0,-1-1 0,1 1 0,-1-1 0,1-1 0,15 2 0,30 8 0,-32-4 0,-1 1 0,1 0 0,-2 2 0,0 0 0,0 2 0,0 0 0,-2 0 0,22 21 0,14 13 0,3-3 0,81 50 0,-132-90 0,35 25 0,-27-11 0,-12-16 0,-1-1 0,0 1 0,0-1 0,0 1 0,0-1 0,0 1 0,0 0 0,0-1 0,0 1 0,0-1 0,0 1 0,0 0 0,0-1 0,0 1 0,0-1 0,-1 1 0,1-1 0,0 1 0,0-1 0,-1 1 0,1-1 0,0 1 0,-1-1 0,1 1 0,0-1 0,-1 1 0,1-1 0,-1 1 0,-1 0 0,1-1 0,0 1 0,-1-1 0,1 1 0,0-1 0,-1 1 0,1-1 0,-1 0 0,1 0 0,-1 0 0,1 0 0,-1 0 0,1 0 0,0 0 0,-1 0 0,1-1 0,-1 1 0,1 0 0,0-1 0,-3-1 0,-26-13 0,-8-13 0,0-3 0,3 0 0,0-3 0,-51-63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07DA0-D119-4BA9-8737-34DE1E9722B4}" type="datetimeFigureOut">
              <a:t>5/16/2024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0BCC4-8050-4E14-A379-B3E5CE806B2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17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699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293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137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098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839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839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33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080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31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55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3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456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558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07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7894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009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70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964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377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95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5478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08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936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727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2646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7980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1471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062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6459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4382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771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6768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7" name="Google Shape;4947;g804e9800b4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8" name="Google Shape;4948;g804e9800b4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961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627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754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267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72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078E0-13C2-C6D1-6E49-6927BD9D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EAC523-D1DA-CDB6-7192-A65CFEE2F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6E0673-F4D9-A636-8939-A6EDCEB4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E82F81-1D88-5865-1A02-E60F1393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89188C-A92B-9233-EBE6-96DF092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9524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38D24-D26A-93F3-BEDF-8477DD78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6DDE0C-25E8-38E0-353B-402DA4CF7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1EC44-74AD-3C10-44EE-BDA0F0DB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1289B0-43EE-0FA9-F405-476DE539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1F904F-B9E5-C922-53F9-1FF98029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4164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85EE85-9364-523A-BC0B-B0BAF9B4F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74F055-8BDA-9AAE-62D6-586E3109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01BC94-F95A-F708-B28D-5C331A2F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7B335A-C45F-7CF6-4AD8-51431560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6878C4-1DAD-CB42-A315-CC8C41DC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21839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Three columns of text 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476660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7769400" y="6017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752367" y="1183800"/>
            <a:ext cx="775733" cy="776467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587440" y="567744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6" name="Google Shape;26;p2"/>
          <p:cNvSpPr/>
          <p:nvPr/>
        </p:nvSpPr>
        <p:spPr>
          <a:xfrm>
            <a:off x="7584434" y="564367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7" name="Google Shape;27;p2"/>
          <p:cNvSpPr/>
          <p:nvPr/>
        </p:nvSpPr>
        <p:spPr>
          <a:xfrm>
            <a:off x="7636092" y="616413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8" name="Google Shape;28;p2"/>
          <p:cNvSpPr/>
          <p:nvPr/>
        </p:nvSpPr>
        <p:spPr>
          <a:xfrm>
            <a:off x="7633104" y="613036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9" name="Google Shape;29;p2"/>
          <p:cNvSpPr/>
          <p:nvPr/>
        </p:nvSpPr>
        <p:spPr>
          <a:xfrm>
            <a:off x="7688877" y="66918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0" name="Google Shape;30;p2"/>
          <p:cNvSpPr/>
          <p:nvPr/>
        </p:nvSpPr>
        <p:spPr>
          <a:xfrm>
            <a:off x="7685887" y="666190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31" name="Google Shape;31;p2"/>
          <p:cNvGrpSpPr/>
          <p:nvPr/>
        </p:nvGrpSpPr>
        <p:grpSpPr>
          <a:xfrm>
            <a:off x="7257800" y="385700"/>
            <a:ext cx="233351" cy="36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0758334" y="2109067"/>
            <a:ext cx="233351" cy="36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843532" y="951004"/>
            <a:ext cx="6504936" cy="4956005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3962400" y="2974848"/>
            <a:ext cx="42672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3964300" y="3998976"/>
            <a:ext cx="4267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5979326" y="5910667"/>
            <a:ext cx="233351" cy="36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2410228" y="451100"/>
            <a:ext cx="73716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6608064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791968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6608064" y="2962656"/>
            <a:ext cx="2779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791968" y="2938272"/>
            <a:ext cx="2779600" cy="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3706368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7522464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1072896" y="2645664"/>
            <a:ext cx="438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1072896" y="4425696"/>
            <a:ext cx="43892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2" name="Google Shape;322;p7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3" name="Google Shape;323;p7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4" name="Google Shape;324;p7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5" name="Google Shape;325;p7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6" name="Google Shape;326;p7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FA3D6-E31F-7E78-4C39-67834AE2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36899-72C3-939C-58CC-0288B8433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60CB0D-C249-BAD7-2391-3EAD7145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185907-77AB-38A3-BE9A-D70FD2C2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6BC251-3632-04E5-331A-AEECD18C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81724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3499104" y="2161004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733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F4F6-252A-43AE-9B61-6AB2FAE0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B16A9A-7354-A51C-6878-B3938D523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0CF15-B3FA-BF3A-1F90-5B580407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1ED5E8-A97C-718C-D829-C6A61F9E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1F10B4-6203-0C6D-9C96-EB582785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480576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1194816" y="2718816"/>
            <a:ext cx="4754800" cy="18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6532200" y="1095800"/>
            <a:ext cx="4128000" cy="4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57" name="Google Shape;457;p9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58" name="Google Shape;458;p9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59" name="Google Shape;459;p9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60" name="Google Shape;460;p9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61" name="Google Shape;461;p9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DC7F7-4FD5-F6F2-ECB4-5533614F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E98EAB-E87A-4B9D-43B0-6C536198D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7BEBE8-2ABA-DD68-60DE-9A06335A6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8535C6-3495-BA4F-FDE8-58C6CC3C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3C2C48-0A70-0F0D-6210-C5D22A12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6FF678-7833-2574-7C2F-DC0728B4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339779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496067" y="2596896"/>
            <a:ext cx="37184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800800" y="463296"/>
            <a:ext cx="6596000" cy="7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787267" y="5787467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10633" y="5776800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2195619" y="6155433"/>
            <a:ext cx="390815" cy="391184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2606431" y="1499792"/>
            <a:ext cx="6979139" cy="4092192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4303776" y="3755136"/>
            <a:ext cx="35724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162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162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3499104" y="2743200"/>
            <a:ext cx="52060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4E23D-A8BC-31E3-2C94-E1BB0745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055CB-B601-1813-DD45-365E9195A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A0C7B6-77E2-1EE2-34BD-59A0F2751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4E421C-01E9-72FA-71F6-DB6997EB6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33432C-ADD4-1A37-AF49-529C924D0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1BC514-AC21-58DE-6E22-95D055FB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7C15F9-052C-EE6D-DD2F-93273BFF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08D3F1-7975-E3D0-4068-603F0996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995414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Three columns of text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4925568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365504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8473440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4925568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365504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8473440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Three columns of text 2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8290560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4998720" y="1670304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719072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8290560" y="2852928"/>
            <a:ext cx="2182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4998720" y="2109216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719072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Six columns of tex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4120896" y="451104"/>
            <a:ext cx="3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2029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2029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4919403" y="2117781"/>
            <a:ext cx="2353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4919403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7808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7808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2029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2029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4796600" y="4287948"/>
            <a:ext cx="259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4796667" y="4741356"/>
            <a:ext cx="25988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7808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7808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3872377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2082777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346077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9156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704444" y="6017433"/>
            <a:ext cx="775733" cy="776467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3663478" y="5787285"/>
            <a:ext cx="389367" cy="390100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228411" y="5753367"/>
            <a:ext cx="233333" cy="233333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5164263" y="6210067"/>
            <a:ext cx="390815" cy="391184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323027" y="5523233"/>
            <a:ext cx="233351" cy="36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7993400" y="302133"/>
            <a:ext cx="2006000" cy="29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10752367" y="1387000"/>
            <a:ext cx="775733" cy="776467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11723067" y="428367"/>
            <a:ext cx="233333" cy="233333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7772406" y="916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27" name="Google Shape;827;p17"/>
          <p:cNvSpPr/>
          <p:nvPr/>
        </p:nvSpPr>
        <p:spPr>
          <a:xfrm>
            <a:off x="7769401" y="882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28" name="Google Shape;828;p17"/>
          <p:cNvSpPr/>
          <p:nvPr/>
        </p:nvSpPr>
        <p:spPr>
          <a:xfrm>
            <a:off x="7821059" y="1402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29" name="Google Shape;829;p17"/>
          <p:cNvSpPr/>
          <p:nvPr/>
        </p:nvSpPr>
        <p:spPr>
          <a:xfrm>
            <a:off x="7818070" y="1369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30" name="Google Shape;830;p17"/>
          <p:cNvSpPr/>
          <p:nvPr/>
        </p:nvSpPr>
        <p:spPr>
          <a:xfrm>
            <a:off x="7873844" y="1930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31" name="Google Shape;831;p17"/>
          <p:cNvSpPr/>
          <p:nvPr/>
        </p:nvSpPr>
        <p:spPr>
          <a:xfrm>
            <a:off x="7870854" y="1900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11571134" y="2210667"/>
            <a:ext cx="233351" cy="36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3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6" y="5787285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6" y="5753367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3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3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Highlighted numbers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3767328" y="938784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3767328" y="1633728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3767328" y="291388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3767328" y="3596640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3767328" y="486460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3779520" y="5559552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162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162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Three columns of text 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7522464" y="3657600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4852416" y="2182368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2182368" y="2999232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7522464" y="4108704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4852416" y="2633472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2182368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404000" y="4479167"/>
            <a:ext cx="202400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95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400985" y="5557067"/>
            <a:ext cx="389367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98386" y="4299067"/>
            <a:ext cx="390815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1194800" y="2645933"/>
            <a:ext cx="4609600" cy="17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44" name="Google Shape;1244;p25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45" name="Google Shape;1245;p25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46" name="Google Shape;1246;p25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47" name="Google Shape;1247;p25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48" name="Google Shape;1248;p25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BED79-30C1-BE85-946C-13683F69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E6C0F7-54E9-FD1B-E46C-8032B1E5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F679BE-6DFA-3BC0-2CF3-46094D2F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D3BA23-0D50-ADB2-ED0F-7FAB9B86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143584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162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162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 point 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3499104" y="1358037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4852400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2508467" y="1662467"/>
            <a:ext cx="28444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5627100" y="1662467"/>
            <a:ext cx="41332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Four columns of tex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  <p:extLst>
      <p:ext uri="{BB962C8B-B14F-4D97-AF65-F5344CB8AC3E}">
        <p14:creationId xmlns:p14="http://schemas.microsoft.com/office/powerpoint/2010/main" val="50202198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E4BE91-BDE1-5687-4D3D-4CC75566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C56C9B-9273-3BB8-3904-130E748D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2A0FE8-5F9F-A03F-1190-9488CDC2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20949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04A54-AB08-924E-EF24-8EF8CC3E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F28EB-1154-3827-04F4-37345D45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FAE743-E915-7C43-157E-691CA42EC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4621BF-06BD-0141-4B9F-D37EF061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DEB856-D3EA-34AF-455A-FC446031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9153DC-8812-3DB3-ADD3-DABB3CD3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2905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3F224-7770-73E6-95FA-CEA1466F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697A46-AE9A-3823-8DA9-521754184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C40A44-FC38-79C2-191A-70DC618F5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DA4305-80A9-F9E4-7F28-AA2E9043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D764CB-2898-F2F2-F906-1DDFC4BA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BC29AD-6F2E-804E-3B99-A04E0AAE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10428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47" Type="http://schemas.openxmlformats.org/officeDocument/2006/relationships/slideLayout" Target="../slideLayouts/slideLayout59.xml"/><Relationship Id="rId50" Type="http://schemas.openxmlformats.org/officeDocument/2006/relationships/slideLayout" Target="../slideLayouts/slideLayout62.xml"/><Relationship Id="rId55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53" Type="http://schemas.openxmlformats.org/officeDocument/2006/relationships/slideLayout" Target="../slideLayouts/slideLayout65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52" Type="http://schemas.openxmlformats.org/officeDocument/2006/relationships/slideLayout" Target="../slideLayouts/slideLayout64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60.xml"/><Relationship Id="rId8" Type="http://schemas.openxmlformats.org/officeDocument/2006/relationships/slideLayout" Target="../slideLayouts/slideLayout20.xml"/><Relationship Id="rId51" Type="http://schemas.openxmlformats.org/officeDocument/2006/relationships/slideLayout" Target="../slideLayouts/slideLayout63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66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3DA303-B792-54A6-3714-3916C72A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E8607B-BB63-E424-2AC6-4FE23610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DDE132-5860-2E6F-E781-0101FCB0C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D9B26-BF9A-9EB5-D19D-E11DDCE17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Test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E3F77-48A9-E649-3902-0CD91AF96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51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852" r:id="rId6"/>
    <p:sldLayoutId id="2147483653" r:id="rId7"/>
    <p:sldLayoutId id="2147484141" r:id="rId8"/>
    <p:sldLayoutId id="2147484147" r:id="rId9"/>
    <p:sldLayoutId id="2147484087" r:id="rId10"/>
    <p:sldLayoutId id="2147484089" r:id="rId11"/>
    <p:sldLayoutId id="2147483654" r:id="rId12"/>
    <p:sldLayoutId id="2147484143" r:id="rId13"/>
    <p:sldLayoutId id="2147484144" r:id="rId14"/>
    <p:sldLayoutId id="2147484148" r:id="rId15"/>
    <p:sldLayoutId id="2147484137" r:id="rId16"/>
    <p:sldLayoutId id="2147484140" r:id="rId17"/>
    <p:sldLayoutId id="2147484094" r:id="rId18"/>
    <p:sldLayoutId id="2147484091" r:id="rId19"/>
    <p:sldLayoutId id="2147484043" r:id="rId20"/>
    <p:sldLayoutId id="2147484088" r:id="rId21"/>
    <p:sldLayoutId id="2147484086" r:id="rId22"/>
    <p:sldLayoutId id="2147484005" r:id="rId23"/>
    <p:sldLayoutId id="2147484090" r:id="rId24"/>
    <p:sldLayoutId id="2147483655" r:id="rId25"/>
    <p:sldLayoutId id="2147484145" r:id="rId26"/>
    <p:sldLayoutId id="2147484138" r:id="rId27"/>
    <p:sldLayoutId id="2147484146" r:id="rId28"/>
    <p:sldLayoutId id="2147484139" r:id="rId29"/>
    <p:sldLayoutId id="2147484142" r:id="rId30"/>
    <p:sldLayoutId id="2147484095" r:id="rId31"/>
    <p:sldLayoutId id="2147484092" r:id="rId32"/>
    <p:sldLayoutId id="2147484096" r:id="rId33"/>
    <p:sldLayoutId id="2147484093" r:id="rId34"/>
    <p:sldLayoutId id="2147483656" r:id="rId35"/>
    <p:sldLayoutId id="2147483657" r:id="rId36"/>
    <p:sldLayoutId id="2147483659" r:id="rId37"/>
    <p:sldLayoutId id="2147483660" r:id="rId38"/>
    <p:sldLayoutId id="2147483662" r:id="rId39"/>
    <p:sldLayoutId id="2147483663" r:id="rId40"/>
    <p:sldLayoutId id="2147483664" r:id="rId41"/>
    <p:sldLayoutId id="2147483666" r:id="rId42"/>
    <p:sldLayoutId id="2147483668" r:id="rId43"/>
    <p:sldLayoutId id="2147483669" r:id="rId44"/>
    <p:sldLayoutId id="2147483670" r:id="rId45"/>
    <p:sldLayoutId id="2147483671" r:id="rId46"/>
    <p:sldLayoutId id="2147483672" r:id="rId47"/>
    <p:sldLayoutId id="2147483673" r:id="rId48"/>
    <p:sldLayoutId id="2147483674" r:id="rId49"/>
    <p:sldLayoutId id="2147483675" r:id="rId50"/>
    <p:sldLayoutId id="2147483676" r:id="rId51"/>
    <p:sldLayoutId id="2147483677" r:id="rId52"/>
    <p:sldLayoutId id="2147483678" r:id="rId53"/>
    <p:sldLayoutId id="2147483694" r:id="rId5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customXml" Target="../ink/ink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customXml" Target="../ink/ink2.xml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customXml" Target="../ink/ink5.xml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customXml" Target="../ink/ink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customXml" Target="../ink/ink8.xml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customXml" Target="../ink/ink1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customXml" Target="../ink/ink11.xml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customXml" Target="../ink/ink1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customXml" Target="../ink/ink14.xml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inf-nameplate.ddns.net:54321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-420473" y="1279760"/>
            <a:ext cx="7124720" cy="557824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684949" y="1322913"/>
            <a:ext cx="5979521" cy="395055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5867"/>
              <a:t>Nameplate generator für Asset Administration Shell</a:t>
            </a:r>
            <a:br>
              <a:rPr lang="en" sz="5867"/>
            </a:br>
            <a:r>
              <a:rPr lang="de-DE" sz="1600"/>
              <a:t>17.05.2024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420338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965000" y="451097"/>
            <a:ext cx="1026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API-Spezifikation</a:t>
            </a:r>
            <a:endParaRPr/>
          </a:p>
        </p:txBody>
      </p:sp>
      <p:grpSp>
        <p:nvGrpSpPr>
          <p:cNvPr id="30" name="Google Shape;4241;p64">
            <a:extLst>
              <a:ext uri="{FF2B5EF4-FFF2-40B4-BE49-F238E27FC236}">
                <a16:creationId xmlns:a16="http://schemas.microsoft.com/office/drawing/2014/main" id="{A88DB9F3-025F-6532-B893-76846B9AA96A}"/>
              </a:ext>
            </a:extLst>
          </p:cNvPr>
          <p:cNvGrpSpPr/>
          <p:nvPr/>
        </p:nvGrpSpPr>
        <p:grpSpPr>
          <a:xfrm>
            <a:off x="6821624" y="2243329"/>
            <a:ext cx="4730496" cy="4163575"/>
            <a:chOff x="1338075" y="463925"/>
            <a:chExt cx="5022575" cy="4585450"/>
          </a:xfrm>
        </p:grpSpPr>
        <p:sp>
          <p:nvSpPr>
            <p:cNvPr id="31" name="Google Shape;4242;p64">
              <a:extLst>
                <a:ext uri="{FF2B5EF4-FFF2-40B4-BE49-F238E27FC236}">
                  <a16:creationId xmlns:a16="http://schemas.microsoft.com/office/drawing/2014/main" id="{232C5273-719A-F6EC-B667-AAD578F0E2B1}"/>
                </a:ext>
              </a:extLst>
            </p:cNvPr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2" name="Google Shape;4243;p64">
              <a:extLst>
                <a:ext uri="{FF2B5EF4-FFF2-40B4-BE49-F238E27FC236}">
                  <a16:creationId xmlns:a16="http://schemas.microsoft.com/office/drawing/2014/main" id="{E02673BB-85BF-B356-4432-276462716E3A}"/>
                </a:ext>
              </a:extLst>
            </p:cNvPr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3" name="Google Shape;4244;p64">
              <a:extLst>
                <a:ext uri="{FF2B5EF4-FFF2-40B4-BE49-F238E27FC236}">
                  <a16:creationId xmlns:a16="http://schemas.microsoft.com/office/drawing/2014/main" id="{EF8F3FBB-2246-4B70-69E2-310193C28247}"/>
                </a:ext>
              </a:extLst>
            </p:cNvPr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4" name="Google Shape;4245;p64">
              <a:extLst>
                <a:ext uri="{FF2B5EF4-FFF2-40B4-BE49-F238E27FC236}">
                  <a16:creationId xmlns:a16="http://schemas.microsoft.com/office/drawing/2014/main" id="{985C85EC-EE73-C919-8B8B-A910D20A6306}"/>
                </a:ext>
              </a:extLst>
            </p:cNvPr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5" name="Google Shape;4246;p64">
              <a:extLst>
                <a:ext uri="{FF2B5EF4-FFF2-40B4-BE49-F238E27FC236}">
                  <a16:creationId xmlns:a16="http://schemas.microsoft.com/office/drawing/2014/main" id="{07954D45-E88E-D408-A927-26E05A9963A3}"/>
                </a:ext>
              </a:extLst>
            </p:cNvPr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6" name="Google Shape;4247;p64">
              <a:extLst>
                <a:ext uri="{FF2B5EF4-FFF2-40B4-BE49-F238E27FC236}">
                  <a16:creationId xmlns:a16="http://schemas.microsoft.com/office/drawing/2014/main" id="{27B95143-3A21-9E93-FC6C-5A0525ECCAF7}"/>
                </a:ext>
              </a:extLst>
            </p:cNvPr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7" name="Google Shape;4248;p64">
              <a:extLst>
                <a:ext uri="{FF2B5EF4-FFF2-40B4-BE49-F238E27FC236}">
                  <a16:creationId xmlns:a16="http://schemas.microsoft.com/office/drawing/2014/main" id="{FBD2B668-7F95-35C6-7FBE-0BEFA18DF156}"/>
                </a:ext>
              </a:extLst>
            </p:cNvPr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8" name="Google Shape;4249;p64">
              <a:extLst>
                <a:ext uri="{FF2B5EF4-FFF2-40B4-BE49-F238E27FC236}">
                  <a16:creationId xmlns:a16="http://schemas.microsoft.com/office/drawing/2014/main" id="{B9AB5383-FB6C-70A1-7956-A8CF5608BDB8}"/>
                </a:ext>
              </a:extLst>
            </p:cNvPr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9" name="Google Shape;4250;p64">
              <a:extLst>
                <a:ext uri="{FF2B5EF4-FFF2-40B4-BE49-F238E27FC236}">
                  <a16:creationId xmlns:a16="http://schemas.microsoft.com/office/drawing/2014/main" id="{64540EE4-080B-EB77-F202-51A9B3F36A16}"/>
                </a:ext>
              </a:extLst>
            </p:cNvPr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" name="Google Shape;4251;p64">
              <a:extLst>
                <a:ext uri="{FF2B5EF4-FFF2-40B4-BE49-F238E27FC236}">
                  <a16:creationId xmlns:a16="http://schemas.microsoft.com/office/drawing/2014/main" id="{24220FE8-3C50-A734-1C93-DDAA141B6DDA}"/>
                </a:ext>
              </a:extLst>
            </p:cNvPr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1" name="Google Shape;4252;p64">
              <a:extLst>
                <a:ext uri="{FF2B5EF4-FFF2-40B4-BE49-F238E27FC236}">
                  <a16:creationId xmlns:a16="http://schemas.microsoft.com/office/drawing/2014/main" id="{E4151ED8-6582-EA1B-E64D-15D66547DB88}"/>
                </a:ext>
              </a:extLst>
            </p:cNvPr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2" name="Google Shape;4253;p64">
              <a:extLst>
                <a:ext uri="{FF2B5EF4-FFF2-40B4-BE49-F238E27FC236}">
                  <a16:creationId xmlns:a16="http://schemas.microsoft.com/office/drawing/2014/main" id="{B466342A-5462-EE8A-1B80-2B4768CB33C8}"/>
                </a:ext>
              </a:extLst>
            </p:cNvPr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3" name="Google Shape;4254;p64">
              <a:extLst>
                <a:ext uri="{FF2B5EF4-FFF2-40B4-BE49-F238E27FC236}">
                  <a16:creationId xmlns:a16="http://schemas.microsoft.com/office/drawing/2014/main" id="{1C43CEF6-2055-8045-3B3A-2046203CE3F7}"/>
                </a:ext>
              </a:extLst>
            </p:cNvPr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4" name="Google Shape;4255;p64">
              <a:extLst>
                <a:ext uri="{FF2B5EF4-FFF2-40B4-BE49-F238E27FC236}">
                  <a16:creationId xmlns:a16="http://schemas.microsoft.com/office/drawing/2014/main" id="{33C29394-EFF1-A717-6314-D5553AF8B9F6}"/>
                </a:ext>
              </a:extLst>
            </p:cNvPr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5" name="Google Shape;4256;p64">
              <a:extLst>
                <a:ext uri="{FF2B5EF4-FFF2-40B4-BE49-F238E27FC236}">
                  <a16:creationId xmlns:a16="http://schemas.microsoft.com/office/drawing/2014/main" id="{3CDC9AF7-FBA7-A504-3353-DABE908BB8B8}"/>
                </a:ext>
              </a:extLst>
            </p:cNvPr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6" name="Google Shape;4257;p64">
              <a:extLst>
                <a:ext uri="{FF2B5EF4-FFF2-40B4-BE49-F238E27FC236}">
                  <a16:creationId xmlns:a16="http://schemas.microsoft.com/office/drawing/2014/main" id="{7309328E-94D6-08D4-BB79-47577FD876F1}"/>
                </a:ext>
              </a:extLst>
            </p:cNvPr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7" name="Google Shape;4258;p64">
              <a:extLst>
                <a:ext uri="{FF2B5EF4-FFF2-40B4-BE49-F238E27FC236}">
                  <a16:creationId xmlns:a16="http://schemas.microsoft.com/office/drawing/2014/main" id="{F7B1F9BE-3980-43B0-8397-3204CF815320}"/>
                </a:ext>
              </a:extLst>
            </p:cNvPr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8" name="Google Shape;4259;p64">
              <a:extLst>
                <a:ext uri="{FF2B5EF4-FFF2-40B4-BE49-F238E27FC236}">
                  <a16:creationId xmlns:a16="http://schemas.microsoft.com/office/drawing/2014/main" id="{6F4DB192-25C2-D46F-A7CA-BBA94B4BD11D}"/>
                </a:ext>
              </a:extLst>
            </p:cNvPr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9" name="Google Shape;4260;p64">
              <a:extLst>
                <a:ext uri="{FF2B5EF4-FFF2-40B4-BE49-F238E27FC236}">
                  <a16:creationId xmlns:a16="http://schemas.microsoft.com/office/drawing/2014/main" id="{BDF8B57C-F52F-E37C-D367-C8EB13C99DBA}"/>
                </a:ext>
              </a:extLst>
            </p:cNvPr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0" name="Google Shape;4261;p64">
              <a:extLst>
                <a:ext uri="{FF2B5EF4-FFF2-40B4-BE49-F238E27FC236}">
                  <a16:creationId xmlns:a16="http://schemas.microsoft.com/office/drawing/2014/main" id="{3A7109D7-9089-1258-0F25-AEAAC8B453BC}"/>
                </a:ext>
              </a:extLst>
            </p:cNvPr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1" name="Google Shape;4262;p64">
              <a:extLst>
                <a:ext uri="{FF2B5EF4-FFF2-40B4-BE49-F238E27FC236}">
                  <a16:creationId xmlns:a16="http://schemas.microsoft.com/office/drawing/2014/main" id="{AE6054D6-D868-3F3D-D77B-A61EAB36B1FB}"/>
                </a:ext>
              </a:extLst>
            </p:cNvPr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2" name="Google Shape;4263;p64">
              <a:extLst>
                <a:ext uri="{FF2B5EF4-FFF2-40B4-BE49-F238E27FC236}">
                  <a16:creationId xmlns:a16="http://schemas.microsoft.com/office/drawing/2014/main" id="{DF2D101C-11B9-3C0A-2EC5-BD63B7721789}"/>
                </a:ext>
              </a:extLst>
            </p:cNvPr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3" name="Google Shape;4264;p64">
              <a:extLst>
                <a:ext uri="{FF2B5EF4-FFF2-40B4-BE49-F238E27FC236}">
                  <a16:creationId xmlns:a16="http://schemas.microsoft.com/office/drawing/2014/main" id="{E4C02093-AAD6-5D55-DAFA-43158EDF2367}"/>
                </a:ext>
              </a:extLst>
            </p:cNvPr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4" name="Google Shape;4265;p64">
              <a:extLst>
                <a:ext uri="{FF2B5EF4-FFF2-40B4-BE49-F238E27FC236}">
                  <a16:creationId xmlns:a16="http://schemas.microsoft.com/office/drawing/2014/main" id="{5CD0BE80-4F97-60F1-83C0-6027787C98AD}"/>
                </a:ext>
              </a:extLst>
            </p:cNvPr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5" name="Google Shape;4266;p64">
              <a:extLst>
                <a:ext uri="{FF2B5EF4-FFF2-40B4-BE49-F238E27FC236}">
                  <a16:creationId xmlns:a16="http://schemas.microsoft.com/office/drawing/2014/main" id="{371834C6-77C9-FCC2-D175-023A9D0D93B0}"/>
                </a:ext>
              </a:extLst>
            </p:cNvPr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6" name="Google Shape;4267;p64">
              <a:extLst>
                <a:ext uri="{FF2B5EF4-FFF2-40B4-BE49-F238E27FC236}">
                  <a16:creationId xmlns:a16="http://schemas.microsoft.com/office/drawing/2014/main" id="{961790C8-BBBB-DF34-FD94-CC36CBBF69AB}"/>
                </a:ext>
              </a:extLst>
            </p:cNvPr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7" name="Google Shape;4268;p64">
              <a:extLst>
                <a:ext uri="{FF2B5EF4-FFF2-40B4-BE49-F238E27FC236}">
                  <a16:creationId xmlns:a16="http://schemas.microsoft.com/office/drawing/2014/main" id="{7065C8A8-6F41-4728-3060-DED29D27A56E}"/>
                </a:ext>
              </a:extLst>
            </p:cNvPr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8" name="Google Shape;4269;p64">
              <a:extLst>
                <a:ext uri="{FF2B5EF4-FFF2-40B4-BE49-F238E27FC236}">
                  <a16:creationId xmlns:a16="http://schemas.microsoft.com/office/drawing/2014/main" id="{8BC4DE27-13F2-92B5-1B95-40BB06B57EFF}"/>
                </a:ext>
              </a:extLst>
            </p:cNvPr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9" name="Google Shape;4270;p64">
              <a:extLst>
                <a:ext uri="{FF2B5EF4-FFF2-40B4-BE49-F238E27FC236}">
                  <a16:creationId xmlns:a16="http://schemas.microsoft.com/office/drawing/2014/main" id="{7F704647-FA44-A0D7-B271-12C40E7C24DF}"/>
                </a:ext>
              </a:extLst>
            </p:cNvPr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0" name="Google Shape;4271;p64">
              <a:extLst>
                <a:ext uri="{FF2B5EF4-FFF2-40B4-BE49-F238E27FC236}">
                  <a16:creationId xmlns:a16="http://schemas.microsoft.com/office/drawing/2014/main" id="{C2926C17-9053-9844-426C-0DA16F1F8C0A}"/>
                </a:ext>
              </a:extLst>
            </p:cNvPr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1" name="Google Shape;4272;p64">
              <a:extLst>
                <a:ext uri="{FF2B5EF4-FFF2-40B4-BE49-F238E27FC236}">
                  <a16:creationId xmlns:a16="http://schemas.microsoft.com/office/drawing/2014/main" id="{376B97E9-EB2A-A600-06A0-9D4837481DDC}"/>
                </a:ext>
              </a:extLst>
            </p:cNvPr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2" name="Google Shape;4273;p64">
              <a:extLst>
                <a:ext uri="{FF2B5EF4-FFF2-40B4-BE49-F238E27FC236}">
                  <a16:creationId xmlns:a16="http://schemas.microsoft.com/office/drawing/2014/main" id="{7DD8392D-15F5-1DCB-EC62-3D060C431B3C}"/>
                </a:ext>
              </a:extLst>
            </p:cNvPr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3" name="Google Shape;4274;p64">
              <a:extLst>
                <a:ext uri="{FF2B5EF4-FFF2-40B4-BE49-F238E27FC236}">
                  <a16:creationId xmlns:a16="http://schemas.microsoft.com/office/drawing/2014/main" id="{DD4C668D-C5EB-6DD2-977D-B30096B700AD}"/>
                </a:ext>
              </a:extLst>
            </p:cNvPr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4" name="Google Shape;4275;p64">
              <a:extLst>
                <a:ext uri="{FF2B5EF4-FFF2-40B4-BE49-F238E27FC236}">
                  <a16:creationId xmlns:a16="http://schemas.microsoft.com/office/drawing/2014/main" id="{4F7D4983-1D50-E3E9-6F0B-31339332AD64}"/>
                </a:ext>
              </a:extLst>
            </p:cNvPr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5" name="Google Shape;4276;p64">
              <a:extLst>
                <a:ext uri="{FF2B5EF4-FFF2-40B4-BE49-F238E27FC236}">
                  <a16:creationId xmlns:a16="http://schemas.microsoft.com/office/drawing/2014/main" id="{1DC2CD17-ADB8-AAF2-A8A8-0DC5CE4EDC75}"/>
                </a:ext>
              </a:extLst>
            </p:cNvPr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6" name="Google Shape;4277;p64">
              <a:extLst>
                <a:ext uri="{FF2B5EF4-FFF2-40B4-BE49-F238E27FC236}">
                  <a16:creationId xmlns:a16="http://schemas.microsoft.com/office/drawing/2014/main" id="{7C4633CF-7855-F90C-D016-F2CE1B7B1451}"/>
                </a:ext>
              </a:extLst>
            </p:cNvPr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7" name="Google Shape;4278;p64">
              <a:extLst>
                <a:ext uri="{FF2B5EF4-FFF2-40B4-BE49-F238E27FC236}">
                  <a16:creationId xmlns:a16="http://schemas.microsoft.com/office/drawing/2014/main" id="{3FB7415F-6F0E-BEF8-3222-B3D389F4F938}"/>
                </a:ext>
              </a:extLst>
            </p:cNvPr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8" name="Google Shape;4279;p64">
              <a:extLst>
                <a:ext uri="{FF2B5EF4-FFF2-40B4-BE49-F238E27FC236}">
                  <a16:creationId xmlns:a16="http://schemas.microsoft.com/office/drawing/2014/main" id="{792817ED-1679-B8CC-8869-903BE58827DE}"/>
                </a:ext>
              </a:extLst>
            </p:cNvPr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9" name="Google Shape;4280;p64">
              <a:extLst>
                <a:ext uri="{FF2B5EF4-FFF2-40B4-BE49-F238E27FC236}">
                  <a16:creationId xmlns:a16="http://schemas.microsoft.com/office/drawing/2014/main" id="{308E13D9-E15F-CFEB-9B7D-A4779BDF4C76}"/>
                </a:ext>
              </a:extLst>
            </p:cNvPr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0" name="Google Shape;4281;p64">
              <a:extLst>
                <a:ext uri="{FF2B5EF4-FFF2-40B4-BE49-F238E27FC236}">
                  <a16:creationId xmlns:a16="http://schemas.microsoft.com/office/drawing/2014/main" id="{8268B60B-4341-3722-0EDF-C65DB36A5B23}"/>
                </a:ext>
              </a:extLst>
            </p:cNvPr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1" name="Google Shape;4282;p64">
              <a:extLst>
                <a:ext uri="{FF2B5EF4-FFF2-40B4-BE49-F238E27FC236}">
                  <a16:creationId xmlns:a16="http://schemas.microsoft.com/office/drawing/2014/main" id="{938C3135-650B-FDDF-F598-EC39D7318B90}"/>
                </a:ext>
              </a:extLst>
            </p:cNvPr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2" name="Google Shape;4283;p64">
              <a:extLst>
                <a:ext uri="{FF2B5EF4-FFF2-40B4-BE49-F238E27FC236}">
                  <a16:creationId xmlns:a16="http://schemas.microsoft.com/office/drawing/2014/main" id="{C192ACE2-CE29-FA77-4BCA-2B2B5C2619F9}"/>
                </a:ext>
              </a:extLst>
            </p:cNvPr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3" name="Google Shape;4284;p64">
              <a:extLst>
                <a:ext uri="{FF2B5EF4-FFF2-40B4-BE49-F238E27FC236}">
                  <a16:creationId xmlns:a16="http://schemas.microsoft.com/office/drawing/2014/main" id="{32071E08-43D9-BDF5-CD80-D2C3BFF2D73D}"/>
                </a:ext>
              </a:extLst>
            </p:cNvPr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4" name="Google Shape;4285;p64">
              <a:extLst>
                <a:ext uri="{FF2B5EF4-FFF2-40B4-BE49-F238E27FC236}">
                  <a16:creationId xmlns:a16="http://schemas.microsoft.com/office/drawing/2014/main" id="{147716F9-A960-5B0C-2A09-AC9D654B5BED}"/>
                </a:ext>
              </a:extLst>
            </p:cNvPr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5" name="Google Shape;4286;p64">
              <a:extLst>
                <a:ext uri="{FF2B5EF4-FFF2-40B4-BE49-F238E27FC236}">
                  <a16:creationId xmlns:a16="http://schemas.microsoft.com/office/drawing/2014/main" id="{4C4245BB-DE98-CEC5-58E4-55D67655802B}"/>
                </a:ext>
              </a:extLst>
            </p:cNvPr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6" name="Google Shape;4287;p64">
              <a:extLst>
                <a:ext uri="{FF2B5EF4-FFF2-40B4-BE49-F238E27FC236}">
                  <a16:creationId xmlns:a16="http://schemas.microsoft.com/office/drawing/2014/main" id="{168F05D0-47C3-2126-8DB6-E3359DDFB031}"/>
                </a:ext>
              </a:extLst>
            </p:cNvPr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7" name="Google Shape;4288;p64">
              <a:extLst>
                <a:ext uri="{FF2B5EF4-FFF2-40B4-BE49-F238E27FC236}">
                  <a16:creationId xmlns:a16="http://schemas.microsoft.com/office/drawing/2014/main" id="{75BE94A1-000B-8FED-EF70-83808552E3B2}"/>
                </a:ext>
              </a:extLst>
            </p:cNvPr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8" name="Google Shape;4289;p64">
              <a:extLst>
                <a:ext uri="{FF2B5EF4-FFF2-40B4-BE49-F238E27FC236}">
                  <a16:creationId xmlns:a16="http://schemas.microsoft.com/office/drawing/2014/main" id="{A3F9D192-05C2-47DC-87B2-73A56852FDCC}"/>
                </a:ext>
              </a:extLst>
            </p:cNvPr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5" name="Google Shape;4290;p64">
              <a:extLst>
                <a:ext uri="{FF2B5EF4-FFF2-40B4-BE49-F238E27FC236}">
                  <a16:creationId xmlns:a16="http://schemas.microsoft.com/office/drawing/2014/main" id="{C7EA7A6C-2A4B-5981-5A75-BE527E9A7EA4}"/>
                </a:ext>
              </a:extLst>
            </p:cNvPr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6" name="Google Shape;4291;p64">
              <a:extLst>
                <a:ext uri="{FF2B5EF4-FFF2-40B4-BE49-F238E27FC236}">
                  <a16:creationId xmlns:a16="http://schemas.microsoft.com/office/drawing/2014/main" id="{F2A2AFAA-D3A9-24EA-3CE9-E047575F1D2E}"/>
                </a:ext>
              </a:extLst>
            </p:cNvPr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7" name="Google Shape;4292;p64">
              <a:extLst>
                <a:ext uri="{FF2B5EF4-FFF2-40B4-BE49-F238E27FC236}">
                  <a16:creationId xmlns:a16="http://schemas.microsoft.com/office/drawing/2014/main" id="{6662A8AD-99C1-E2AA-70C8-1F96B8527B33}"/>
                </a:ext>
              </a:extLst>
            </p:cNvPr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8" name="Google Shape;4293;p64">
              <a:extLst>
                <a:ext uri="{FF2B5EF4-FFF2-40B4-BE49-F238E27FC236}">
                  <a16:creationId xmlns:a16="http://schemas.microsoft.com/office/drawing/2014/main" id="{2A72E1CA-91AB-D309-4225-1CC7484652F6}"/>
                </a:ext>
              </a:extLst>
            </p:cNvPr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9" name="Google Shape;4294;p64">
              <a:extLst>
                <a:ext uri="{FF2B5EF4-FFF2-40B4-BE49-F238E27FC236}">
                  <a16:creationId xmlns:a16="http://schemas.microsoft.com/office/drawing/2014/main" id="{A3B84039-226E-AC34-2EC2-3384E7E5B664}"/>
                </a:ext>
              </a:extLst>
            </p:cNvPr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0" name="Google Shape;4295;p64">
              <a:extLst>
                <a:ext uri="{FF2B5EF4-FFF2-40B4-BE49-F238E27FC236}">
                  <a16:creationId xmlns:a16="http://schemas.microsoft.com/office/drawing/2014/main" id="{05454EED-89DD-A1D9-5AF7-0EB0F1565C22}"/>
                </a:ext>
              </a:extLst>
            </p:cNvPr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9" name="Google Shape;4296;p64">
              <a:extLst>
                <a:ext uri="{FF2B5EF4-FFF2-40B4-BE49-F238E27FC236}">
                  <a16:creationId xmlns:a16="http://schemas.microsoft.com/office/drawing/2014/main" id="{17CB02A2-3D20-4DDE-6F6D-D9AD093071CF}"/>
                </a:ext>
              </a:extLst>
            </p:cNvPr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0" name="Google Shape;4297;p64">
              <a:extLst>
                <a:ext uri="{FF2B5EF4-FFF2-40B4-BE49-F238E27FC236}">
                  <a16:creationId xmlns:a16="http://schemas.microsoft.com/office/drawing/2014/main" id="{FB278FCF-FC5F-9A3B-F9F5-EB6504EAA680}"/>
                </a:ext>
              </a:extLst>
            </p:cNvPr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1" name="Google Shape;4298;p64">
              <a:extLst>
                <a:ext uri="{FF2B5EF4-FFF2-40B4-BE49-F238E27FC236}">
                  <a16:creationId xmlns:a16="http://schemas.microsoft.com/office/drawing/2014/main" id="{E8698914-5B17-509A-660C-974102DFA09A}"/>
                </a:ext>
              </a:extLst>
            </p:cNvPr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2" name="Google Shape;4299;p64">
              <a:extLst>
                <a:ext uri="{FF2B5EF4-FFF2-40B4-BE49-F238E27FC236}">
                  <a16:creationId xmlns:a16="http://schemas.microsoft.com/office/drawing/2014/main" id="{0A30787E-13EC-30B1-CBE8-E3816CAD8B80}"/>
                </a:ext>
              </a:extLst>
            </p:cNvPr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3" name="Google Shape;4300;p64">
              <a:extLst>
                <a:ext uri="{FF2B5EF4-FFF2-40B4-BE49-F238E27FC236}">
                  <a16:creationId xmlns:a16="http://schemas.microsoft.com/office/drawing/2014/main" id="{FED69A38-313B-8D17-2039-0C35B86B9456}"/>
                </a:ext>
              </a:extLst>
            </p:cNvPr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4" name="Google Shape;4301;p64">
              <a:extLst>
                <a:ext uri="{FF2B5EF4-FFF2-40B4-BE49-F238E27FC236}">
                  <a16:creationId xmlns:a16="http://schemas.microsoft.com/office/drawing/2014/main" id="{73FBE868-C385-94FC-8666-46E774E5F297}"/>
                </a:ext>
              </a:extLst>
            </p:cNvPr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5" name="Google Shape;4302;p64">
              <a:extLst>
                <a:ext uri="{FF2B5EF4-FFF2-40B4-BE49-F238E27FC236}">
                  <a16:creationId xmlns:a16="http://schemas.microsoft.com/office/drawing/2014/main" id="{9316EF38-A6C2-059F-DBE1-B91C7F4821C7}"/>
                </a:ext>
              </a:extLst>
            </p:cNvPr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6" name="Google Shape;4303;p64">
              <a:extLst>
                <a:ext uri="{FF2B5EF4-FFF2-40B4-BE49-F238E27FC236}">
                  <a16:creationId xmlns:a16="http://schemas.microsoft.com/office/drawing/2014/main" id="{30AF7E65-38F7-6D04-28B5-BC83367C8EF3}"/>
                </a:ext>
              </a:extLst>
            </p:cNvPr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7" name="Google Shape;4304;p64">
              <a:extLst>
                <a:ext uri="{FF2B5EF4-FFF2-40B4-BE49-F238E27FC236}">
                  <a16:creationId xmlns:a16="http://schemas.microsoft.com/office/drawing/2014/main" id="{1E7911F6-38E5-2157-97A3-839079250FAA}"/>
                </a:ext>
              </a:extLst>
            </p:cNvPr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8" name="Google Shape;4305;p64">
              <a:extLst>
                <a:ext uri="{FF2B5EF4-FFF2-40B4-BE49-F238E27FC236}">
                  <a16:creationId xmlns:a16="http://schemas.microsoft.com/office/drawing/2014/main" id="{1DBF6906-EBE3-FFF9-9077-F9EB89FE5F5C}"/>
                </a:ext>
              </a:extLst>
            </p:cNvPr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9" name="Google Shape;4306;p64">
              <a:extLst>
                <a:ext uri="{FF2B5EF4-FFF2-40B4-BE49-F238E27FC236}">
                  <a16:creationId xmlns:a16="http://schemas.microsoft.com/office/drawing/2014/main" id="{6FDC14E7-A1B2-9817-A6CB-6296541299D4}"/>
                </a:ext>
              </a:extLst>
            </p:cNvPr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0" name="Google Shape;4307;p64">
              <a:extLst>
                <a:ext uri="{FF2B5EF4-FFF2-40B4-BE49-F238E27FC236}">
                  <a16:creationId xmlns:a16="http://schemas.microsoft.com/office/drawing/2014/main" id="{6D8C15D0-1410-460E-9913-809A6E91B703}"/>
                </a:ext>
              </a:extLst>
            </p:cNvPr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1" name="Google Shape;4308;p64">
              <a:extLst>
                <a:ext uri="{FF2B5EF4-FFF2-40B4-BE49-F238E27FC236}">
                  <a16:creationId xmlns:a16="http://schemas.microsoft.com/office/drawing/2014/main" id="{0BDE43AA-52A5-12C9-07A5-CF5BBAE6D822}"/>
                </a:ext>
              </a:extLst>
            </p:cNvPr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2" name="Google Shape;4309;p64">
              <a:extLst>
                <a:ext uri="{FF2B5EF4-FFF2-40B4-BE49-F238E27FC236}">
                  <a16:creationId xmlns:a16="http://schemas.microsoft.com/office/drawing/2014/main" id="{E9AFBD7A-4A4C-5ED4-D031-69CB908F30E5}"/>
                </a:ext>
              </a:extLst>
            </p:cNvPr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3" name="Google Shape;4310;p64">
              <a:extLst>
                <a:ext uri="{FF2B5EF4-FFF2-40B4-BE49-F238E27FC236}">
                  <a16:creationId xmlns:a16="http://schemas.microsoft.com/office/drawing/2014/main" id="{D089DE64-9FEE-30DE-19F2-AA82464DCF97}"/>
                </a:ext>
              </a:extLst>
            </p:cNvPr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4" name="Google Shape;4311;p64">
              <a:extLst>
                <a:ext uri="{FF2B5EF4-FFF2-40B4-BE49-F238E27FC236}">
                  <a16:creationId xmlns:a16="http://schemas.microsoft.com/office/drawing/2014/main" id="{F833F3B7-BB92-1AF3-64E6-A52A0746BED0}"/>
                </a:ext>
              </a:extLst>
            </p:cNvPr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5" name="Google Shape;4312;p64">
              <a:extLst>
                <a:ext uri="{FF2B5EF4-FFF2-40B4-BE49-F238E27FC236}">
                  <a16:creationId xmlns:a16="http://schemas.microsoft.com/office/drawing/2014/main" id="{D9E1BFA8-AF9B-0AAF-A541-F7A93CB9C9D4}"/>
                </a:ext>
              </a:extLst>
            </p:cNvPr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6" name="Google Shape;4313;p64">
              <a:extLst>
                <a:ext uri="{FF2B5EF4-FFF2-40B4-BE49-F238E27FC236}">
                  <a16:creationId xmlns:a16="http://schemas.microsoft.com/office/drawing/2014/main" id="{07880B78-F5D8-690E-9F50-264805F1602B}"/>
                </a:ext>
              </a:extLst>
            </p:cNvPr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7" name="Google Shape;4314;p64">
              <a:extLst>
                <a:ext uri="{FF2B5EF4-FFF2-40B4-BE49-F238E27FC236}">
                  <a16:creationId xmlns:a16="http://schemas.microsoft.com/office/drawing/2014/main" id="{866E013A-2FFB-4DEE-72E2-A5C3DFCB28CD}"/>
                </a:ext>
              </a:extLst>
            </p:cNvPr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8" name="Google Shape;4315;p64">
              <a:extLst>
                <a:ext uri="{FF2B5EF4-FFF2-40B4-BE49-F238E27FC236}">
                  <a16:creationId xmlns:a16="http://schemas.microsoft.com/office/drawing/2014/main" id="{568671CF-D888-3FD9-ED17-1CAC2ACE1AF9}"/>
                </a:ext>
              </a:extLst>
            </p:cNvPr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9" name="Google Shape;4316;p64">
              <a:extLst>
                <a:ext uri="{FF2B5EF4-FFF2-40B4-BE49-F238E27FC236}">
                  <a16:creationId xmlns:a16="http://schemas.microsoft.com/office/drawing/2014/main" id="{6293FC12-52AB-CEA4-2304-BF68F0873260}"/>
                </a:ext>
              </a:extLst>
            </p:cNvPr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0" name="Google Shape;4317;p64">
              <a:extLst>
                <a:ext uri="{FF2B5EF4-FFF2-40B4-BE49-F238E27FC236}">
                  <a16:creationId xmlns:a16="http://schemas.microsoft.com/office/drawing/2014/main" id="{D7C27ECC-B744-F564-DF64-139DD1D8324E}"/>
                </a:ext>
              </a:extLst>
            </p:cNvPr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1" name="Google Shape;4318;p64">
              <a:extLst>
                <a:ext uri="{FF2B5EF4-FFF2-40B4-BE49-F238E27FC236}">
                  <a16:creationId xmlns:a16="http://schemas.microsoft.com/office/drawing/2014/main" id="{CA3C3C8E-6071-3CA6-8CD1-9E3A51C3CD38}"/>
                </a:ext>
              </a:extLst>
            </p:cNvPr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2" name="Google Shape;4319;p64">
              <a:extLst>
                <a:ext uri="{FF2B5EF4-FFF2-40B4-BE49-F238E27FC236}">
                  <a16:creationId xmlns:a16="http://schemas.microsoft.com/office/drawing/2014/main" id="{59718F63-AB00-F08D-7DC1-42D009E0555F}"/>
                </a:ext>
              </a:extLst>
            </p:cNvPr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3" name="Google Shape;4320;p64">
              <a:extLst>
                <a:ext uri="{FF2B5EF4-FFF2-40B4-BE49-F238E27FC236}">
                  <a16:creationId xmlns:a16="http://schemas.microsoft.com/office/drawing/2014/main" id="{410F1221-894C-F221-1E8E-5ADD43D2EB5A}"/>
                </a:ext>
              </a:extLst>
            </p:cNvPr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4" name="Google Shape;4321;p64">
              <a:extLst>
                <a:ext uri="{FF2B5EF4-FFF2-40B4-BE49-F238E27FC236}">
                  <a16:creationId xmlns:a16="http://schemas.microsoft.com/office/drawing/2014/main" id="{5CD36E24-61C6-E555-964C-6936F7DEEEED}"/>
                </a:ext>
              </a:extLst>
            </p:cNvPr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5" name="Google Shape;4322;p64">
              <a:extLst>
                <a:ext uri="{FF2B5EF4-FFF2-40B4-BE49-F238E27FC236}">
                  <a16:creationId xmlns:a16="http://schemas.microsoft.com/office/drawing/2014/main" id="{21D41781-0B25-67A6-0F12-96EDA5715B21}"/>
                </a:ext>
              </a:extLst>
            </p:cNvPr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6" name="Google Shape;4323;p64">
              <a:extLst>
                <a:ext uri="{FF2B5EF4-FFF2-40B4-BE49-F238E27FC236}">
                  <a16:creationId xmlns:a16="http://schemas.microsoft.com/office/drawing/2014/main" id="{EEF72405-7435-582E-06DC-46CA5D924707}"/>
                </a:ext>
              </a:extLst>
            </p:cNvPr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7" name="Google Shape;4324;p64">
              <a:extLst>
                <a:ext uri="{FF2B5EF4-FFF2-40B4-BE49-F238E27FC236}">
                  <a16:creationId xmlns:a16="http://schemas.microsoft.com/office/drawing/2014/main" id="{A0977523-F4B5-92DD-8304-7EF3955EA56D}"/>
                </a:ext>
              </a:extLst>
            </p:cNvPr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8" name="Google Shape;4325;p64">
              <a:extLst>
                <a:ext uri="{FF2B5EF4-FFF2-40B4-BE49-F238E27FC236}">
                  <a16:creationId xmlns:a16="http://schemas.microsoft.com/office/drawing/2014/main" id="{77C1D850-2A92-85E1-CE5B-F44F19F4851D}"/>
                </a:ext>
              </a:extLst>
            </p:cNvPr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9" name="Google Shape;4326;p64">
              <a:extLst>
                <a:ext uri="{FF2B5EF4-FFF2-40B4-BE49-F238E27FC236}">
                  <a16:creationId xmlns:a16="http://schemas.microsoft.com/office/drawing/2014/main" id="{8A5B26A2-8A80-B14B-93D5-69C44DB4E1BF}"/>
                </a:ext>
              </a:extLst>
            </p:cNvPr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0" name="Google Shape;4327;p64">
              <a:extLst>
                <a:ext uri="{FF2B5EF4-FFF2-40B4-BE49-F238E27FC236}">
                  <a16:creationId xmlns:a16="http://schemas.microsoft.com/office/drawing/2014/main" id="{8146EDFD-B745-B021-DACC-236976AA3B02}"/>
                </a:ext>
              </a:extLst>
            </p:cNvPr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1" name="Google Shape;4328;p64">
              <a:extLst>
                <a:ext uri="{FF2B5EF4-FFF2-40B4-BE49-F238E27FC236}">
                  <a16:creationId xmlns:a16="http://schemas.microsoft.com/office/drawing/2014/main" id="{D4472415-07DA-CAE2-0ED7-FED08C878EFE}"/>
                </a:ext>
              </a:extLst>
            </p:cNvPr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2" name="Google Shape;4329;p64">
              <a:extLst>
                <a:ext uri="{FF2B5EF4-FFF2-40B4-BE49-F238E27FC236}">
                  <a16:creationId xmlns:a16="http://schemas.microsoft.com/office/drawing/2014/main" id="{A4CD620F-05CC-929C-1D0C-7F2EA3661AD1}"/>
                </a:ext>
              </a:extLst>
            </p:cNvPr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3" name="Google Shape;4330;p64">
              <a:extLst>
                <a:ext uri="{FF2B5EF4-FFF2-40B4-BE49-F238E27FC236}">
                  <a16:creationId xmlns:a16="http://schemas.microsoft.com/office/drawing/2014/main" id="{1C41F96F-661F-AF26-1B7E-849EB0F0164F}"/>
                </a:ext>
              </a:extLst>
            </p:cNvPr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4" name="Google Shape;4331;p64">
              <a:extLst>
                <a:ext uri="{FF2B5EF4-FFF2-40B4-BE49-F238E27FC236}">
                  <a16:creationId xmlns:a16="http://schemas.microsoft.com/office/drawing/2014/main" id="{FE9F4194-4B9A-B32E-7D26-7A9005CC44D8}"/>
                </a:ext>
              </a:extLst>
            </p:cNvPr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5" name="Google Shape;4332;p64">
              <a:extLst>
                <a:ext uri="{FF2B5EF4-FFF2-40B4-BE49-F238E27FC236}">
                  <a16:creationId xmlns:a16="http://schemas.microsoft.com/office/drawing/2014/main" id="{12AE8329-28D2-2007-9DBF-F32E6A231B9A}"/>
                </a:ext>
              </a:extLst>
            </p:cNvPr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6" name="Google Shape;4333;p64">
              <a:extLst>
                <a:ext uri="{FF2B5EF4-FFF2-40B4-BE49-F238E27FC236}">
                  <a16:creationId xmlns:a16="http://schemas.microsoft.com/office/drawing/2014/main" id="{F434CE18-7994-7651-1013-0FC63746E82A}"/>
                </a:ext>
              </a:extLst>
            </p:cNvPr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7" name="Google Shape;4334;p64">
              <a:extLst>
                <a:ext uri="{FF2B5EF4-FFF2-40B4-BE49-F238E27FC236}">
                  <a16:creationId xmlns:a16="http://schemas.microsoft.com/office/drawing/2014/main" id="{70CC5116-056E-9651-C540-0888FBB17A6E}"/>
                </a:ext>
              </a:extLst>
            </p:cNvPr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8" name="Google Shape;4335;p64">
              <a:extLst>
                <a:ext uri="{FF2B5EF4-FFF2-40B4-BE49-F238E27FC236}">
                  <a16:creationId xmlns:a16="http://schemas.microsoft.com/office/drawing/2014/main" id="{236DDF75-DE90-AA10-7D08-03B2984896DB}"/>
                </a:ext>
              </a:extLst>
            </p:cNvPr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9" name="Google Shape;4336;p64">
              <a:extLst>
                <a:ext uri="{FF2B5EF4-FFF2-40B4-BE49-F238E27FC236}">
                  <a16:creationId xmlns:a16="http://schemas.microsoft.com/office/drawing/2014/main" id="{C79FC9FF-8FE1-1378-222D-46D4CC190826}"/>
                </a:ext>
              </a:extLst>
            </p:cNvPr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0" name="Google Shape;4337;p64">
              <a:extLst>
                <a:ext uri="{FF2B5EF4-FFF2-40B4-BE49-F238E27FC236}">
                  <a16:creationId xmlns:a16="http://schemas.microsoft.com/office/drawing/2014/main" id="{57546190-88C2-2B02-2C03-134AB73AE194}"/>
                </a:ext>
              </a:extLst>
            </p:cNvPr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1" name="Google Shape;4338;p64">
              <a:extLst>
                <a:ext uri="{FF2B5EF4-FFF2-40B4-BE49-F238E27FC236}">
                  <a16:creationId xmlns:a16="http://schemas.microsoft.com/office/drawing/2014/main" id="{13BFF0F1-83F9-F98F-EF86-F844C26AB13E}"/>
                </a:ext>
              </a:extLst>
            </p:cNvPr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2" name="Google Shape;4339;p64">
              <a:extLst>
                <a:ext uri="{FF2B5EF4-FFF2-40B4-BE49-F238E27FC236}">
                  <a16:creationId xmlns:a16="http://schemas.microsoft.com/office/drawing/2014/main" id="{3F13E09B-1D86-41E3-A460-7E3A7235812C}"/>
                </a:ext>
              </a:extLst>
            </p:cNvPr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3" name="Google Shape;4340;p64">
              <a:extLst>
                <a:ext uri="{FF2B5EF4-FFF2-40B4-BE49-F238E27FC236}">
                  <a16:creationId xmlns:a16="http://schemas.microsoft.com/office/drawing/2014/main" id="{B95E0EB2-D49E-A98F-CD7C-4C3C5AF7CC03}"/>
                </a:ext>
              </a:extLst>
            </p:cNvPr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4" name="Google Shape;4341;p64">
              <a:extLst>
                <a:ext uri="{FF2B5EF4-FFF2-40B4-BE49-F238E27FC236}">
                  <a16:creationId xmlns:a16="http://schemas.microsoft.com/office/drawing/2014/main" id="{8E6F52E3-5C16-C9A8-BC38-79C35E18608C}"/>
                </a:ext>
              </a:extLst>
            </p:cNvPr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5" name="Google Shape;4342;p64">
              <a:extLst>
                <a:ext uri="{FF2B5EF4-FFF2-40B4-BE49-F238E27FC236}">
                  <a16:creationId xmlns:a16="http://schemas.microsoft.com/office/drawing/2014/main" id="{EB54315D-68C1-9924-AE46-CC52B56293B0}"/>
                </a:ext>
              </a:extLst>
            </p:cNvPr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6" name="Google Shape;4343;p64">
              <a:extLst>
                <a:ext uri="{FF2B5EF4-FFF2-40B4-BE49-F238E27FC236}">
                  <a16:creationId xmlns:a16="http://schemas.microsoft.com/office/drawing/2014/main" id="{22A9D2B8-44F2-327A-CE3C-124FF70C8E21}"/>
                </a:ext>
              </a:extLst>
            </p:cNvPr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7" name="Google Shape;4344;p64">
              <a:extLst>
                <a:ext uri="{FF2B5EF4-FFF2-40B4-BE49-F238E27FC236}">
                  <a16:creationId xmlns:a16="http://schemas.microsoft.com/office/drawing/2014/main" id="{2D5E70DC-2A4F-02CE-77E4-63237A7DD3EF}"/>
                </a:ext>
              </a:extLst>
            </p:cNvPr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8" name="Google Shape;4345;p64">
              <a:extLst>
                <a:ext uri="{FF2B5EF4-FFF2-40B4-BE49-F238E27FC236}">
                  <a16:creationId xmlns:a16="http://schemas.microsoft.com/office/drawing/2014/main" id="{CA008FEC-91A0-B8CE-BF0A-E1EBA8FA37B3}"/>
                </a:ext>
              </a:extLst>
            </p:cNvPr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9" name="Google Shape;4346;p64">
              <a:extLst>
                <a:ext uri="{FF2B5EF4-FFF2-40B4-BE49-F238E27FC236}">
                  <a16:creationId xmlns:a16="http://schemas.microsoft.com/office/drawing/2014/main" id="{7380D911-0653-F9E5-27C8-3FEC697FA4D7}"/>
                </a:ext>
              </a:extLst>
            </p:cNvPr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0" name="Google Shape;4347;p64">
              <a:extLst>
                <a:ext uri="{FF2B5EF4-FFF2-40B4-BE49-F238E27FC236}">
                  <a16:creationId xmlns:a16="http://schemas.microsoft.com/office/drawing/2014/main" id="{53A05BEC-DDA1-CB46-29AE-A8C3251C13D0}"/>
                </a:ext>
              </a:extLst>
            </p:cNvPr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1" name="Google Shape;4348;p64">
              <a:extLst>
                <a:ext uri="{FF2B5EF4-FFF2-40B4-BE49-F238E27FC236}">
                  <a16:creationId xmlns:a16="http://schemas.microsoft.com/office/drawing/2014/main" id="{7B3A365D-44BD-445C-7C92-A2767431429E}"/>
                </a:ext>
              </a:extLst>
            </p:cNvPr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2" name="Google Shape;4349;p64">
              <a:extLst>
                <a:ext uri="{FF2B5EF4-FFF2-40B4-BE49-F238E27FC236}">
                  <a16:creationId xmlns:a16="http://schemas.microsoft.com/office/drawing/2014/main" id="{88CBCAD5-53B2-4B34-863F-E0848E6FD0C0}"/>
                </a:ext>
              </a:extLst>
            </p:cNvPr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3" name="Google Shape;4350;p64">
              <a:extLst>
                <a:ext uri="{FF2B5EF4-FFF2-40B4-BE49-F238E27FC236}">
                  <a16:creationId xmlns:a16="http://schemas.microsoft.com/office/drawing/2014/main" id="{9C26C723-B284-306E-B1B8-DD1513C1003E}"/>
                </a:ext>
              </a:extLst>
            </p:cNvPr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4" name="Google Shape;4351;p64">
              <a:extLst>
                <a:ext uri="{FF2B5EF4-FFF2-40B4-BE49-F238E27FC236}">
                  <a16:creationId xmlns:a16="http://schemas.microsoft.com/office/drawing/2014/main" id="{CB3A4130-B2C9-4A13-B06F-B89215C07DC5}"/>
                </a:ext>
              </a:extLst>
            </p:cNvPr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5" name="Google Shape;4352;p64">
              <a:extLst>
                <a:ext uri="{FF2B5EF4-FFF2-40B4-BE49-F238E27FC236}">
                  <a16:creationId xmlns:a16="http://schemas.microsoft.com/office/drawing/2014/main" id="{78C68C46-B29E-113E-1AA4-797DED8C444F}"/>
                </a:ext>
              </a:extLst>
            </p:cNvPr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6" name="Google Shape;4353;p64">
              <a:extLst>
                <a:ext uri="{FF2B5EF4-FFF2-40B4-BE49-F238E27FC236}">
                  <a16:creationId xmlns:a16="http://schemas.microsoft.com/office/drawing/2014/main" id="{A49809F6-4522-B828-098D-356CE15D1E38}"/>
                </a:ext>
              </a:extLst>
            </p:cNvPr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7" name="Google Shape;4354;p64">
              <a:extLst>
                <a:ext uri="{FF2B5EF4-FFF2-40B4-BE49-F238E27FC236}">
                  <a16:creationId xmlns:a16="http://schemas.microsoft.com/office/drawing/2014/main" id="{E1C6E790-A50E-EF64-C70E-B04099429D27}"/>
                </a:ext>
              </a:extLst>
            </p:cNvPr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8" name="Google Shape;4355;p64">
              <a:extLst>
                <a:ext uri="{FF2B5EF4-FFF2-40B4-BE49-F238E27FC236}">
                  <a16:creationId xmlns:a16="http://schemas.microsoft.com/office/drawing/2014/main" id="{B119E0D2-A3E5-3FB4-4102-71EAC904E70D}"/>
                </a:ext>
              </a:extLst>
            </p:cNvPr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9" name="Google Shape;4356;p64">
              <a:extLst>
                <a:ext uri="{FF2B5EF4-FFF2-40B4-BE49-F238E27FC236}">
                  <a16:creationId xmlns:a16="http://schemas.microsoft.com/office/drawing/2014/main" id="{C8A33DE3-8FE1-9EFB-4892-3B4B45605516}"/>
                </a:ext>
              </a:extLst>
            </p:cNvPr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0" name="Google Shape;4357;p64">
              <a:extLst>
                <a:ext uri="{FF2B5EF4-FFF2-40B4-BE49-F238E27FC236}">
                  <a16:creationId xmlns:a16="http://schemas.microsoft.com/office/drawing/2014/main" id="{CDD7006F-E2E3-13AD-19FF-04F24E3A8B56}"/>
                </a:ext>
              </a:extLst>
            </p:cNvPr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1" name="Google Shape;4358;p64">
              <a:extLst>
                <a:ext uri="{FF2B5EF4-FFF2-40B4-BE49-F238E27FC236}">
                  <a16:creationId xmlns:a16="http://schemas.microsoft.com/office/drawing/2014/main" id="{BB17D4A3-519A-0FF2-4B29-1BFC7201498D}"/>
                </a:ext>
              </a:extLst>
            </p:cNvPr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2" name="Google Shape;4359;p64">
              <a:extLst>
                <a:ext uri="{FF2B5EF4-FFF2-40B4-BE49-F238E27FC236}">
                  <a16:creationId xmlns:a16="http://schemas.microsoft.com/office/drawing/2014/main" id="{954723AB-2B20-7F6D-FF5E-F6D101331253}"/>
                </a:ext>
              </a:extLst>
            </p:cNvPr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3" name="Google Shape;4360;p64">
              <a:extLst>
                <a:ext uri="{FF2B5EF4-FFF2-40B4-BE49-F238E27FC236}">
                  <a16:creationId xmlns:a16="http://schemas.microsoft.com/office/drawing/2014/main" id="{1FDFE090-50AE-B5F0-E736-2EC918024DA8}"/>
                </a:ext>
              </a:extLst>
            </p:cNvPr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4" name="Google Shape;4361;p64">
              <a:extLst>
                <a:ext uri="{FF2B5EF4-FFF2-40B4-BE49-F238E27FC236}">
                  <a16:creationId xmlns:a16="http://schemas.microsoft.com/office/drawing/2014/main" id="{FD19BD39-403E-7968-19EE-EF950BD3269A}"/>
                </a:ext>
              </a:extLst>
            </p:cNvPr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5" name="Google Shape;4362;p64">
              <a:extLst>
                <a:ext uri="{FF2B5EF4-FFF2-40B4-BE49-F238E27FC236}">
                  <a16:creationId xmlns:a16="http://schemas.microsoft.com/office/drawing/2014/main" id="{3F1D5CC6-954C-92F0-201F-E92EAE2F544B}"/>
                </a:ext>
              </a:extLst>
            </p:cNvPr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6" name="Google Shape;4363;p64">
              <a:extLst>
                <a:ext uri="{FF2B5EF4-FFF2-40B4-BE49-F238E27FC236}">
                  <a16:creationId xmlns:a16="http://schemas.microsoft.com/office/drawing/2014/main" id="{B0C07FDE-5E86-499F-C8EA-8D0C353DB1F5}"/>
                </a:ext>
              </a:extLst>
            </p:cNvPr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7" name="Google Shape;4364;p64">
              <a:extLst>
                <a:ext uri="{FF2B5EF4-FFF2-40B4-BE49-F238E27FC236}">
                  <a16:creationId xmlns:a16="http://schemas.microsoft.com/office/drawing/2014/main" id="{A7F4D3DF-D70B-3231-D9F7-9A3401468EC9}"/>
                </a:ext>
              </a:extLst>
            </p:cNvPr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8" name="Google Shape;4365;p64">
              <a:extLst>
                <a:ext uri="{FF2B5EF4-FFF2-40B4-BE49-F238E27FC236}">
                  <a16:creationId xmlns:a16="http://schemas.microsoft.com/office/drawing/2014/main" id="{AD5014E6-B795-D049-38B5-1E5018594780}"/>
                </a:ext>
              </a:extLst>
            </p:cNvPr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9" name="Google Shape;4366;p64">
              <a:extLst>
                <a:ext uri="{FF2B5EF4-FFF2-40B4-BE49-F238E27FC236}">
                  <a16:creationId xmlns:a16="http://schemas.microsoft.com/office/drawing/2014/main" id="{A1AA22BB-37A5-738A-8A06-6F781F05556F}"/>
                </a:ext>
              </a:extLst>
            </p:cNvPr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0" name="Google Shape;4367;p64">
              <a:extLst>
                <a:ext uri="{FF2B5EF4-FFF2-40B4-BE49-F238E27FC236}">
                  <a16:creationId xmlns:a16="http://schemas.microsoft.com/office/drawing/2014/main" id="{FA848BEB-80B4-35FF-FA79-8331BC2A392E}"/>
                </a:ext>
              </a:extLst>
            </p:cNvPr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1" name="Google Shape;4368;p64">
              <a:extLst>
                <a:ext uri="{FF2B5EF4-FFF2-40B4-BE49-F238E27FC236}">
                  <a16:creationId xmlns:a16="http://schemas.microsoft.com/office/drawing/2014/main" id="{0F0780F0-04CA-0E00-B9E5-6A30CD3A45AA}"/>
                </a:ext>
              </a:extLst>
            </p:cNvPr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2" name="Google Shape;4369;p64">
              <a:extLst>
                <a:ext uri="{FF2B5EF4-FFF2-40B4-BE49-F238E27FC236}">
                  <a16:creationId xmlns:a16="http://schemas.microsoft.com/office/drawing/2014/main" id="{D9B835AB-B1EF-59F5-8648-7D5B9D128637}"/>
                </a:ext>
              </a:extLst>
            </p:cNvPr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3" name="Google Shape;4370;p64">
              <a:extLst>
                <a:ext uri="{FF2B5EF4-FFF2-40B4-BE49-F238E27FC236}">
                  <a16:creationId xmlns:a16="http://schemas.microsoft.com/office/drawing/2014/main" id="{1D4F7E30-68D4-855C-EB90-2E9A41B79A17}"/>
                </a:ext>
              </a:extLst>
            </p:cNvPr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4" name="Google Shape;4371;p64">
              <a:extLst>
                <a:ext uri="{FF2B5EF4-FFF2-40B4-BE49-F238E27FC236}">
                  <a16:creationId xmlns:a16="http://schemas.microsoft.com/office/drawing/2014/main" id="{8CF94DD8-4D21-6B0C-918F-B0645F4E63BD}"/>
                </a:ext>
              </a:extLst>
            </p:cNvPr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5" name="Google Shape;4372;p64">
              <a:extLst>
                <a:ext uri="{FF2B5EF4-FFF2-40B4-BE49-F238E27FC236}">
                  <a16:creationId xmlns:a16="http://schemas.microsoft.com/office/drawing/2014/main" id="{6812657C-A51D-E003-4327-BEE1F5F72FF0}"/>
                </a:ext>
              </a:extLst>
            </p:cNvPr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6" name="Google Shape;4373;p64">
              <a:extLst>
                <a:ext uri="{FF2B5EF4-FFF2-40B4-BE49-F238E27FC236}">
                  <a16:creationId xmlns:a16="http://schemas.microsoft.com/office/drawing/2014/main" id="{9CC09985-C8D5-BFE8-D0ED-2877A3CD1549}"/>
                </a:ext>
              </a:extLst>
            </p:cNvPr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7" name="Google Shape;4374;p64">
              <a:extLst>
                <a:ext uri="{FF2B5EF4-FFF2-40B4-BE49-F238E27FC236}">
                  <a16:creationId xmlns:a16="http://schemas.microsoft.com/office/drawing/2014/main" id="{0E8A9D06-523F-3C26-17B7-B0EAAECFFC80}"/>
                </a:ext>
              </a:extLst>
            </p:cNvPr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8" name="Google Shape;4375;p64">
              <a:extLst>
                <a:ext uri="{FF2B5EF4-FFF2-40B4-BE49-F238E27FC236}">
                  <a16:creationId xmlns:a16="http://schemas.microsoft.com/office/drawing/2014/main" id="{1DA78A88-04DE-C851-7821-4DB2DEBE6B60}"/>
                </a:ext>
              </a:extLst>
            </p:cNvPr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9" name="Google Shape;4376;p64">
              <a:extLst>
                <a:ext uri="{FF2B5EF4-FFF2-40B4-BE49-F238E27FC236}">
                  <a16:creationId xmlns:a16="http://schemas.microsoft.com/office/drawing/2014/main" id="{D02971A5-F925-7C61-11BC-AECE3AC48DEC}"/>
                </a:ext>
              </a:extLst>
            </p:cNvPr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0" name="Google Shape;4377;p64">
              <a:extLst>
                <a:ext uri="{FF2B5EF4-FFF2-40B4-BE49-F238E27FC236}">
                  <a16:creationId xmlns:a16="http://schemas.microsoft.com/office/drawing/2014/main" id="{01A2712E-CF90-5DF4-3D4A-F1CD18749824}"/>
                </a:ext>
              </a:extLst>
            </p:cNvPr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1" name="Google Shape;4378;p64">
              <a:extLst>
                <a:ext uri="{FF2B5EF4-FFF2-40B4-BE49-F238E27FC236}">
                  <a16:creationId xmlns:a16="http://schemas.microsoft.com/office/drawing/2014/main" id="{8103E93F-F90E-BC99-29E9-49FBBB6E7D3E}"/>
                </a:ext>
              </a:extLst>
            </p:cNvPr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2" name="Google Shape;4379;p64">
              <a:extLst>
                <a:ext uri="{FF2B5EF4-FFF2-40B4-BE49-F238E27FC236}">
                  <a16:creationId xmlns:a16="http://schemas.microsoft.com/office/drawing/2014/main" id="{7BFDECA8-F3F8-427C-D4A9-CC4E72ABAFD2}"/>
                </a:ext>
              </a:extLst>
            </p:cNvPr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3" name="Google Shape;4380;p64">
              <a:extLst>
                <a:ext uri="{FF2B5EF4-FFF2-40B4-BE49-F238E27FC236}">
                  <a16:creationId xmlns:a16="http://schemas.microsoft.com/office/drawing/2014/main" id="{C50AFEBE-A4C1-DCB9-6131-456B8F2A6F18}"/>
                </a:ext>
              </a:extLst>
            </p:cNvPr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4" name="Google Shape;4381;p64">
              <a:extLst>
                <a:ext uri="{FF2B5EF4-FFF2-40B4-BE49-F238E27FC236}">
                  <a16:creationId xmlns:a16="http://schemas.microsoft.com/office/drawing/2014/main" id="{1A263655-30F2-F05B-86BF-365DCC3EF13D}"/>
                </a:ext>
              </a:extLst>
            </p:cNvPr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5" name="Google Shape;4382;p64">
              <a:extLst>
                <a:ext uri="{FF2B5EF4-FFF2-40B4-BE49-F238E27FC236}">
                  <a16:creationId xmlns:a16="http://schemas.microsoft.com/office/drawing/2014/main" id="{54692142-98F0-0358-3DB6-298B6F4C4A21}"/>
                </a:ext>
              </a:extLst>
            </p:cNvPr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6" name="Google Shape;4383;p64">
              <a:extLst>
                <a:ext uri="{FF2B5EF4-FFF2-40B4-BE49-F238E27FC236}">
                  <a16:creationId xmlns:a16="http://schemas.microsoft.com/office/drawing/2014/main" id="{3292F2E2-FCF3-CF30-9D11-385B3C45C532}"/>
                </a:ext>
              </a:extLst>
            </p:cNvPr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7" name="Google Shape;4384;p64">
              <a:extLst>
                <a:ext uri="{FF2B5EF4-FFF2-40B4-BE49-F238E27FC236}">
                  <a16:creationId xmlns:a16="http://schemas.microsoft.com/office/drawing/2014/main" id="{F54B0F1E-8AE6-8FF9-2A1F-F567ADC43216}"/>
                </a:ext>
              </a:extLst>
            </p:cNvPr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8" name="Google Shape;4385;p64">
              <a:extLst>
                <a:ext uri="{FF2B5EF4-FFF2-40B4-BE49-F238E27FC236}">
                  <a16:creationId xmlns:a16="http://schemas.microsoft.com/office/drawing/2014/main" id="{96D3D679-974C-3CBB-2B15-C676F6104B9D}"/>
                </a:ext>
              </a:extLst>
            </p:cNvPr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9" name="Google Shape;4386;p64">
              <a:extLst>
                <a:ext uri="{FF2B5EF4-FFF2-40B4-BE49-F238E27FC236}">
                  <a16:creationId xmlns:a16="http://schemas.microsoft.com/office/drawing/2014/main" id="{415DAED3-D03D-EFB1-3C1B-C911657B24E1}"/>
                </a:ext>
              </a:extLst>
            </p:cNvPr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0" name="Google Shape;4387;p64">
              <a:extLst>
                <a:ext uri="{FF2B5EF4-FFF2-40B4-BE49-F238E27FC236}">
                  <a16:creationId xmlns:a16="http://schemas.microsoft.com/office/drawing/2014/main" id="{75C225AE-4161-D664-EA79-E4CA0F1AA323}"/>
                </a:ext>
              </a:extLst>
            </p:cNvPr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1" name="Google Shape;4388;p64">
              <a:extLst>
                <a:ext uri="{FF2B5EF4-FFF2-40B4-BE49-F238E27FC236}">
                  <a16:creationId xmlns:a16="http://schemas.microsoft.com/office/drawing/2014/main" id="{D1FFB189-5113-43D0-9CC9-72291028C84B}"/>
                </a:ext>
              </a:extLst>
            </p:cNvPr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2" name="Google Shape;4389;p64">
              <a:extLst>
                <a:ext uri="{FF2B5EF4-FFF2-40B4-BE49-F238E27FC236}">
                  <a16:creationId xmlns:a16="http://schemas.microsoft.com/office/drawing/2014/main" id="{2AFA768F-0D7E-05C3-4FC1-1215835164C8}"/>
                </a:ext>
              </a:extLst>
            </p:cNvPr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3" name="Google Shape;4390;p64">
              <a:extLst>
                <a:ext uri="{FF2B5EF4-FFF2-40B4-BE49-F238E27FC236}">
                  <a16:creationId xmlns:a16="http://schemas.microsoft.com/office/drawing/2014/main" id="{7229FC19-08C4-3D53-B0E7-390DE7913E08}"/>
                </a:ext>
              </a:extLst>
            </p:cNvPr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4" name="Google Shape;4391;p64">
              <a:extLst>
                <a:ext uri="{FF2B5EF4-FFF2-40B4-BE49-F238E27FC236}">
                  <a16:creationId xmlns:a16="http://schemas.microsoft.com/office/drawing/2014/main" id="{6162BB49-4BCD-0128-1715-D23A4226CD35}"/>
                </a:ext>
              </a:extLst>
            </p:cNvPr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5" name="Google Shape;4392;p64">
              <a:extLst>
                <a:ext uri="{FF2B5EF4-FFF2-40B4-BE49-F238E27FC236}">
                  <a16:creationId xmlns:a16="http://schemas.microsoft.com/office/drawing/2014/main" id="{E1360025-7E3F-4084-A26E-460EB65FB968}"/>
                </a:ext>
              </a:extLst>
            </p:cNvPr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6" name="Google Shape;4393;p64">
              <a:extLst>
                <a:ext uri="{FF2B5EF4-FFF2-40B4-BE49-F238E27FC236}">
                  <a16:creationId xmlns:a16="http://schemas.microsoft.com/office/drawing/2014/main" id="{0262D269-1645-9ABE-4D3D-E5C4208E5F26}"/>
                </a:ext>
              </a:extLst>
            </p:cNvPr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7" name="Google Shape;4394;p64">
              <a:extLst>
                <a:ext uri="{FF2B5EF4-FFF2-40B4-BE49-F238E27FC236}">
                  <a16:creationId xmlns:a16="http://schemas.microsoft.com/office/drawing/2014/main" id="{FCC199B6-85AD-6B41-66E3-B5AB23CC2FB2}"/>
                </a:ext>
              </a:extLst>
            </p:cNvPr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8" name="Google Shape;4395;p64">
              <a:extLst>
                <a:ext uri="{FF2B5EF4-FFF2-40B4-BE49-F238E27FC236}">
                  <a16:creationId xmlns:a16="http://schemas.microsoft.com/office/drawing/2014/main" id="{FA8E57E9-ACF5-EAC5-9A57-4FC14054ED40}"/>
                </a:ext>
              </a:extLst>
            </p:cNvPr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9" name="Google Shape;4396;p64">
              <a:extLst>
                <a:ext uri="{FF2B5EF4-FFF2-40B4-BE49-F238E27FC236}">
                  <a16:creationId xmlns:a16="http://schemas.microsoft.com/office/drawing/2014/main" id="{68C8B480-BA6D-E5E9-E20D-48630FCE9971}"/>
                </a:ext>
              </a:extLst>
            </p:cNvPr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0" name="Google Shape;4397;p64">
              <a:extLst>
                <a:ext uri="{FF2B5EF4-FFF2-40B4-BE49-F238E27FC236}">
                  <a16:creationId xmlns:a16="http://schemas.microsoft.com/office/drawing/2014/main" id="{3F8FF3A7-BCF2-B8D6-41AB-BA7D6625F50C}"/>
                </a:ext>
              </a:extLst>
            </p:cNvPr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1" name="Google Shape;4398;p64">
              <a:extLst>
                <a:ext uri="{FF2B5EF4-FFF2-40B4-BE49-F238E27FC236}">
                  <a16:creationId xmlns:a16="http://schemas.microsoft.com/office/drawing/2014/main" id="{09823E5E-2AC4-631C-D180-07DC607866A5}"/>
                </a:ext>
              </a:extLst>
            </p:cNvPr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2" name="Google Shape;4399;p64">
              <a:extLst>
                <a:ext uri="{FF2B5EF4-FFF2-40B4-BE49-F238E27FC236}">
                  <a16:creationId xmlns:a16="http://schemas.microsoft.com/office/drawing/2014/main" id="{09A55AF2-410F-A89B-B76C-C13B4A97BA41}"/>
                </a:ext>
              </a:extLst>
            </p:cNvPr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3" name="Google Shape;4400;p64">
              <a:extLst>
                <a:ext uri="{FF2B5EF4-FFF2-40B4-BE49-F238E27FC236}">
                  <a16:creationId xmlns:a16="http://schemas.microsoft.com/office/drawing/2014/main" id="{B487915E-D6DD-D90F-C94E-543683849D31}"/>
                </a:ext>
              </a:extLst>
            </p:cNvPr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4" name="Google Shape;4401;p64">
              <a:extLst>
                <a:ext uri="{FF2B5EF4-FFF2-40B4-BE49-F238E27FC236}">
                  <a16:creationId xmlns:a16="http://schemas.microsoft.com/office/drawing/2014/main" id="{C25E8C9F-16A8-E37E-E1F8-F1386AA28E91}"/>
                </a:ext>
              </a:extLst>
            </p:cNvPr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5" name="Google Shape;4402;p64">
              <a:extLst>
                <a:ext uri="{FF2B5EF4-FFF2-40B4-BE49-F238E27FC236}">
                  <a16:creationId xmlns:a16="http://schemas.microsoft.com/office/drawing/2014/main" id="{D1001932-ADFB-2DC9-7BE5-276C25F18E3C}"/>
                </a:ext>
              </a:extLst>
            </p:cNvPr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6" name="Google Shape;4403;p64">
              <a:extLst>
                <a:ext uri="{FF2B5EF4-FFF2-40B4-BE49-F238E27FC236}">
                  <a16:creationId xmlns:a16="http://schemas.microsoft.com/office/drawing/2014/main" id="{6E4ACB5B-49A9-10F2-8294-FC1602CB47D3}"/>
                </a:ext>
              </a:extLst>
            </p:cNvPr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7" name="Google Shape;4404;p64">
              <a:extLst>
                <a:ext uri="{FF2B5EF4-FFF2-40B4-BE49-F238E27FC236}">
                  <a16:creationId xmlns:a16="http://schemas.microsoft.com/office/drawing/2014/main" id="{107279D2-6FDC-DBE8-FB68-4CAAD9823DFF}"/>
                </a:ext>
              </a:extLst>
            </p:cNvPr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8" name="Google Shape;4405;p64">
              <a:extLst>
                <a:ext uri="{FF2B5EF4-FFF2-40B4-BE49-F238E27FC236}">
                  <a16:creationId xmlns:a16="http://schemas.microsoft.com/office/drawing/2014/main" id="{CE62C2D9-C592-D7AB-8CAE-EE559EA24EC1}"/>
                </a:ext>
              </a:extLst>
            </p:cNvPr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9" name="Google Shape;4406;p64">
              <a:extLst>
                <a:ext uri="{FF2B5EF4-FFF2-40B4-BE49-F238E27FC236}">
                  <a16:creationId xmlns:a16="http://schemas.microsoft.com/office/drawing/2014/main" id="{39A6706A-2F89-AC64-D2C8-69C8B3F50176}"/>
                </a:ext>
              </a:extLst>
            </p:cNvPr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0" name="Google Shape;4407;p64">
              <a:extLst>
                <a:ext uri="{FF2B5EF4-FFF2-40B4-BE49-F238E27FC236}">
                  <a16:creationId xmlns:a16="http://schemas.microsoft.com/office/drawing/2014/main" id="{FA3C9A50-B1AA-51C7-0CA7-CB59082A9300}"/>
                </a:ext>
              </a:extLst>
            </p:cNvPr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1" name="Google Shape;4408;p64">
              <a:extLst>
                <a:ext uri="{FF2B5EF4-FFF2-40B4-BE49-F238E27FC236}">
                  <a16:creationId xmlns:a16="http://schemas.microsoft.com/office/drawing/2014/main" id="{F69F9CE5-A4B9-805E-1C93-975238FD22F3}"/>
                </a:ext>
              </a:extLst>
            </p:cNvPr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2" name="Google Shape;4409;p64">
              <a:extLst>
                <a:ext uri="{FF2B5EF4-FFF2-40B4-BE49-F238E27FC236}">
                  <a16:creationId xmlns:a16="http://schemas.microsoft.com/office/drawing/2014/main" id="{4B9A80C4-503A-ECF5-E721-46D23B0237B2}"/>
                </a:ext>
              </a:extLst>
            </p:cNvPr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3" name="Google Shape;4410;p64">
              <a:extLst>
                <a:ext uri="{FF2B5EF4-FFF2-40B4-BE49-F238E27FC236}">
                  <a16:creationId xmlns:a16="http://schemas.microsoft.com/office/drawing/2014/main" id="{8B8BADDC-0888-527A-5065-71F78268B1FD}"/>
                </a:ext>
              </a:extLst>
            </p:cNvPr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4" name="Google Shape;4411;p64">
              <a:extLst>
                <a:ext uri="{FF2B5EF4-FFF2-40B4-BE49-F238E27FC236}">
                  <a16:creationId xmlns:a16="http://schemas.microsoft.com/office/drawing/2014/main" id="{671D990F-2F77-B68E-0BC8-B2C0311F7B1D}"/>
                </a:ext>
              </a:extLst>
            </p:cNvPr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5" name="Google Shape;4412;p64">
              <a:extLst>
                <a:ext uri="{FF2B5EF4-FFF2-40B4-BE49-F238E27FC236}">
                  <a16:creationId xmlns:a16="http://schemas.microsoft.com/office/drawing/2014/main" id="{C2911E03-025F-3340-3820-6C0278798F66}"/>
                </a:ext>
              </a:extLst>
            </p:cNvPr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6" name="Google Shape;4413;p64">
              <a:extLst>
                <a:ext uri="{FF2B5EF4-FFF2-40B4-BE49-F238E27FC236}">
                  <a16:creationId xmlns:a16="http://schemas.microsoft.com/office/drawing/2014/main" id="{40680048-979C-5EF4-E33A-ED0E449E7D99}"/>
                </a:ext>
              </a:extLst>
            </p:cNvPr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7" name="Google Shape;4414;p64">
              <a:extLst>
                <a:ext uri="{FF2B5EF4-FFF2-40B4-BE49-F238E27FC236}">
                  <a16:creationId xmlns:a16="http://schemas.microsoft.com/office/drawing/2014/main" id="{D659BBF5-0F25-9E15-A154-0EA76FB2D438}"/>
                </a:ext>
              </a:extLst>
            </p:cNvPr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8" name="Google Shape;4415;p64">
              <a:extLst>
                <a:ext uri="{FF2B5EF4-FFF2-40B4-BE49-F238E27FC236}">
                  <a16:creationId xmlns:a16="http://schemas.microsoft.com/office/drawing/2014/main" id="{AAFE5EB8-AE98-88BC-AA50-A481301A62DC}"/>
                </a:ext>
              </a:extLst>
            </p:cNvPr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9" name="Google Shape;4416;p64">
              <a:extLst>
                <a:ext uri="{FF2B5EF4-FFF2-40B4-BE49-F238E27FC236}">
                  <a16:creationId xmlns:a16="http://schemas.microsoft.com/office/drawing/2014/main" id="{C55B76BF-7CE2-3F56-47F9-87E682CEA887}"/>
                </a:ext>
              </a:extLst>
            </p:cNvPr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0" name="Google Shape;4417;p64">
              <a:extLst>
                <a:ext uri="{FF2B5EF4-FFF2-40B4-BE49-F238E27FC236}">
                  <a16:creationId xmlns:a16="http://schemas.microsoft.com/office/drawing/2014/main" id="{58F3091F-E0E8-E785-F1C8-669A3BBE9E5C}"/>
                </a:ext>
              </a:extLst>
            </p:cNvPr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1" name="Google Shape;4418;p64">
              <a:extLst>
                <a:ext uri="{FF2B5EF4-FFF2-40B4-BE49-F238E27FC236}">
                  <a16:creationId xmlns:a16="http://schemas.microsoft.com/office/drawing/2014/main" id="{645A85AD-8562-A98C-A0B9-186362D4B021}"/>
                </a:ext>
              </a:extLst>
            </p:cNvPr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2" name="Google Shape;4419;p64">
              <a:extLst>
                <a:ext uri="{FF2B5EF4-FFF2-40B4-BE49-F238E27FC236}">
                  <a16:creationId xmlns:a16="http://schemas.microsoft.com/office/drawing/2014/main" id="{30F6C8E5-4600-D66C-386E-2DCE2DFBD9B4}"/>
                </a:ext>
              </a:extLst>
            </p:cNvPr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3" name="Google Shape;4420;p64">
              <a:extLst>
                <a:ext uri="{FF2B5EF4-FFF2-40B4-BE49-F238E27FC236}">
                  <a16:creationId xmlns:a16="http://schemas.microsoft.com/office/drawing/2014/main" id="{26D01A6B-64CE-FA3D-934A-674E2FE014B1}"/>
                </a:ext>
              </a:extLst>
            </p:cNvPr>
            <p:cNvSpPr/>
            <p:nvPr/>
          </p:nvSpPr>
          <p:spPr>
            <a:xfrm>
              <a:off x="4006851" y="1760949"/>
              <a:ext cx="176824" cy="613199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4" name="Google Shape;4421;p64">
              <a:extLst>
                <a:ext uri="{FF2B5EF4-FFF2-40B4-BE49-F238E27FC236}">
                  <a16:creationId xmlns:a16="http://schemas.microsoft.com/office/drawing/2014/main" id="{6BDFF2C1-DF8F-CDBD-E704-92A31C23F3D8}"/>
                </a:ext>
              </a:extLst>
            </p:cNvPr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5" name="Google Shape;4422;p64">
              <a:extLst>
                <a:ext uri="{FF2B5EF4-FFF2-40B4-BE49-F238E27FC236}">
                  <a16:creationId xmlns:a16="http://schemas.microsoft.com/office/drawing/2014/main" id="{CDBBC881-27B6-2037-31B7-1D728F0E3D11}"/>
                </a:ext>
              </a:extLst>
            </p:cNvPr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6" name="Google Shape;4423;p64">
              <a:extLst>
                <a:ext uri="{FF2B5EF4-FFF2-40B4-BE49-F238E27FC236}">
                  <a16:creationId xmlns:a16="http://schemas.microsoft.com/office/drawing/2014/main" id="{FE4FFE69-A743-F6CB-ECF1-DEE3E6055C50}"/>
                </a:ext>
              </a:extLst>
            </p:cNvPr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7" name="Google Shape;4424;p64">
              <a:extLst>
                <a:ext uri="{FF2B5EF4-FFF2-40B4-BE49-F238E27FC236}">
                  <a16:creationId xmlns:a16="http://schemas.microsoft.com/office/drawing/2014/main" id="{1490AF4D-B49F-B51B-372A-36D932BD5D38}"/>
                </a:ext>
              </a:extLst>
            </p:cNvPr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8" name="Google Shape;4425;p64">
              <a:extLst>
                <a:ext uri="{FF2B5EF4-FFF2-40B4-BE49-F238E27FC236}">
                  <a16:creationId xmlns:a16="http://schemas.microsoft.com/office/drawing/2014/main" id="{E0F389C8-AF9F-8CC6-99F9-4D24E0750333}"/>
                </a:ext>
              </a:extLst>
            </p:cNvPr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9" name="Google Shape;4426;p64">
              <a:extLst>
                <a:ext uri="{FF2B5EF4-FFF2-40B4-BE49-F238E27FC236}">
                  <a16:creationId xmlns:a16="http://schemas.microsoft.com/office/drawing/2014/main" id="{BA98AFAF-B880-7A91-D0F6-B8D8FE8D1AE6}"/>
                </a:ext>
              </a:extLst>
            </p:cNvPr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0" name="Google Shape;4427;p64">
              <a:extLst>
                <a:ext uri="{FF2B5EF4-FFF2-40B4-BE49-F238E27FC236}">
                  <a16:creationId xmlns:a16="http://schemas.microsoft.com/office/drawing/2014/main" id="{AA86F537-74B9-7D9A-E4C8-5D27F41A23CD}"/>
                </a:ext>
              </a:extLst>
            </p:cNvPr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1" name="Google Shape;4428;p64">
              <a:extLst>
                <a:ext uri="{FF2B5EF4-FFF2-40B4-BE49-F238E27FC236}">
                  <a16:creationId xmlns:a16="http://schemas.microsoft.com/office/drawing/2014/main" id="{282DD32B-3244-74C4-53C9-758E292DE7B9}"/>
                </a:ext>
              </a:extLst>
            </p:cNvPr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2" name="Google Shape;4429;p64">
              <a:extLst>
                <a:ext uri="{FF2B5EF4-FFF2-40B4-BE49-F238E27FC236}">
                  <a16:creationId xmlns:a16="http://schemas.microsoft.com/office/drawing/2014/main" id="{503DBC32-E128-5DA9-629A-0AAF487575B4}"/>
                </a:ext>
              </a:extLst>
            </p:cNvPr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3" name="Google Shape;4430;p64">
              <a:extLst>
                <a:ext uri="{FF2B5EF4-FFF2-40B4-BE49-F238E27FC236}">
                  <a16:creationId xmlns:a16="http://schemas.microsoft.com/office/drawing/2014/main" id="{331684B8-C5FB-AAB9-A0A3-1329F3EA9B4C}"/>
                </a:ext>
              </a:extLst>
            </p:cNvPr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4" name="Google Shape;4431;p64">
              <a:extLst>
                <a:ext uri="{FF2B5EF4-FFF2-40B4-BE49-F238E27FC236}">
                  <a16:creationId xmlns:a16="http://schemas.microsoft.com/office/drawing/2014/main" id="{A006E578-6BCA-FFFF-F781-CD50DE1673E9}"/>
                </a:ext>
              </a:extLst>
            </p:cNvPr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5" name="Google Shape;4432;p64">
              <a:extLst>
                <a:ext uri="{FF2B5EF4-FFF2-40B4-BE49-F238E27FC236}">
                  <a16:creationId xmlns:a16="http://schemas.microsoft.com/office/drawing/2014/main" id="{A3BCFF86-0482-BF9C-6F8B-302CBB8061E9}"/>
                </a:ext>
              </a:extLst>
            </p:cNvPr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6" name="Google Shape;4433;p64">
              <a:extLst>
                <a:ext uri="{FF2B5EF4-FFF2-40B4-BE49-F238E27FC236}">
                  <a16:creationId xmlns:a16="http://schemas.microsoft.com/office/drawing/2014/main" id="{360E8A57-094D-23DF-8B04-6FA53C1FE6BE}"/>
                </a:ext>
              </a:extLst>
            </p:cNvPr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7" name="Google Shape;4434;p64">
              <a:extLst>
                <a:ext uri="{FF2B5EF4-FFF2-40B4-BE49-F238E27FC236}">
                  <a16:creationId xmlns:a16="http://schemas.microsoft.com/office/drawing/2014/main" id="{9D236D8E-0A0C-E180-C5C9-E63A30D2A5AF}"/>
                </a:ext>
              </a:extLst>
            </p:cNvPr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8" name="Google Shape;4435;p64">
              <a:extLst>
                <a:ext uri="{FF2B5EF4-FFF2-40B4-BE49-F238E27FC236}">
                  <a16:creationId xmlns:a16="http://schemas.microsoft.com/office/drawing/2014/main" id="{BCB23398-FFCC-B1FE-4FF4-A56C785857C6}"/>
                </a:ext>
              </a:extLst>
            </p:cNvPr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9" name="Google Shape;4436;p64">
              <a:extLst>
                <a:ext uri="{FF2B5EF4-FFF2-40B4-BE49-F238E27FC236}">
                  <a16:creationId xmlns:a16="http://schemas.microsoft.com/office/drawing/2014/main" id="{2A618A2A-BB4A-C1E7-371D-2593E416AF2B}"/>
                </a:ext>
              </a:extLst>
            </p:cNvPr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0" name="Google Shape;4437;p64">
              <a:extLst>
                <a:ext uri="{FF2B5EF4-FFF2-40B4-BE49-F238E27FC236}">
                  <a16:creationId xmlns:a16="http://schemas.microsoft.com/office/drawing/2014/main" id="{88B2B96C-230D-8947-1C48-933803637BC0}"/>
                </a:ext>
              </a:extLst>
            </p:cNvPr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1" name="Google Shape;4438;p64">
              <a:extLst>
                <a:ext uri="{FF2B5EF4-FFF2-40B4-BE49-F238E27FC236}">
                  <a16:creationId xmlns:a16="http://schemas.microsoft.com/office/drawing/2014/main" id="{541E74F9-0379-02D2-40D6-788BE4F047CA}"/>
                </a:ext>
              </a:extLst>
            </p:cNvPr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2" name="Google Shape;4439;p64">
              <a:extLst>
                <a:ext uri="{FF2B5EF4-FFF2-40B4-BE49-F238E27FC236}">
                  <a16:creationId xmlns:a16="http://schemas.microsoft.com/office/drawing/2014/main" id="{217E6221-353B-8A13-1CD1-471CE8463D3B}"/>
                </a:ext>
              </a:extLst>
            </p:cNvPr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3" name="Google Shape;4440;p64">
              <a:extLst>
                <a:ext uri="{FF2B5EF4-FFF2-40B4-BE49-F238E27FC236}">
                  <a16:creationId xmlns:a16="http://schemas.microsoft.com/office/drawing/2014/main" id="{03BC41CE-8F22-BBA3-C8E8-C62ADF9CA52E}"/>
                </a:ext>
              </a:extLst>
            </p:cNvPr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4" name="Google Shape;4441;p64">
              <a:extLst>
                <a:ext uri="{FF2B5EF4-FFF2-40B4-BE49-F238E27FC236}">
                  <a16:creationId xmlns:a16="http://schemas.microsoft.com/office/drawing/2014/main" id="{9C20BA76-FE95-73FE-DFBA-4EDB5EE78B13}"/>
                </a:ext>
              </a:extLst>
            </p:cNvPr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5" name="Google Shape;4442;p64">
              <a:extLst>
                <a:ext uri="{FF2B5EF4-FFF2-40B4-BE49-F238E27FC236}">
                  <a16:creationId xmlns:a16="http://schemas.microsoft.com/office/drawing/2014/main" id="{2A6F7B1E-5478-214D-BCC8-4A542D9B85B2}"/>
                </a:ext>
              </a:extLst>
            </p:cNvPr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6" name="Google Shape;4443;p64">
              <a:extLst>
                <a:ext uri="{FF2B5EF4-FFF2-40B4-BE49-F238E27FC236}">
                  <a16:creationId xmlns:a16="http://schemas.microsoft.com/office/drawing/2014/main" id="{535E1D7B-3083-3B89-ECC6-C861E3D2A586}"/>
                </a:ext>
              </a:extLst>
            </p:cNvPr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7" name="Google Shape;4444;p64">
              <a:extLst>
                <a:ext uri="{FF2B5EF4-FFF2-40B4-BE49-F238E27FC236}">
                  <a16:creationId xmlns:a16="http://schemas.microsoft.com/office/drawing/2014/main" id="{BBCCCC0F-7AB8-9B7D-1B1A-DC83306E0001}"/>
                </a:ext>
              </a:extLst>
            </p:cNvPr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8" name="Google Shape;4445;p64">
              <a:extLst>
                <a:ext uri="{FF2B5EF4-FFF2-40B4-BE49-F238E27FC236}">
                  <a16:creationId xmlns:a16="http://schemas.microsoft.com/office/drawing/2014/main" id="{FD3B4C81-AE58-62BD-39A9-4C357EF2D353}"/>
                </a:ext>
              </a:extLst>
            </p:cNvPr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9" name="Google Shape;4446;p64">
              <a:extLst>
                <a:ext uri="{FF2B5EF4-FFF2-40B4-BE49-F238E27FC236}">
                  <a16:creationId xmlns:a16="http://schemas.microsoft.com/office/drawing/2014/main" id="{1BF80305-BA02-E5E0-912D-549E63D3903F}"/>
                </a:ext>
              </a:extLst>
            </p:cNvPr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0" name="Google Shape;4447;p64">
              <a:extLst>
                <a:ext uri="{FF2B5EF4-FFF2-40B4-BE49-F238E27FC236}">
                  <a16:creationId xmlns:a16="http://schemas.microsoft.com/office/drawing/2014/main" id="{12C18486-124E-271B-8FDF-E034757DF69F}"/>
                </a:ext>
              </a:extLst>
            </p:cNvPr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1" name="Google Shape;4448;p64">
              <a:extLst>
                <a:ext uri="{FF2B5EF4-FFF2-40B4-BE49-F238E27FC236}">
                  <a16:creationId xmlns:a16="http://schemas.microsoft.com/office/drawing/2014/main" id="{68CA40B2-869B-15F6-A140-A276833D20BF}"/>
                </a:ext>
              </a:extLst>
            </p:cNvPr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2" name="Google Shape;4449;p64">
              <a:extLst>
                <a:ext uri="{FF2B5EF4-FFF2-40B4-BE49-F238E27FC236}">
                  <a16:creationId xmlns:a16="http://schemas.microsoft.com/office/drawing/2014/main" id="{84060F02-A4EA-7209-51B6-5B214560EEC1}"/>
                </a:ext>
              </a:extLst>
            </p:cNvPr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3" name="Google Shape;4450;p64">
              <a:extLst>
                <a:ext uri="{FF2B5EF4-FFF2-40B4-BE49-F238E27FC236}">
                  <a16:creationId xmlns:a16="http://schemas.microsoft.com/office/drawing/2014/main" id="{C88A85DD-DD13-A8B3-01F2-EF2C20D3378E}"/>
                </a:ext>
              </a:extLst>
            </p:cNvPr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4" name="Google Shape;4451;p64">
              <a:extLst>
                <a:ext uri="{FF2B5EF4-FFF2-40B4-BE49-F238E27FC236}">
                  <a16:creationId xmlns:a16="http://schemas.microsoft.com/office/drawing/2014/main" id="{BCDE0959-4825-F706-675A-E936F3F4C74D}"/>
                </a:ext>
              </a:extLst>
            </p:cNvPr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5" name="Google Shape;4452;p64">
              <a:extLst>
                <a:ext uri="{FF2B5EF4-FFF2-40B4-BE49-F238E27FC236}">
                  <a16:creationId xmlns:a16="http://schemas.microsoft.com/office/drawing/2014/main" id="{33B3E24C-254C-76F5-E262-5EBBFC57DD39}"/>
                </a:ext>
              </a:extLst>
            </p:cNvPr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6" name="Google Shape;4453;p64">
              <a:extLst>
                <a:ext uri="{FF2B5EF4-FFF2-40B4-BE49-F238E27FC236}">
                  <a16:creationId xmlns:a16="http://schemas.microsoft.com/office/drawing/2014/main" id="{7EE99958-614A-8042-24F1-DC5B483542D7}"/>
                </a:ext>
              </a:extLst>
            </p:cNvPr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7" name="Google Shape;4454;p64">
              <a:extLst>
                <a:ext uri="{FF2B5EF4-FFF2-40B4-BE49-F238E27FC236}">
                  <a16:creationId xmlns:a16="http://schemas.microsoft.com/office/drawing/2014/main" id="{8C01B67E-07E8-FC0E-BA64-09A6209E9AE1}"/>
                </a:ext>
              </a:extLst>
            </p:cNvPr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8" name="Google Shape;4455;p64">
              <a:extLst>
                <a:ext uri="{FF2B5EF4-FFF2-40B4-BE49-F238E27FC236}">
                  <a16:creationId xmlns:a16="http://schemas.microsoft.com/office/drawing/2014/main" id="{30420E0C-1398-F4C3-E8C9-0EB09F4F5A68}"/>
                </a:ext>
              </a:extLst>
            </p:cNvPr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9" name="Google Shape;4456;p64">
              <a:extLst>
                <a:ext uri="{FF2B5EF4-FFF2-40B4-BE49-F238E27FC236}">
                  <a16:creationId xmlns:a16="http://schemas.microsoft.com/office/drawing/2014/main" id="{116E7ADA-8DFF-EAA1-6CB5-DBD41B1A7A28}"/>
                </a:ext>
              </a:extLst>
            </p:cNvPr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0" name="Google Shape;4457;p64">
              <a:extLst>
                <a:ext uri="{FF2B5EF4-FFF2-40B4-BE49-F238E27FC236}">
                  <a16:creationId xmlns:a16="http://schemas.microsoft.com/office/drawing/2014/main" id="{AD279E6B-3269-6257-F98C-43CB4976AB61}"/>
                </a:ext>
              </a:extLst>
            </p:cNvPr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1" name="Google Shape;4458;p64">
              <a:extLst>
                <a:ext uri="{FF2B5EF4-FFF2-40B4-BE49-F238E27FC236}">
                  <a16:creationId xmlns:a16="http://schemas.microsoft.com/office/drawing/2014/main" id="{C20271B2-C5E0-CC9F-8055-7C98D42576CE}"/>
                </a:ext>
              </a:extLst>
            </p:cNvPr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2" name="Google Shape;4459;p64">
              <a:extLst>
                <a:ext uri="{FF2B5EF4-FFF2-40B4-BE49-F238E27FC236}">
                  <a16:creationId xmlns:a16="http://schemas.microsoft.com/office/drawing/2014/main" id="{AD1B8DC9-6618-F34C-E8A4-B953426B2C97}"/>
                </a:ext>
              </a:extLst>
            </p:cNvPr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3" name="Google Shape;4460;p64">
              <a:extLst>
                <a:ext uri="{FF2B5EF4-FFF2-40B4-BE49-F238E27FC236}">
                  <a16:creationId xmlns:a16="http://schemas.microsoft.com/office/drawing/2014/main" id="{ADCA0326-CC07-DFBD-528C-252C560B07F9}"/>
                </a:ext>
              </a:extLst>
            </p:cNvPr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4" name="Google Shape;4461;p64">
              <a:extLst>
                <a:ext uri="{FF2B5EF4-FFF2-40B4-BE49-F238E27FC236}">
                  <a16:creationId xmlns:a16="http://schemas.microsoft.com/office/drawing/2014/main" id="{D3CE112D-EB9B-E002-047A-E1ACADC86CCB}"/>
                </a:ext>
              </a:extLst>
            </p:cNvPr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5" name="Google Shape;4462;p64">
              <a:extLst>
                <a:ext uri="{FF2B5EF4-FFF2-40B4-BE49-F238E27FC236}">
                  <a16:creationId xmlns:a16="http://schemas.microsoft.com/office/drawing/2014/main" id="{83A68426-D611-62D1-B277-CE843315818F}"/>
                </a:ext>
              </a:extLst>
            </p:cNvPr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6" name="Google Shape;4463;p64">
              <a:extLst>
                <a:ext uri="{FF2B5EF4-FFF2-40B4-BE49-F238E27FC236}">
                  <a16:creationId xmlns:a16="http://schemas.microsoft.com/office/drawing/2014/main" id="{7A01AB00-8FCA-F968-B903-89EBF36CBC24}"/>
                </a:ext>
              </a:extLst>
            </p:cNvPr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7" name="Google Shape;4464;p64">
              <a:extLst>
                <a:ext uri="{FF2B5EF4-FFF2-40B4-BE49-F238E27FC236}">
                  <a16:creationId xmlns:a16="http://schemas.microsoft.com/office/drawing/2014/main" id="{5012C54C-8010-550D-35CC-CB50452D2C82}"/>
                </a:ext>
              </a:extLst>
            </p:cNvPr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8" name="Google Shape;4465;p64">
              <a:extLst>
                <a:ext uri="{FF2B5EF4-FFF2-40B4-BE49-F238E27FC236}">
                  <a16:creationId xmlns:a16="http://schemas.microsoft.com/office/drawing/2014/main" id="{B6F2C4F4-6A27-0829-0F93-7857EC3F3026}"/>
                </a:ext>
              </a:extLst>
            </p:cNvPr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9" name="Google Shape;4466;p64">
              <a:extLst>
                <a:ext uri="{FF2B5EF4-FFF2-40B4-BE49-F238E27FC236}">
                  <a16:creationId xmlns:a16="http://schemas.microsoft.com/office/drawing/2014/main" id="{76AB4505-7F11-60F3-13E1-47C0A59BEB8D}"/>
                </a:ext>
              </a:extLst>
            </p:cNvPr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0" name="Google Shape;4467;p64">
              <a:extLst>
                <a:ext uri="{FF2B5EF4-FFF2-40B4-BE49-F238E27FC236}">
                  <a16:creationId xmlns:a16="http://schemas.microsoft.com/office/drawing/2014/main" id="{8D3322E5-BA7F-1E01-2183-96B312D1B8C9}"/>
                </a:ext>
              </a:extLst>
            </p:cNvPr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1" name="Google Shape;4468;p64">
              <a:extLst>
                <a:ext uri="{FF2B5EF4-FFF2-40B4-BE49-F238E27FC236}">
                  <a16:creationId xmlns:a16="http://schemas.microsoft.com/office/drawing/2014/main" id="{AB7EA0CA-0453-1D58-C7C6-3C55B4EB032D}"/>
                </a:ext>
              </a:extLst>
            </p:cNvPr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2" name="Google Shape;4469;p64">
              <a:extLst>
                <a:ext uri="{FF2B5EF4-FFF2-40B4-BE49-F238E27FC236}">
                  <a16:creationId xmlns:a16="http://schemas.microsoft.com/office/drawing/2014/main" id="{A109BD4F-C9A8-4556-D0DF-F0D932D06D40}"/>
                </a:ext>
              </a:extLst>
            </p:cNvPr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3" name="Google Shape;4470;p64">
              <a:extLst>
                <a:ext uri="{FF2B5EF4-FFF2-40B4-BE49-F238E27FC236}">
                  <a16:creationId xmlns:a16="http://schemas.microsoft.com/office/drawing/2014/main" id="{E56B69C0-B8CC-4472-E0F7-09163DC45EAD}"/>
                </a:ext>
              </a:extLst>
            </p:cNvPr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4" name="Google Shape;4471;p64">
              <a:extLst>
                <a:ext uri="{FF2B5EF4-FFF2-40B4-BE49-F238E27FC236}">
                  <a16:creationId xmlns:a16="http://schemas.microsoft.com/office/drawing/2014/main" id="{14306EEC-4ABF-73D8-BF6C-011F6ACC6697}"/>
                </a:ext>
              </a:extLst>
            </p:cNvPr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5" name="Google Shape;4472;p64">
              <a:extLst>
                <a:ext uri="{FF2B5EF4-FFF2-40B4-BE49-F238E27FC236}">
                  <a16:creationId xmlns:a16="http://schemas.microsoft.com/office/drawing/2014/main" id="{1D14A1DC-9891-26AD-62D3-A242F49D7BBC}"/>
                </a:ext>
              </a:extLst>
            </p:cNvPr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6" name="Google Shape;4473;p64">
              <a:extLst>
                <a:ext uri="{FF2B5EF4-FFF2-40B4-BE49-F238E27FC236}">
                  <a16:creationId xmlns:a16="http://schemas.microsoft.com/office/drawing/2014/main" id="{E3AB3613-1AEE-93E8-EEA0-BAB7E56DD40B}"/>
                </a:ext>
              </a:extLst>
            </p:cNvPr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7" name="Google Shape;4474;p64">
              <a:extLst>
                <a:ext uri="{FF2B5EF4-FFF2-40B4-BE49-F238E27FC236}">
                  <a16:creationId xmlns:a16="http://schemas.microsoft.com/office/drawing/2014/main" id="{EDF829CE-7C1D-0AD4-933B-AE40F7F273C1}"/>
                </a:ext>
              </a:extLst>
            </p:cNvPr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8" name="Google Shape;4475;p64">
              <a:extLst>
                <a:ext uri="{FF2B5EF4-FFF2-40B4-BE49-F238E27FC236}">
                  <a16:creationId xmlns:a16="http://schemas.microsoft.com/office/drawing/2014/main" id="{E20EB7F5-EC35-DE6B-00FD-D37F03B2209B}"/>
                </a:ext>
              </a:extLst>
            </p:cNvPr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9" name="Google Shape;4476;p64">
              <a:extLst>
                <a:ext uri="{FF2B5EF4-FFF2-40B4-BE49-F238E27FC236}">
                  <a16:creationId xmlns:a16="http://schemas.microsoft.com/office/drawing/2014/main" id="{9A7175C2-54DA-573A-5AB3-33CC2B76C325}"/>
                </a:ext>
              </a:extLst>
            </p:cNvPr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0" name="Google Shape;4477;p64">
              <a:extLst>
                <a:ext uri="{FF2B5EF4-FFF2-40B4-BE49-F238E27FC236}">
                  <a16:creationId xmlns:a16="http://schemas.microsoft.com/office/drawing/2014/main" id="{BFFE256B-598F-69FE-DB23-61392B98A4F0}"/>
                </a:ext>
              </a:extLst>
            </p:cNvPr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1" name="Google Shape;4478;p64">
              <a:extLst>
                <a:ext uri="{FF2B5EF4-FFF2-40B4-BE49-F238E27FC236}">
                  <a16:creationId xmlns:a16="http://schemas.microsoft.com/office/drawing/2014/main" id="{94584774-A136-C6D9-2006-61BF5C55C341}"/>
                </a:ext>
              </a:extLst>
            </p:cNvPr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2" name="Google Shape;4479;p64">
              <a:extLst>
                <a:ext uri="{FF2B5EF4-FFF2-40B4-BE49-F238E27FC236}">
                  <a16:creationId xmlns:a16="http://schemas.microsoft.com/office/drawing/2014/main" id="{56908EAB-25ED-D929-367C-0CE959159019}"/>
                </a:ext>
              </a:extLst>
            </p:cNvPr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3" name="Google Shape;4480;p64">
              <a:extLst>
                <a:ext uri="{FF2B5EF4-FFF2-40B4-BE49-F238E27FC236}">
                  <a16:creationId xmlns:a16="http://schemas.microsoft.com/office/drawing/2014/main" id="{B5406441-2A33-A850-2DAC-6A7761CCD2E1}"/>
                </a:ext>
              </a:extLst>
            </p:cNvPr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4" name="Google Shape;4481;p64">
              <a:extLst>
                <a:ext uri="{FF2B5EF4-FFF2-40B4-BE49-F238E27FC236}">
                  <a16:creationId xmlns:a16="http://schemas.microsoft.com/office/drawing/2014/main" id="{676576B2-F05E-FFA8-0820-BA61D40BC7EB}"/>
                </a:ext>
              </a:extLst>
            </p:cNvPr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5" name="Google Shape;4482;p64">
              <a:extLst>
                <a:ext uri="{FF2B5EF4-FFF2-40B4-BE49-F238E27FC236}">
                  <a16:creationId xmlns:a16="http://schemas.microsoft.com/office/drawing/2014/main" id="{8729F226-347D-F81B-F980-83DD140DCB15}"/>
                </a:ext>
              </a:extLst>
            </p:cNvPr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6" name="Google Shape;4483;p64">
              <a:extLst>
                <a:ext uri="{FF2B5EF4-FFF2-40B4-BE49-F238E27FC236}">
                  <a16:creationId xmlns:a16="http://schemas.microsoft.com/office/drawing/2014/main" id="{2B63020A-9380-FE24-1EBF-C5C068E92C7C}"/>
                </a:ext>
              </a:extLst>
            </p:cNvPr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7" name="Google Shape;4484;p64">
              <a:extLst>
                <a:ext uri="{FF2B5EF4-FFF2-40B4-BE49-F238E27FC236}">
                  <a16:creationId xmlns:a16="http://schemas.microsoft.com/office/drawing/2014/main" id="{2E835D1A-27C5-7888-9CAA-BEFDDA1FEC62}"/>
                </a:ext>
              </a:extLst>
            </p:cNvPr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8" name="Google Shape;4485;p64">
              <a:extLst>
                <a:ext uri="{FF2B5EF4-FFF2-40B4-BE49-F238E27FC236}">
                  <a16:creationId xmlns:a16="http://schemas.microsoft.com/office/drawing/2014/main" id="{5C2243F5-00F5-DD3F-50F1-D1BBA1605E44}"/>
                </a:ext>
              </a:extLst>
            </p:cNvPr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9" name="Google Shape;4486;p64">
              <a:extLst>
                <a:ext uri="{FF2B5EF4-FFF2-40B4-BE49-F238E27FC236}">
                  <a16:creationId xmlns:a16="http://schemas.microsoft.com/office/drawing/2014/main" id="{2D345E27-9D3F-3F62-A040-E5DB0CB95B42}"/>
                </a:ext>
              </a:extLst>
            </p:cNvPr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0" name="Google Shape;4487;p64">
              <a:extLst>
                <a:ext uri="{FF2B5EF4-FFF2-40B4-BE49-F238E27FC236}">
                  <a16:creationId xmlns:a16="http://schemas.microsoft.com/office/drawing/2014/main" id="{01E0104F-D8FD-B995-CCD7-E7ED2A500C59}"/>
                </a:ext>
              </a:extLst>
            </p:cNvPr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1" name="Google Shape;4488;p64">
              <a:extLst>
                <a:ext uri="{FF2B5EF4-FFF2-40B4-BE49-F238E27FC236}">
                  <a16:creationId xmlns:a16="http://schemas.microsoft.com/office/drawing/2014/main" id="{2C5474BD-922E-6A73-34AE-07352C63D9A8}"/>
                </a:ext>
              </a:extLst>
            </p:cNvPr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2" name="Google Shape;4489;p64">
              <a:extLst>
                <a:ext uri="{FF2B5EF4-FFF2-40B4-BE49-F238E27FC236}">
                  <a16:creationId xmlns:a16="http://schemas.microsoft.com/office/drawing/2014/main" id="{E781C7E5-2C6C-1885-8CF7-AEBD949EAC48}"/>
                </a:ext>
              </a:extLst>
            </p:cNvPr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3" name="Google Shape;4490;p64">
              <a:extLst>
                <a:ext uri="{FF2B5EF4-FFF2-40B4-BE49-F238E27FC236}">
                  <a16:creationId xmlns:a16="http://schemas.microsoft.com/office/drawing/2014/main" id="{46317317-F7A8-D61B-EE9B-CB8940C0C438}"/>
                </a:ext>
              </a:extLst>
            </p:cNvPr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4" name="Google Shape;4491;p64">
              <a:extLst>
                <a:ext uri="{FF2B5EF4-FFF2-40B4-BE49-F238E27FC236}">
                  <a16:creationId xmlns:a16="http://schemas.microsoft.com/office/drawing/2014/main" id="{4C907B03-C7A7-9DA2-3F86-AA1EB4CBBF5F}"/>
                </a:ext>
              </a:extLst>
            </p:cNvPr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5" name="Google Shape;4492;p64">
              <a:extLst>
                <a:ext uri="{FF2B5EF4-FFF2-40B4-BE49-F238E27FC236}">
                  <a16:creationId xmlns:a16="http://schemas.microsoft.com/office/drawing/2014/main" id="{24EE5355-E002-9AF2-37AC-698844363133}"/>
                </a:ext>
              </a:extLst>
            </p:cNvPr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6" name="Google Shape;4493;p64">
              <a:extLst>
                <a:ext uri="{FF2B5EF4-FFF2-40B4-BE49-F238E27FC236}">
                  <a16:creationId xmlns:a16="http://schemas.microsoft.com/office/drawing/2014/main" id="{465A61D6-E52B-761A-9451-A99D6EDF3020}"/>
                </a:ext>
              </a:extLst>
            </p:cNvPr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7" name="Google Shape;4494;p64">
              <a:extLst>
                <a:ext uri="{FF2B5EF4-FFF2-40B4-BE49-F238E27FC236}">
                  <a16:creationId xmlns:a16="http://schemas.microsoft.com/office/drawing/2014/main" id="{DECBDC1E-123D-4F3D-0385-BF189666A91D}"/>
                </a:ext>
              </a:extLst>
            </p:cNvPr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8" name="Google Shape;4495;p64">
              <a:extLst>
                <a:ext uri="{FF2B5EF4-FFF2-40B4-BE49-F238E27FC236}">
                  <a16:creationId xmlns:a16="http://schemas.microsoft.com/office/drawing/2014/main" id="{1408AF0A-6A26-6835-EB1D-E2DBCCA6B3DF}"/>
                </a:ext>
              </a:extLst>
            </p:cNvPr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9" name="Google Shape;4496;p64">
              <a:extLst>
                <a:ext uri="{FF2B5EF4-FFF2-40B4-BE49-F238E27FC236}">
                  <a16:creationId xmlns:a16="http://schemas.microsoft.com/office/drawing/2014/main" id="{19E19057-C7A9-EE5E-4F86-E3F15B4F6558}"/>
                </a:ext>
              </a:extLst>
            </p:cNvPr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0" name="Google Shape;4497;p64">
              <a:extLst>
                <a:ext uri="{FF2B5EF4-FFF2-40B4-BE49-F238E27FC236}">
                  <a16:creationId xmlns:a16="http://schemas.microsoft.com/office/drawing/2014/main" id="{D93E3326-D446-645A-8E9F-950B8148FA26}"/>
                </a:ext>
              </a:extLst>
            </p:cNvPr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1" name="Google Shape;4498;p64">
              <a:extLst>
                <a:ext uri="{FF2B5EF4-FFF2-40B4-BE49-F238E27FC236}">
                  <a16:creationId xmlns:a16="http://schemas.microsoft.com/office/drawing/2014/main" id="{594FB3EF-64FA-64E3-D950-F78A00BF01FA}"/>
                </a:ext>
              </a:extLst>
            </p:cNvPr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2" name="Google Shape;4499;p64">
              <a:extLst>
                <a:ext uri="{FF2B5EF4-FFF2-40B4-BE49-F238E27FC236}">
                  <a16:creationId xmlns:a16="http://schemas.microsoft.com/office/drawing/2014/main" id="{63175029-1524-31B9-CA82-1DCD4BC198E8}"/>
                </a:ext>
              </a:extLst>
            </p:cNvPr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3" name="Google Shape;4500;p64">
              <a:extLst>
                <a:ext uri="{FF2B5EF4-FFF2-40B4-BE49-F238E27FC236}">
                  <a16:creationId xmlns:a16="http://schemas.microsoft.com/office/drawing/2014/main" id="{5685D2E1-8EE1-2296-43CF-BA23238D9FC2}"/>
                </a:ext>
              </a:extLst>
            </p:cNvPr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4" name="Google Shape;4501;p64">
              <a:extLst>
                <a:ext uri="{FF2B5EF4-FFF2-40B4-BE49-F238E27FC236}">
                  <a16:creationId xmlns:a16="http://schemas.microsoft.com/office/drawing/2014/main" id="{3DE91BCD-AF1E-4805-31D7-56BCAEFA5BEF}"/>
                </a:ext>
              </a:extLst>
            </p:cNvPr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5" name="Google Shape;4502;p64">
              <a:extLst>
                <a:ext uri="{FF2B5EF4-FFF2-40B4-BE49-F238E27FC236}">
                  <a16:creationId xmlns:a16="http://schemas.microsoft.com/office/drawing/2014/main" id="{235E8957-C3FA-940D-C089-993C15A5D07B}"/>
                </a:ext>
              </a:extLst>
            </p:cNvPr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6" name="Google Shape;4503;p64">
              <a:extLst>
                <a:ext uri="{FF2B5EF4-FFF2-40B4-BE49-F238E27FC236}">
                  <a16:creationId xmlns:a16="http://schemas.microsoft.com/office/drawing/2014/main" id="{B2324039-193F-A669-5596-265FABE1E503}"/>
                </a:ext>
              </a:extLst>
            </p:cNvPr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7" name="Google Shape;4504;p64">
              <a:extLst>
                <a:ext uri="{FF2B5EF4-FFF2-40B4-BE49-F238E27FC236}">
                  <a16:creationId xmlns:a16="http://schemas.microsoft.com/office/drawing/2014/main" id="{1265F4E2-D703-3007-D2AF-738B5B9A8F5C}"/>
                </a:ext>
              </a:extLst>
            </p:cNvPr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8" name="Google Shape;4505;p64">
              <a:extLst>
                <a:ext uri="{FF2B5EF4-FFF2-40B4-BE49-F238E27FC236}">
                  <a16:creationId xmlns:a16="http://schemas.microsoft.com/office/drawing/2014/main" id="{39B2AB2B-4C99-E2AA-C18B-432788654DD6}"/>
                </a:ext>
              </a:extLst>
            </p:cNvPr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890" name="Textfeld 2889">
            <a:extLst>
              <a:ext uri="{FF2B5EF4-FFF2-40B4-BE49-F238E27FC236}">
                <a16:creationId xmlns:a16="http://schemas.microsoft.com/office/drawing/2014/main" id="{A8A0ED51-7EEC-FEB8-2268-4C2982ABCBFA}"/>
              </a:ext>
            </a:extLst>
          </p:cNvPr>
          <p:cNvSpPr txBox="1"/>
          <p:nvPr/>
        </p:nvSpPr>
        <p:spPr>
          <a:xfrm>
            <a:off x="341659" y="2081211"/>
            <a:ext cx="6302851" cy="164154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68910">
              <a:buClr>
                <a:schemeClr val="accent1"/>
              </a:buClr>
              <a:buSzPts val="1600"/>
            </a:pPr>
            <a:r>
              <a:rPr lang="en-US" sz="3200" b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Nameplate </a:t>
            </a:r>
            <a:r>
              <a:rPr lang="en-US" sz="3200" b="1" err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mit</a:t>
            </a:r>
            <a:r>
              <a:rPr lang="en-US" sz="3200" b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3200" b="1" err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eigenen</a:t>
            </a:r>
            <a:r>
              <a:rPr lang="en-US" sz="3200" b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3200" b="1" err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Daten</a:t>
            </a:r>
            <a:endParaRPr lang="en-US" sz="3200" b="1">
              <a:solidFill>
                <a:schemeClr val="accent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</a:endParaRPr>
          </a:p>
          <a:p>
            <a:pPr marL="169329">
              <a:buClr>
                <a:schemeClr val="accent1"/>
              </a:buClr>
              <a:buSzPts val="1600"/>
            </a:pPr>
            <a:endParaRPr lang="en-US" sz="2667" b="1">
              <a:solidFill>
                <a:schemeClr val="accent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68910">
              <a:buClr>
                <a:schemeClr val="accent1"/>
              </a:buClr>
              <a:buSzPts val="1600"/>
            </a:pPr>
            <a:endParaRPr lang="en-US" sz="2100">
              <a:latin typeface="Barlow Semi Condensed"/>
              <a:ea typeface="Barlow Semi Condensed"/>
              <a:cs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00">
              <a:latin typeface="Barlow Semi Condensed"/>
              <a:ea typeface="Barlow Semi Condensed"/>
              <a:cs typeface="Barlow Semi Condensed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65FAD7D-A01D-14D8-1251-DB4CA74E0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69" y="2622724"/>
            <a:ext cx="3823686" cy="40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47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965000" y="451097"/>
            <a:ext cx="1026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API-Spezifikation</a:t>
            </a:r>
            <a:endParaRPr/>
          </a:p>
        </p:txBody>
      </p:sp>
      <p:grpSp>
        <p:nvGrpSpPr>
          <p:cNvPr id="30" name="Google Shape;4241;p64">
            <a:extLst>
              <a:ext uri="{FF2B5EF4-FFF2-40B4-BE49-F238E27FC236}">
                <a16:creationId xmlns:a16="http://schemas.microsoft.com/office/drawing/2014/main" id="{A88DB9F3-025F-6532-B893-76846B9AA96A}"/>
              </a:ext>
            </a:extLst>
          </p:cNvPr>
          <p:cNvGrpSpPr/>
          <p:nvPr/>
        </p:nvGrpSpPr>
        <p:grpSpPr>
          <a:xfrm>
            <a:off x="6821624" y="2243329"/>
            <a:ext cx="4730496" cy="4163575"/>
            <a:chOff x="1338075" y="463925"/>
            <a:chExt cx="5022575" cy="4585450"/>
          </a:xfrm>
        </p:grpSpPr>
        <p:sp>
          <p:nvSpPr>
            <p:cNvPr id="31" name="Google Shape;4242;p64">
              <a:extLst>
                <a:ext uri="{FF2B5EF4-FFF2-40B4-BE49-F238E27FC236}">
                  <a16:creationId xmlns:a16="http://schemas.microsoft.com/office/drawing/2014/main" id="{232C5273-719A-F6EC-B667-AAD578F0E2B1}"/>
                </a:ext>
              </a:extLst>
            </p:cNvPr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2" name="Google Shape;4243;p64">
              <a:extLst>
                <a:ext uri="{FF2B5EF4-FFF2-40B4-BE49-F238E27FC236}">
                  <a16:creationId xmlns:a16="http://schemas.microsoft.com/office/drawing/2014/main" id="{E02673BB-85BF-B356-4432-276462716E3A}"/>
                </a:ext>
              </a:extLst>
            </p:cNvPr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3" name="Google Shape;4244;p64">
              <a:extLst>
                <a:ext uri="{FF2B5EF4-FFF2-40B4-BE49-F238E27FC236}">
                  <a16:creationId xmlns:a16="http://schemas.microsoft.com/office/drawing/2014/main" id="{EF8F3FBB-2246-4B70-69E2-310193C28247}"/>
                </a:ext>
              </a:extLst>
            </p:cNvPr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4" name="Google Shape;4245;p64">
              <a:extLst>
                <a:ext uri="{FF2B5EF4-FFF2-40B4-BE49-F238E27FC236}">
                  <a16:creationId xmlns:a16="http://schemas.microsoft.com/office/drawing/2014/main" id="{985C85EC-EE73-C919-8B8B-A910D20A6306}"/>
                </a:ext>
              </a:extLst>
            </p:cNvPr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5" name="Google Shape;4246;p64">
              <a:extLst>
                <a:ext uri="{FF2B5EF4-FFF2-40B4-BE49-F238E27FC236}">
                  <a16:creationId xmlns:a16="http://schemas.microsoft.com/office/drawing/2014/main" id="{07954D45-E88E-D408-A927-26E05A9963A3}"/>
                </a:ext>
              </a:extLst>
            </p:cNvPr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6" name="Google Shape;4247;p64">
              <a:extLst>
                <a:ext uri="{FF2B5EF4-FFF2-40B4-BE49-F238E27FC236}">
                  <a16:creationId xmlns:a16="http://schemas.microsoft.com/office/drawing/2014/main" id="{27B95143-3A21-9E93-FC6C-5A0525ECCAF7}"/>
                </a:ext>
              </a:extLst>
            </p:cNvPr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7" name="Google Shape;4248;p64">
              <a:extLst>
                <a:ext uri="{FF2B5EF4-FFF2-40B4-BE49-F238E27FC236}">
                  <a16:creationId xmlns:a16="http://schemas.microsoft.com/office/drawing/2014/main" id="{FBD2B668-7F95-35C6-7FBE-0BEFA18DF156}"/>
                </a:ext>
              </a:extLst>
            </p:cNvPr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8" name="Google Shape;4249;p64">
              <a:extLst>
                <a:ext uri="{FF2B5EF4-FFF2-40B4-BE49-F238E27FC236}">
                  <a16:creationId xmlns:a16="http://schemas.microsoft.com/office/drawing/2014/main" id="{B9AB5383-FB6C-70A1-7956-A8CF5608BDB8}"/>
                </a:ext>
              </a:extLst>
            </p:cNvPr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9" name="Google Shape;4250;p64">
              <a:extLst>
                <a:ext uri="{FF2B5EF4-FFF2-40B4-BE49-F238E27FC236}">
                  <a16:creationId xmlns:a16="http://schemas.microsoft.com/office/drawing/2014/main" id="{64540EE4-080B-EB77-F202-51A9B3F36A16}"/>
                </a:ext>
              </a:extLst>
            </p:cNvPr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" name="Google Shape;4251;p64">
              <a:extLst>
                <a:ext uri="{FF2B5EF4-FFF2-40B4-BE49-F238E27FC236}">
                  <a16:creationId xmlns:a16="http://schemas.microsoft.com/office/drawing/2014/main" id="{24220FE8-3C50-A734-1C93-DDAA141B6DDA}"/>
                </a:ext>
              </a:extLst>
            </p:cNvPr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1" name="Google Shape;4252;p64">
              <a:extLst>
                <a:ext uri="{FF2B5EF4-FFF2-40B4-BE49-F238E27FC236}">
                  <a16:creationId xmlns:a16="http://schemas.microsoft.com/office/drawing/2014/main" id="{E4151ED8-6582-EA1B-E64D-15D66547DB88}"/>
                </a:ext>
              </a:extLst>
            </p:cNvPr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2" name="Google Shape;4253;p64">
              <a:extLst>
                <a:ext uri="{FF2B5EF4-FFF2-40B4-BE49-F238E27FC236}">
                  <a16:creationId xmlns:a16="http://schemas.microsoft.com/office/drawing/2014/main" id="{B466342A-5462-EE8A-1B80-2B4768CB33C8}"/>
                </a:ext>
              </a:extLst>
            </p:cNvPr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3" name="Google Shape;4254;p64">
              <a:extLst>
                <a:ext uri="{FF2B5EF4-FFF2-40B4-BE49-F238E27FC236}">
                  <a16:creationId xmlns:a16="http://schemas.microsoft.com/office/drawing/2014/main" id="{1C43CEF6-2055-8045-3B3A-2046203CE3F7}"/>
                </a:ext>
              </a:extLst>
            </p:cNvPr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4" name="Google Shape;4255;p64">
              <a:extLst>
                <a:ext uri="{FF2B5EF4-FFF2-40B4-BE49-F238E27FC236}">
                  <a16:creationId xmlns:a16="http://schemas.microsoft.com/office/drawing/2014/main" id="{33C29394-EFF1-A717-6314-D5553AF8B9F6}"/>
                </a:ext>
              </a:extLst>
            </p:cNvPr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5" name="Google Shape;4256;p64">
              <a:extLst>
                <a:ext uri="{FF2B5EF4-FFF2-40B4-BE49-F238E27FC236}">
                  <a16:creationId xmlns:a16="http://schemas.microsoft.com/office/drawing/2014/main" id="{3CDC9AF7-FBA7-A504-3353-DABE908BB8B8}"/>
                </a:ext>
              </a:extLst>
            </p:cNvPr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6" name="Google Shape;4257;p64">
              <a:extLst>
                <a:ext uri="{FF2B5EF4-FFF2-40B4-BE49-F238E27FC236}">
                  <a16:creationId xmlns:a16="http://schemas.microsoft.com/office/drawing/2014/main" id="{7309328E-94D6-08D4-BB79-47577FD876F1}"/>
                </a:ext>
              </a:extLst>
            </p:cNvPr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7" name="Google Shape;4258;p64">
              <a:extLst>
                <a:ext uri="{FF2B5EF4-FFF2-40B4-BE49-F238E27FC236}">
                  <a16:creationId xmlns:a16="http://schemas.microsoft.com/office/drawing/2014/main" id="{F7B1F9BE-3980-43B0-8397-3204CF815320}"/>
                </a:ext>
              </a:extLst>
            </p:cNvPr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8" name="Google Shape;4259;p64">
              <a:extLst>
                <a:ext uri="{FF2B5EF4-FFF2-40B4-BE49-F238E27FC236}">
                  <a16:creationId xmlns:a16="http://schemas.microsoft.com/office/drawing/2014/main" id="{6F4DB192-25C2-D46F-A7CA-BBA94B4BD11D}"/>
                </a:ext>
              </a:extLst>
            </p:cNvPr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9" name="Google Shape;4260;p64">
              <a:extLst>
                <a:ext uri="{FF2B5EF4-FFF2-40B4-BE49-F238E27FC236}">
                  <a16:creationId xmlns:a16="http://schemas.microsoft.com/office/drawing/2014/main" id="{BDF8B57C-F52F-E37C-D367-C8EB13C99DBA}"/>
                </a:ext>
              </a:extLst>
            </p:cNvPr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0" name="Google Shape;4261;p64">
              <a:extLst>
                <a:ext uri="{FF2B5EF4-FFF2-40B4-BE49-F238E27FC236}">
                  <a16:creationId xmlns:a16="http://schemas.microsoft.com/office/drawing/2014/main" id="{3A7109D7-9089-1258-0F25-AEAAC8B453BC}"/>
                </a:ext>
              </a:extLst>
            </p:cNvPr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1" name="Google Shape;4262;p64">
              <a:extLst>
                <a:ext uri="{FF2B5EF4-FFF2-40B4-BE49-F238E27FC236}">
                  <a16:creationId xmlns:a16="http://schemas.microsoft.com/office/drawing/2014/main" id="{AE6054D6-D868-3F3D-D77B-A61EAB36B1FB}"/>
                </a:ext>
              </a:extLst>
            </p:cNvPr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2" name="Google Shape;4263;p64">
              <a:extLst>
                <a:ext uri="{FF2B5EF4-FFF2-40B4-BE49-F238E27FC236}">
                  <a16:creationId xmlns:a16="http://schemas.microsoft.com/office/drawing/2014/main" id="{DF2D101C-11B9-3C0A-2EC5-BD63B7721789}"/>
                </a:ext>
              </a:extLst>
            </p:cNvPr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3" name="Google Shape;4264;p64">
              <a:extLst>
                <a:ext uri="{FF2B5EF4-FFF2-40B4-BE49-F238E27FC236}">
                  <a16:creationId xmlns:a16="http://schemas.microsoft.com/office/drawing/2014/main" id="{E4C02093-AAD6-5D55-DAFA-43158EDF2367}"/>
                </a:ext>
              </a:extLst>
            </p:cNvPr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4" name="Google Shape;4265;p64">
              <a:extLst>
                <a:ext uri="{FF2B5EF4-FFF2-40B4-BE49-F238E27FC236}">
                  <a16:creationId xmlns:a16="http://schemas.microsoft.com/office/drawing/2014/main" id="{5CD0BE80-4F97-60F1-83C0-6027787C98AD}"/>
                </a:ext>
              </a:extLst>
            </p:cNvPr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5" name="Google Shape;4266;p64">
              <a:extLst>
                <a:ext uri="{FF2B5EF4-FFF2-40B4-BE49-F238E27FC236}">
                  <a16:creationId xmlns:a16="http://schemas.microsoft.com/office/drawing/2014/main" id="{371834C6-77C9-FCC2-D175-023A9D0D93B0}"/>
                </a:ext>
              </a:extLst>
            </p:cNvPr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6" name="Google Shape;4267;p64">
              <a:extLst>
                <a:ext uri="{FF2B5EF4-FFF2-40B4-BE49-F238E27FC236}">
                  <a16:creationId xmlns:a16="http://schemas.microsoft.com/office/drawing/2014/main" id="{961790C8-BBBB-DF34-FD94-CC36CBBF69AB}"/>
                </a:ext>
              </a:extLst>
            </p:cNvPr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7" name="Google Shape;4268;p64">
              <a:extLst>
                <a:ext uri="{FF2B5EF4-FFF2-40B4-BE49-F238E27FC236}">
                  <a16:creationId xmlns:a16="http://schemas.microsoft.com/office/drawing/2014/main" id="{7065C8A8-6F41-4728-3060-DED29D27A56E}"/>
                </a:ext>
              </a:extLst>
            </p:cNvPr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8" name="Google Shape;4269;p64">
              <a:extLst>
                <a:ext uri="{FF2B5EF4-FFF2-40B4-BE49-F238E27FC236}">
                  <a16:creationId xmlns:a16="http://schemas.microsoft.com/office/drawing/2014/main" id="{8BC4DE27-13F2-92B5-1B95-40BB06B57EFF}"/>
                </a:ext>
              </a:extLst>
            </p:cNvPr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9" name="Google Shape;4270;p64">
              <a:extLst>
                <a:ext uri="{FF2B5EF4-FFF2-40B4-BE49-F238E27FC236}">
                  <a16:creationId xmlns:a16="http://schemas.microsoft.com/office/drawing/2014/main" id="{7F704647-FA44-A0D7-B271-12C40E7C24DF}"/>
                </a:ext>
              </a:extLst>
            </p:cNvPr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0" name="Google Shape;4271;p64">
              <a:extLst>
                <a:ext uri="{FF2B5EF4-FFF2-40B4-BE49-F238E27FC236}">
                  <a16:creationId xmlns:a16="http://schemas.microsoft.com/office/drawing/2014/main" id="{C2926C17-9053-9844-426C-0DA16F1F8C0A}"/>
                </a:ext>
              </a:extLst>
            </p:cNvPr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1" name="Google Shape;4272;p64">
              <a:extLst>
                <a:ext uri="{FF2B5EF4-FFF2-40B4-BE49-F238E27FC236}">
                  <a16:creationId xmlns:a16="http://schemas.microsoft.com/office/drawing/2014/main" id="{376B97E9-EB2A-A600-06A0-9D4837481DDC}"/>
                </a:ext>
              </a:extLst>
            </p:cNvPr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2" name="Google Shape;4273;p64">
              <a:extLst>
                <a:ext uri="{FF2B5EF4-FFF2-40B4-BE49-F238E27FC236}">
                  <a16:creationId xmlns:a16="http://schemas.microsoft.com/office/drawing/2014/main" id="{7DD8392D-15F5-1DCB-EC62-3D060C431B3C}"/>
                </a:ext>
              </a:extLst>
            </p:cNvPr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3" name="Google Shape;4274;p64">
              <a:extLst>
                <a:ext uri="{FF2B5EF4-FFF2-40B4-BE49-F238E27FC236}">
                  <a16:creationId xmlns:a16="http://schemas.microsoft.com/office/drawing/2014/main" id="{DD4C668D-C5EB-6DD2-977D-B30096B700AD}"/>
                </a:ext>
              </a:extLst>
            </p:cNvPr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4" name="Google Shape;4275;p64">
              <a:extLst>
                <a:ext uri="{FF2B5EF4-FFF2-40B4-BE49-F238E27FC236}">
                  <a16:creationId xmlns:a16="http://schemas.microsoft.com/office/drawing/2014/main" id="{4F7D4983-1D50-E3E9-6F0B-31339332AD64}"/>
                </a:ext>
              </a:extLst>
            </p:cNvPr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5" name="Google Shape;4276;p64">
              <a:extLst>
                <a:ext uri="{FF2B5EF4-FFF2-40B4-BE49-F238E27FC236}">
                  <a16:creationId xmlns:a16="http://schemas.microsoft.com/office/drawing/2014/main" id="{1DC2CD17-ADB8-AAF2-A8A8-0DC5CE4EDC75}"/>
                </a:ext>
              </a:extLst>
            </p:cNvPr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6" name="Google Shape;4277;p64">
              <a:extLst>
                <a:ext uri="{FF2B5EF4-FFF2-40B4-BE49-F238E27FC236}">
                  <a16:creationId xmlns:a16="http://schemas.microsoft.com/office/drawing/2014/main" id="{7C4633CF-7855-F90C-D016-F2CE1B7B1451}"/>
                </a:ext>
              </a:extLst>
            </p:cNvPr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7" name="Google Shape;4278;p64">
              <a:extLst>
                <a:ext uri="{FF2B5EF4-FFF2-40B4-BE49-F238E27FC236}">
                  <a16:creationId xmlns:a16="http://schemas.microsoft.com/office/drawing/2014/main" id="{3FB7415F-6F0E-BEF8-3222-B3D389F4F938}"/>
                </a:ext>
              </a:extLst>
            </p:cNvPr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8" name="Google Shape;4279;p64">
              <a:extLst>
                <a:ext uri="{FF2B5EF4-FFF2-40B4-BE49-F238E27FC236}">
                  <a16:creationId xmlns:a16="http://schemas.microsoft.com/office/drawing/2014/main" id="{792817ED-1679-B8CC-8869-903BE58827DE}"/>
                </a:ext>
              </a:extLst>
            </p:cNvPr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9" name="Google Shape;4280;p64">
              <a:extLst>
                <a:ext uri="{FF2B5EF4-FFF2-40B4-BE49-F238E27FC236}">
                  <a16:creationId xmlns:a16="http://schemas.microsoft.com/office/drawing/2014/main" id="{308E13D9-E15F-CFEB-9B7D-A4779BDF4C76}"/>
                </a:ext>
              </a:extLst>
            </p:cNvPr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0" name="Google Shape;4281;p64">
              <a:extLst>
                <a:ext uri="{FF2B5EF4-FFF2-40B4-BE49-F238E27FC236}">
                  <a16:creationId xmlns:a16="http://schemas.microsoft.com/office/drawing/2014/main" id="{8268B60B-4341-3722-0EDF-C65DB36A5B23}"/>
                </a:ext>
              </a:extLst>
            </p:cNvPr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1" name="Google Shape;4282;p64">
              <a:extLst>
                <a:ext uri="{FF2B5EF4-FFF2-40B4-BE49-F238E27FC236}">
                  <a16:creationId xmlns:a16="http://schemas.microsoft.com/office/drawing/2014/main" id="{938C3135-650B-FDDF-F598-EC39D7318B90}"/>
                </a:ext>
              </a:extLst>
            </p:cNvPr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2" name="Google Shape;4283;p64">
              <a:extLst>
                <a:ext uri="{FF2B5EF4-FFF2-40B4-BE49-F238E27FC236}">
                  <a16:creationId xmlns:a16="http://schemas.microsoft.com/office/drawing/2014/main" id="{C192ACE2-CE29-FA77-4BCA-2B2B5C2619F9}"/>
                </a:ext>
              </a:extLst>
            </p:cNvPr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3" name="Google Shape;4284;p64">
              <a:extLst>
                <a:ext uri="{FF2B5EF4-FFF2-40B4-BE49-F238E27FC236}">
                  <a16:creationId xmlns:a16="http://schemas.microsoft.com/office/drawing/2014/main" id="{32071E08-43D9-BDF5-CD80-D2C3BFF2D73D}"/>
                </a:ext>
              </a:extLst>
            </p:cNvPr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4" name="Google Shape;4285;p64">
              <a:extLst>
                <a:ext uri="{FF2B5EF4-FFF2-40B4-BE49-F238E27FC236}">
                  <a16:creationId xmlns:a16="http://schemas.microsoft.com/office/drawing/2014/main" id="{147716F9-A960-5B0C-2A09-AC9D654B5BED}"/>
                </a:ext>
              </a:extLst>
            </p:cNvPr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5" name="Google Shape;4286;p64">
              <a:extLst>
                <a:ext uri="{FF2B5EF4-FFF2-40B4-BE49-F238E27FC236}">
                  <a16:creationId xmlns:a16="http://schemas.microsoft.com/office/drawing/2014/main" id="{4C4245BB-DE98-CEC5-58E4-55D67655802B}"/>
                </a:ext>
              </a:extLst>
            </p:cNvPr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6" name="Google Shape;4287;p64">
              <a:extLst>
                <a:ext uri="{FF2B5EF4-FFF2-40B4-BE49-F238E27FC236}">
                  <a16:creationId xmlns:a16="http://schemas.microsoft.com/office/drawing/2014/main" id="{168F05D0-47C3-2126-8DB6-E3359DDFB031}"/>
                </a:ext>
              </a:extLst>
            </p:cNvPr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7" name="Google Shape;4288;p64">
              <a:extLst>
                <a:ext uri="{FF2B5EF4-FFF2-40B4-BE49-F238E27FC236}">
                  <a16:creationId xmlns:a16="http://schemas.microsoft.com/office/drawing/2014/main" id="{75BE94A1-000B-8FED-EF70-83808552E3B2}"/>
                </a:ext>
              </a:extLst>
            </p:cNvPr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8" name="Google Shape;4289;p64">
              <a:extLst>
                <a:ext uri="{FF2B5EF4-FFF2-40B4-BE49-F238E27FC236}">
                  <a16:creationId xmlns:a16="http://schemas.microsoft.com/office/drawing/2014/main" id="{A3F9D192-05C2-47DC-87B2-73A56852FDCC}"/>
                </a:ext>
              </a:extLst>
            </p:cNvPr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5" name="Google Shape;4290;p64">
              <a:extLst>
                <a:ext uri="{FF2B5EF4-FFF2-40B4-BE49-F238E27FC236}">
                  <a16:creationId xmlns:a16="http://schemas.microsoft.com/office/drawing/2014/main" id="{C7EA7A6C-2A4B-5981-5A75-BE527E9A7EA4}"/>
                </a:ext>
              </a:extLst>
            </p:cNvPr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6" name="Google Shape;4291;p64">
              <a:extLst>
                <a:ext uri="{FF2B5EF4-FFF2-40B4-BE49-F238E27FC236}">
                  <a16:creationId xmlns:a16="http://schemas.microsoft.com/office/drawing/2014/main" id="{F2A2AFAA-D3A9-24EA-3CE9-E047575F1D2E}"/>
                </a:ext>
              </a:extLst>
            </p:cNvPr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7" name="Google Shape;4292;p64">
              <a:extLst>
                <a:ext uri="{FF2B5EF4-FFF2-40B4-BE49-F238E27FC236}">
                  <a16:creationId xmlns:a16="http://schemas.microsoft.com/office/drawing/2014/main" id="{6662A8AD-99C1-E2AA-70C8-1F96B8527B33}"/>
                </a:ext>
              </a:extLst>
            </p:cNvPr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8" name="Google Shape;4293;p64">
              <a:extLst>
                <a:ext uri="{FF2B5EF4-FFF2-40B4-BE49-F238E27FC236}">
                  <a16:creationId xmlns:a16="http://schemas.microsoft.com/office/drawing/2014/main" id="{2A72E1CA-91AB-D309-4225-1CC7484652F6}"/>
                </a:ext>
              </a:extLst>
            </p:cNvPr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9" name="Google Shape;4294;p64">
              <a:extLst>
                <a:ext uri="{FF2B5EF4-FFF2-40B4-BE49-F238E27FC236}">
                  <a16:creationId xmlns:a16="http://schemas.microsoft.com/office/drawing/2014/main" id="{A3B84039-226E-AC34-2EC2-3384E7E5B664}"/>
                </a:ext>
              </a:extLst>
            </p:cNvPr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0" name="Google Shape;4295;p64">
              <a:extLst>
                <a:ext uri="{FF2B5EF4-FFF2-40B4-BE49-F238E27FC236}">
                  <a16:creationId xmlns:a16="http://schemas.microsoft.com/office/drawing/2014/main" id="{05454EED-89DD-A1D9-5AF7-0EB0F1565C22}"/>
                </a:ext>
              </a:extLst>
            </p:cNvPr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9" name="Google Shape;4296;p64">
              <a:extLst>
                <a:ext uri="{FF2B5EF4-FFF2-40B4-BE49-F238E27FC236}">
                  <a16:creationId xmlns:a16="http://schemas.microsoft.com/office/drawing/2014/main" id="{17CB02A2-3D20-4DDE-6F6D-D9AD093071CF}"/>
                </a:ext>
              </a:extLst>
            </p:cNvPr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0" name="Google Shape;4297;p64">
              <a:extLst>
                <a:ext uri="{FF2B5EF4-FFF2-40B4-BE49-F238E27FC236}">
                  <a16:creationId xmlns:a16="http://schemas.microsoft.com/office/drawing/2014/main" id="{FB278FCF-FC5F-9A3B-F9F5-EB6504EAA680}"/>
                </a:ext>
              </a:extLst>
            </p:cNvPr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1" name="Google Shape;4298;p64">
              <a:extLst>
                <a:ext uri="{FF2B5EF4-FFF2-40B4-BE49-F238E27FC236}">
                  <a16:creationId xmlns:a16="http://schemas.microsoft.com/office/drawing/2014/main" id="{E8698914-5B17-509A-660C-974102DFA09A}"/>
                </a:ext>
              </a:extLst>
            </p:cNvPr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2" name="Google Shape;4299;p64">
              <a:extLst>
                <a:ext uri="{FF2B5EF4-FFF2-40B4-BE49-F238E27FC236}">
                  <a16:creationId xmlns:a16="http://schemas.microsoft.com/office/drawing/2014/main" id="{0A30787E-13EC-30B1-CBE8-E3816CAD8B80}"/>
                </a:ext>
              </a:extLst>
            </p:cNvPr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3" name="Google Shape;4300;p64">
              <a:extLst>
                <a:ext uri="{FF2B5EF4-FFF2-40B4-BE49-F238E27FC236}">
                  <a16:creationId xmlns:a16="http://schemas.microsoft.com/office/drawing/2014/main" id="{FED69A38-313B-8D17-2039-0C35B86B9456}"/>
                </a:ext>
              </a:extLst>
            </p:cNvPr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4" name="Google Shape;4301;p64">
              <a:extLst>
                <a:ext uri="{FF2B5EF4-FFF2-40B4-BE49-F238E27FC236}">
                  <a16:creationId xmlns:a16="http://schemas.microsoft.com/office/drawing/2014/main" id="{73FBE868-C385-94FC-8666-46E774E5F297}"/>
                </a:ext>
              </a:extLst>
            </p:cNvPr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5" name="Google Shape;4302;p64">
              <a:extLst>
                <a:ext uri="{FF2B5EF4-FFF2-40B4-BE49-F238E27FC236}">
                  <a16:creationId xmlns:a16="http://schemas.microsoft.com/office/drawing/2014/main" id="{9316EF38-A6C2-059F-DBE1-B91C7F4821C7}"/>
                </a:ext>
              </a:extLst>
            </p:cNvPr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6" name="Google Shape;4303;p64">
              <a:extLst>
                <a:ext uri="{FF2B5EF4-FFF2-40B4-BE49-F238E27FC236}">
                  <a16:creationId xmlns:a16="http://schemas.microsoft.com/office/drawing/2014/main" id="{30AF7E65-38F7-6D04-28B5-BC83367C8EF3}"/>
                </a:ext>
              </a:extLst>
            </p:cNvPr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7" name="Google Shape;4304;p64">
              <a:extLst>
                <a:ext uri="{FF2B5EF4-FFF2-40B4-BE49-F238E27FC236}">
                  <a16:creationId xmlns:a16="http://schemas.microsoft.com/office/drawing/2014/main" id="{1E7911F6-38E5-2157-97A3-839079250FAA}"/>
                </a:ext>
              </a:extLst>
            </p:cNvPr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8" name="Google Shape;4305;p64">
              <a:extLst>
                <a:ext uri="{FF2B5EF4-FFF2-40B4-BE49-F238E27FC236}">
                  <a16:creationId xmlns:a16="http://schemas.microsoft.com/office/drawing/2014/main" id="{1DBF6906-EBE3-FFF9-9077-F9EB89FE5F5C}"/>
                </a:ext>
              </a:extLst>
            </p:cNvPr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9" name="Google Shape;4306;p64">
              <a:extLst>
                <a:ext uri="{FF2B5EF4-FFF2-40B4-BE49-F238E27FC236}">
                  <a16:creationId xmlns:a16="http://schemas.microsoft.com/office/drawing/2014/main" id="{6FDC14E7-A1B2-9817-A6CB-6296541299D4}"/>
                </a:ext>
              </a:extLst>
            </p:cNvPr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0" name="Google Shape;4307;p64">
              <a:extLst>
                <a:ext uri="{FF2B5EF4-FFF2-40B4-BE49-F238E27FC236}">
                  <a16:creationId xmlns:a16="http://schemas.microsoft.com/office/drawing/2014/main" id="{6D8C15D0-1410-460E-9913-809A6E91B703}"/>
                </a:ext>
              </a:extLst>
            </p:cNvPr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1" name="Google Shape;4308;p64">
              <a:extLst>
                <a:ext uri="{FF2B5EF4-FFF2-40B4-BE49-F238E27FC236}">
                  <a16:creationId xmlns:a16="http://schemas.microsoft.com/office/drawing/2014/main" id="{0BDE43AA-52A5-12C9-07A5-CF5BBAE6D822}"/>
                </a:ext>
              </a:extLst>
            </p:cNvPr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2" name="Google Shape;4309;p64">
              <a:extLst>
                <a:ext uri="{FF2B5EF4-FFF2-40B4-BE49-F238E27FC236}">
                  <a16:creationId xmlns:a16="http://schemas.microsoft.com/office/drawing/2014/main" id="{E9AFBD7A-4A4C-5ED4-D031-69CB908F30E5}"/>
                </a:ext>
              </a:extLst>
            </p:cNvPr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3" name="Google Shape;4310;p64">
              <a:extLst>
                <a:ext uri="{FF2B5EF4-FFF2-40B4-BE49-F238E27FC236}">
                  <a16:creationId xmlns:a16="http://schemas.microsoft.com/office/drawing/2014/main" id="{D089DE64-9FEE-30DE-19F2-AA82464DCF97}"/>
                </a:ext>
              </a:extLst>
            </p:cNvPr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4" name="Google Shape;4311;p64">
              <a:extLst>
                <a:ext uri="{FF2B5EF4-FFF2-40B4-BE49-F238E27FC236}">
                  <a16:creationId xmlns:a16="http://schemas.microsoft.com/office/drawing/2014/main" id="{F833F3B7-BB92-1AF3-64E6-A52A0746BED0}"/>
                </a:ext>
              </a:extLst>
            </p:cNvPr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5" name="Google Shape;4312;p64">
              <a:extLst>
                <a:ext uri="{FF2B5EF4-FFF2-40B4-BE49-F238E27FC236}">
                  <a16:creationId xmlns:a16="http://schemas.microsoft.com/office/drawing/2014/main" id="{D9E1BFA8-AF9B-0AAF-A541-F7A93CB9C9D4}"/>
                </a:ext>
              </a:extLst>
            </p:cNvPr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6" name="Google Shape;4313;p64">
              <a:extLst>
                <a:ext uri="{FF2B5EF4-FFF2-40B4-BE49-F238E27FC236}">
                  <a16:creationId xmlns:a16="http://schemas.microsoft.com/office/drawing/2014/main" id="{07880B78-F5D8-690E-9F50-264805F1602B}"/>
                </a:ext>
              </a:extLst>
            </p:cNvPr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7" name="Google Shape;4314;p64">
              <a:extLst>
                <a:ext uri="{FF2B5EF4-FFF2-40B4-BE49-F238E27FC236}">
                  <a16:creationId xmlns:a16="http://schemas.microsoft.com/office/drawing/2014/main" id="{866E013A-2FFB-4DEE-72E2-A5C3DFCB28CD}"/>
                </a:ext>
              </a:extLst>
            </p:cNvPr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8" name="Google Shape;4315;p64">
              <a:extLst>
                <a:ext uri="{FF2B5EF4-FFF2-40B4-BE49-F238E27FC236}">
                  <a16:creationId xmlns:a16="http://schemas.microsoft.com/office/drawing/2014/main" id="{568671CF-D888-3FD9-ED17-1CAC2ACE1AF9}"/>
                </a:ext>
              </a:extLst>
            </p:cNvPr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9" name="Google Shape;4316;p64">
              <a:extLst>
                <a:ext uri="{FF2B5EF4-FFF2-40B4-BE49-F238E27FC236}">
                  <a16:creationId xmlns:a16="http://schemas.microsoft.com/office/drawing/2014/main" id="{6293FC12-52AB-CEA4-2304-BF68F0873260}"/>
                </a:ext>
              </a:extLst>
            </p:cNvPr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0" name="Google Shape;4317;p64">
              <a:extLst>
                <a:ext uri="{FF2B5EF4-FFF2-40B4-BE49-F238E27FC236}">
                  <a16:creationId xmlns:a16="http://schemas.microsoft.com/office/drawing/2014/main" id="{D7C27ECC-B744-F564-DF64-139DD1D8324E}"/>
                </a:ext>
              </a:extLst>
            </p:cNvPr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1" name="Google Shape;4318;p64">
              <a:extLst>
                <a:ext uri="{FF2B5EF4-FFF2-40B4-BE49-F238E27FC236}">
                  <a16:creationId xmlns:a16="http://schemas.microsoft.com/office/drawing/2014/main" id="{CA3C3C8E-6071-3CA6-8CD1-9E3A51C3CD38}"/>
                </a:ext>
              </a:extLst>
            </p:cNvPr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2" name="Google Shape;4319;p64">
              <a:extLst>
                <a:ext uri="{FF2B5EF4-FFF2-40B4-BE49-F238E27FC236}">
                  <a16:creationId xmlns:a16="http://schemas.microsoft.com/office/drawing/2014/main" id="{59718F63-AB00-F08D-7DC1-42D009E0555F}"/>
                </a:ext>
              </a:extLst>
            </p:cNvPr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3" name="Google Shape;4320;p64">
              <a:extLst>
                <a:ext uri="{FF2B5EF4-FFF2-40B4-BE49-F238E27FC236}">
                  <a16:creationId xmlns:a16="http://schemas.microsoft.com/office/drawing/2014/main" id="{410F1221-894C-F221-1E8E-5ADD43D2EB5A}"/>
                </a:ext>
              </a:extLst>
            </p:cNvPr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4" name="Google Shape;4321;p64">
              <a:extLst>
                <a:ext uri="{FF2B5EF4-FFF2-40B4-BE49-F238E27FC236}">
                  <a16:creationId xmlns:a16="http://schemas.microsoft.com/office/drawing/2014/main" id="{5CD36E24-61C6-E555-964C-6936F7DEEEED}"/>
                </a:ext>
              </a:extLst>
            </p:cNvPr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5" name="Google Shape;4322;p64">
              <a:extLst>
                <a:ext uri="{FF2B5EF4-FFF2-40B4-BE49-F238E27FC236}">
                  <a16:creationId xmlns:a16="http://schemas.microsoft.com/office/drawing/2014/main" id="{21D41781-0B25-67A6-0F12-96EDA5715B21}"/>
                </a:ext>
              </a:extLst>
            </p:cNvPr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6" name="Google Shape;4323;p64">
              <a:extLst>
                <a:ext uri="{FF2B5EF4-FFF2-40B4-BE49-F238E27FC236}">
                  <a16:creationId xmlns:a16="http://schemas.microsoft.com/office/drawing/2014/main" id="{EEF72405-7435-582E-06DC-46CA5D924707}"/>
                </a:ext>
              </a:extLst>
            </p:cNvPr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7" name="Google Shape;4324;p64">
              <a:extLst>
                <a:ext uri="{FF2B5EF4-FFF2-40B4-BE49-F238E27FC236}">
                  <a16:creationId xmlns:a16="http://schemas.microsoft.com/office/drawing/2014/main" id="{A0977523-F4B5-92DD-8304-7EF3955EA56D}"/>
                </a:ext>
              </a:extLst>
            </p:cNvPr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8" name="Google Shape;4325;p64">
              <a:extLst>
                <a:ext uri="{FF2B5EF4-FFF2-40B4-BE49-F238E27FC236}">
                  <a16:creationId xmlns:a16="http://schemas.microsoft.com/office/drawing/2014/main" id="{77C1D850-2A92-85E1-CE5B-F44F19F4851D}"/>
                </a:ext>
              </a:extLst>
            </p:cNvPr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9" name="Google Shape;4326;p64">
              <a:extLst>
                <a:ext uri="{FF2B5EF4-FFF2-40B4-BE49-F238E27FC236}">
                  <a16:creationId xmlns:a16="http://schemas.microsoft.com/office/drawing/2014/main" id="{8A5B26A2-8A80-B14B-93D5-69C44DB4E1BF}"/>
                </a:ext>
              </a:extLst>
            </p:cNvPr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0" name="Google Shape;4327;p64">
              <a:extLst>
                <a:ext uri="{FF2B5EF4-FFF2-40B4-BE49-F238E27FC236}">
                  <a16:creationId xmlns:a16="http://schemas.microsoft.com/office/drawing/2014/main" id="{8146EDFD-B745-B021-DACC-236976AA3B02}"/>
                </a:ext>
              </a:extLst>
            </p:cNvPr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1" name="Google Shape;4328;p64">
              <a:extLst>
                <a:ext uri="{FF2B5EF4-FFF2-40B4-BE49-F238E27FC236}">
                  <a16:creationId xmlns:a16="http://schemas.microsoft.com/office/drawing/2014/main" id="{D4472415-07DA-CAE2-0ED7-FED08C878EFE}"/>
                </a:ext>
              </a:extLst>
            </p:cNvPr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2" name="Google Shape;4329;p64">
              <a:extLst>
                <a:ext uri="{FF2B5EF4-FFF2-40B4-BE49-F238E27FC236}">
                  <a16:creationId xmlns:a16="http://schemas.microsoft.com/office/drawing/2014/main" id="{A4CD620F-05CC-929C-1D0C-7F2EA3661AD1}"/>
                </a:ext>
              </a:extLst>
            </p:cNvPr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3" name="Google Shape;4330;p64">
              <a:extLst>
                <a:ext uri="{FF2B5EF4-FFF2-40B4-BE49-F238E27FC236}">
                  <a16:creationId xmlns:a16="http://schemas.microsoft.com/office/drawing/2014/main" id="{1C41F96F-661F-AF26-1B7E-849EB0F0164F}"/>
                </a:ext>
              </a:extLst>
            </p:cNvPr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4" name="Google Shape;4331;p64">
              <a:extLst>
                <a:ext uri="{FF2B5EF4-FFF2-40B4-BE49-F238E27FC236}">
                  <a16:creationId xmlns:a16="http://schemas.microsoft.com/office/drawing/2014/main" id="{FE9F4194-4B9A-B32E-7D26-7A9005CC44D8}"/>
                </a:ext>
              </a:extLst>
            </p:cNvPr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5" name="Google Shape;4332;p64">
              <a:extLst>
                <a:ext uri="{FF2B5EF4-FFF2-40B4-BE49-F238E27FC236}">
                  <a16:creationId xmlns:a16="http://schemas.microsoft.com/office/drawing/2014/main" id="{12AE8329-28D2-2007-9DBF-F32E6A231B9A}"/>
                </a:ext>
              </a:extLst>
            </p:cNvPr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6" name="Google Shape;4333;p64">
              <a:extLst>
                <a:ext uri="{FF2B5EF4-FFF2-40B4-BE49-F238E27FC236}">
                  <a16:creationId xmlns:a16="http://schemas.microsoft.com/office/drawing/2014/main" id="{F434CE18-7994-7651-1013-0FC63746E82A}"/>
                </a:ext>
              </a:extLst>
            </p:cNvPr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7" name="Google Shape;4334;p64">
              <a:extLst>
                <a:ext uri="{FF2B5EF4-FFF2-40B4-BE49-F238E27FC236}">
                  <a16:creationId xmlns:a16="http://schemas.microsoft.com/office/drawing/2014/main" id="{70CC5116-056E-9651-C540-0888FBB17A6E}"/>
                </a:ext>
              </a:extLst>
            </p:cNvPr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8" name="Google Shape;4335;p64">
              <a:extLst>
                <a:ext uri="{FF2B5EF4-FFF2-40B4-BE49-F238E27FC236}">
                  <a16:creationId xmlns:a16="http://schemas.microsoft.com/office/drawing/2014/main" id="{236DDF75-DE90-AA10-7D08-03B2984896DB}"/>
                </a:ext>
              </a:extLst>
            </p:cNvPr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9" name="Google Shape;4336;p64">
              <a:extLst>
                <a:ext uri="{FF2B5EF4-FFF2-40B4-BE49-F238E27FC236}">
                  <a16:creationId xmlns:a16="http://schemas.microsoft.com/office/drawing/2014/main" id="{C79FC9FF-8FE1-1378-222D-46D4CC190826}"/>
                </a:ext>
              </a:extLst>
            </p:cNvPr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0" name="Google Shape;4337;p64">
              <a:extLst>
                <a:ext uri="{FF2B5EF4-FFF2-40B4-BE49-F238E27FC236}">
                  <a16:creationId xmlns:a16="http://schemas.microsoft.com/office/drawing/2014/main" id="{57546190-88C2-2B02-2C03-134AB73AE194}"/>
                </a:ext>
              </a:extLst>
            </p:cNvPr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1" name="Google Shape;4338;p64">
              <a:extLst>
                <a:ext uri="{FF2B5EF4-FFF2-40B4-BE49-F238E27FC236}">
                  <a16:creationId xmlns:a16="http://schemas.microsoft.com/office/drawing/2014/main" id="{13BFF0F1-83F9-F98F-EF86-F844C26AB13E}"/>
                </a:ext>
              </a:extLst>
            </p:cNvPr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2" name="Google Shape;4339;p64">
              <a:extLst>
                <a:ext uri="{FF2B5EF4-FFF2-40B4-BE49-F238E27FC236}">
                  <a16:creationId xmlns:a16="http://schemas.microsoft.com/office/drawing/2014/main" id="{3F13E09B-1D86-41E3-A460-7E3A7235812C}"/>
                </a:ext>
              </a:extLst>
            </p:cNvPr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3" name="Google Shape;4340;p64">
              <a:extLst>
                <a:ext uri="{FF2B5EF4-FFF2-40B4-BE49-F238E27FC236}">
                  <a16:creationId xmlns:a16="http://schemas.microsoft.com/office/drawing/2014/main" id="{B95E0EB2-D49E-A98F-CD7C-4C3C5AF7CC03}"/>
                </a:ext>
              </a:extLst>
            </p:cNvPr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4" name="Google Shape;4341;p64">
              <a:extLst>
                <a:ext uri="{FF2B5EF4-FFF2-40B4-BE49-F238E27FC236}">
                  <a16:creationId xmlns:a16="http://schemas.microsoft.com/office/drawing/2014/main" id="{8E6F52E3-5C16-C9A8-BC38-79C35E18608C}"/>
                </a:ext>
              </a:extLst>
            </p:cNvPr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5" name="Google Shape;4342;p64">
              <a:extLst>
                <a:ext uri="{FF2B5EF4-FFF2-40B4-BE49-F238E27FC236}">
                  <a16:creationId xmlns:a16="http://schemas.microsoft.com/office/drawing/2014/main" id="{EB54315D-68C1-9924-AE46-CC52B56293B0}"/>
                </a:ext>
              </a:extLst>
            </p:cNvPr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6" name="Google Shape;4343;p64">
              <a:extLst>
                <a:ext uri="{FF2B5EF4-FFF2-40B4-BE49-F238E27FC236}">
                  <a16:creationId xmlns:a16="http://schemas.microsoft.com/office/drawing/2014/main" id="{22A9D2B8-44F2-327A-CE3C-124FF70C8E21}"/>
                </a:ext>
              </a:extLst>
            </p:cNvPr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7" name="Google Shape;4344;p64">
              <a:extLst>
                <a:ext uri="{FF2B5EF4-FFF2-40B4-BE49-F238E27FC236}">
                  <a16:creationId xmlns:a16="http://schemas.microsoft.com/office/drawing/2014/main" id="{2D5E70DC-2A4F-02CE-77E4-63237A7DD3EF}"/>
                </a:ext>
              </a:extLst>
            </p:cNvPr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8" name="Google Shape;4345;p64">
              <a:extLst>
                <a:ext uri="{FF2B5EF4-FFF2-40B4-BE49-F238E27FC236}">
                  <a16:creationId xmlns:a16="http://schemas.microsoft.com/office/drawing/2014/main" id="{CA008FEC-91A0-B8CE-BF0A-E1EBA8FA37B3}"/>
                </a:ext>
              </a:extLst>
            </p:cNvPr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9" name="Google Shape;4346;p64">
              <a:extLst>
                <a:ext uri="{FF2B5EF4-FFF2-40B4-BE49-F238E27FC236}">
                  <a16:creationId xmlns:a16="http://schemas.microsoft.com/office/drawing/2014/main" id="{7380D911-0653-F9E5-27C8-3FEC697FA4D7}"/>
                </a:ext>
              </a:extLst>
            </p:cNvPr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0" name="Google Shape;4347;p64">
              <a:extLst>
                <a:ext uri="{FF2B5EF4-FFF2-40B4-BE49-F238E27FC236}">
                  <a16:creationId xmlns:a16="http://schemas.microsoft.com/office/drawing/2014/main" id="{53A05BEC-DDA1-CB46-29AE-A8C3251C13D0}"/>
                </a:ext>
              </a:extLst>
            </p:cNvPr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1" name="Google Shape;4348;p64">
              <a:extLst>
                <a:ext uri="{FF2B5EF4-FFF2-40B4-BE49-F238E27FC236}">
                  <a16:creationId xmlns:a16="http://schemas.microsoft.com/office/drawing/2014/main" id="{7B3A365D-44BD-445C-7C92-A2767431429E}"/>
                </a:ext>
              </a:extLst>
            </p:cNvPr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2" name="Google Shape;4349;p64">
              <a:extLst>
                <a:ext uri="{FF2B5EF4-FFF2-40B4-BE49-F238E27FC236}">
                  <a16:creationId xmlns:a16="http://schemas.microsoft.com/office/drawing/2014/main" id="{88CBCAD5-53B2-4B34-863F-E0848E6FD0C0}"/>
                </a:ext>
              </a:extLst>
            </p:cNvPr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3" name="Google Shape;4350;p64">
              <a:extLst>
                <a:ext uri="{FF2B5EF4-FFF2-40B4-BE49-F238E27FC236}">
                  <a16:creationId xmlns:a16="http://schemas.microsoft.com/office/drawing/2014/main" id="{9C26C723-B284-306E-B1B8-DD1513C1003E}"/>
                </a:ext>
              </a:extLst>
            </p:cNvPr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4" name="Google Shape;4351;p64">
              <a:extLst>
                <a:ext uri="{FF2B5EF4-FFF2-40B4-BE49-F238E27FC236}">
                  <a16:creationId xmlns:a16="http://schemas.microsoft.com/office/drawing/2014/main" id="{CB3A4130-B2C9-4A13-B06F-B89215C07DC5}"/>
                </a:ext>
              </a:extLst>
            </p:cNvPr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5" name="Google Shape;4352;p64">
              <a:extLst>
                <a:ext uri="{FF2B5EF4-FFF2-40B4-BE49-F238E27FC236}">
                  <a16:creationId xmlns:a16="http://schemas.microsoft.com/office/drawing/2014/main" id="{78C68C46-B29E-113E-1AA4-797DED8C444F}"/>
                </a:ext>
              </a:extLst>
            </p:cNvPr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6" name="Google Shape;4353;p64">
              <a:extLst>
                <a:ext uri="{FF2B5EF4-FFF2-40B4-BE49-F238E27FC236}">
                  <a16:creationId xmlns:a16="http://schemas.microsoft.com/office/drawing/2014/main" id="{A49809F6-4522-B828-098D-356CE15D1E38}"/>
                </a:ext>
              </a:extLst>
            </p:cNvPr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7" name="Google Shape;4354;p64">
              <a:extLst>
                <a:ext uri="{FF2B5EF4-FFF2-40B4-BE49-F238E27FC236}">
                  <a16:creationId xmlns:a16="http://schemas.microsoft.com/office/drawing/2014/main" id="{E1C6E790-A50E-EF64-C70E-B04099429D27}"/>
                </a:ext>
              </a:extLst>
            </p:cNvPr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8" name="Google Shape;4355;p64">
              <a:extLst>
                <a:ext uri="{FF2B5EF4-FFF2-40B4-BE49-F238E27FC236}">
                  <a16:creationId xmlns:a16="http://schemas.microsoft.com/office/drawing/2014/main" id="{B119E0D2-A3E5-3FB4-4102-71EAC904E70D}"/>
                </a:ext>
              </a:extLst>
            </p:cNvPr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9" name="Google Shape;4356;p64">
              <a:extLst>
                <a:ext uri="{FF2B5EF4-FFF2-40B4-BE49-F238E27FC236}">
                  <a16:creationId xmlns:a16="http://schemas.microsoft.com/office/drawing/2014/main" id="{C8A33DE3-8FE1-9EFB-4892-3B4B45605516}"/>
                </a:ext>
              </a:extLst>
            </p:cNvPr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0" name="Google Shape;4357;p64">
              <a:extLst>
                <a:ext uri="{FF2B5EF4-FFF2-40B4-BE49-F238E27FC236}">
                  <a16:creationId xmlns:a16="http://schemas.microsoft.com/office/drawing/2014/main" id="{CDD7006F-E2E3-13AD-19FF-04F24E3A8B56}"/>
                </a:ext>
              </a:extLst>
            </p:cNvPr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1" name="Google Shape;4358;p64">
              <a:extLst>
                <a:ext uri="{FF2B5EF4-FFF2-40B4-BE49-F238E27FC236}">
                  <a16:creationId xmlns:a16="http://schemas.microsoft.com/office/drawing/2014/main" id="{BB17D4A3-519A-0FF2-4B29-1BFC7201498D}"/>
                </a:ext>
              </a:extLst>
            </p:cNvPr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2" name="Google Shape;4359;p64">
              <a:extLst>
                <a:ext uri="{FF2B5EF4-FFF2-40B4-BE49-F238E27FC236}">
                  <a16:creationId xmlns:a16="http://schemas.microsoft.com/office/drawing/2014/main" id="{954723AB-2B20-7F6D-FF5E-F6D101331253}"/>
                </a:ext>
              </a:extLst>
            </p:cNvPr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3" name="Google Shape;4360;p64">
              <a:extLst>
                <a:ext uri="{FF2B5EF4-FFF2-40B4-BE49-F238E27FC236}">
                  <a16:creationId xmlns:a16="http://schemas.microsoft.com/office/drawing/2014/main" id="{1FDFE090-50AE-B5F0-E736-2EC918024DA8}"/>
                </a:ext>
              </a:extLst>
            </p:cNvPr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4" name="Google Shape;4361;p64">
              <a:extLst>
                <a:ext uri="{FF2B5EF4-FFF2-40B4-BE49-F238E27FC236}">
                  <a16:creationId xmlns:a16="http://schemas.microsoft.com/office/drawing/2014/main" id="{FD19BD39-403E-7968-19EE-EF950BD3269A}"/>
                </a:ext>
              </a:extLst>
            </p:cNvPr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5" name="Google Shape;4362;p64">
              <a:extLst>
                <a:ext uri="{FF2B5EF4-FFF2-40B4-BE49-F238E27FC236}">
                  <a16:creationId xmlns:a16="http://schemas.microsoft.com/office/drawing/2014/main" id="{3F1D5CC6-954C-92F0-201F-E92EAE2F544B}"/>
                </a:ext>
              </a:extLst>
            </p:cNvPr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6" name="Google Shape;4363;p64">
              <a:extLst>
                <a:ext uri="{FF2B5EF4-FFF2-40B4-BE49-F238E27FC236}">
                  <a16:creationId xmlns:a16="http://schemas.microsoft.com/office/drawing/2014/main" id="{B0C07FDE-5E86-499F-C8EA-8D0C353DB1F5}"/>
                </a:ext>
              </a:extLst>
            </p:cNvPr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7" name="Google Shape;4364;p64">
              <a:extLst>
                <a:ext uri="{FF2B5EF4-FFF2-40B4-BE49-F238E27FC236}">
                  <a16:creationId xmlns:a16="http://schemas.microsoft.com/office/drawing/2014/main" id="{A7F4D3DF-D70B-3231-D9F7-9A3401468EC9}"/>
                </a:ext>
              </a:extLst>
            </p:cNvPr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8" name="Google Shape;4365;p64">
              <a:extLst>
                <a:ext uri="{FF2B5EF4-FFF2-40B4-BE49-F238E27FC236}">
                  <a16:creationId xmlns:a16="http://schemas.microsoft.com/office/drawing/2014/main" id="{AD5014E6-B795-D049-38B5-1E5018594780}"/>
                </a:ext>
              </a:extLst>
            </p:cNvPr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9" name="Google Shape;4366;p64">
              <a:extLst>
                <a:ext uri="{FF2B5EF4-FFF2-40B4-BE49-F238E27FC236}">
                  <a16:creationId xmlns:a16="http://schemas.microsoft.com/office/drawing/2014/main" id="{A1AA22BB-37A5-738A-8A06-6F781F05556F}"/>
                </a:ext>
              </a:extLst>
            </p:cNvPr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0" name="Google Shape;4367;p64">
              <a:extLst>
                <a:ext uri="{FF2B5EF4-FFF2-40B4-BE49-F238E27FC236}">
                  <a16:creationId xmlns:a16="http://schemas.microsoft.com/office/drawing/2014/main" id="{FA848BEB-80B4-35FF-FA79-8331BC2A392E}"/>
                </a:ext>
              </a:extLst>
            </p:cNvPr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1" name="Google Shape;4368;p64">
              <a:extLst>
                <a:ext uri="{FF2B5EF4-FFF2-40B4-BE49-F238E27FC236}">
                  <a16:creationId xmlns:a16="http://schemas.microsoft.com/office/drawing/2014/main" id="{0F0780F0-04CA-0E00-B9E5-6A30CD3A45AA}"/>
                </a:ext>
              </a:extLst>
            </p:cNvPr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2" name="Google Shape;4369;p64">
              <a:extLst>
                <a:ext uri="{FF2B5EF4-FFF2-40B4-BE49-F238E27FC236}">
                  <a16:creationId xmlns:a16="http://schemas.microsoft.com/office/drawing/2014/main" id="{D9B835AB-B1EF-59F5-8648-7D5B9D128637}"/>
                </a:ext>
              </a:extLst>
            </p:cNvPr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3" name="Google Shape;4370;p64">
              <a:extLst>
                <a:ext uri="{FF2B5EF4-FFF2-40B4-BE49-F238E27FC236}">
                  <a16:creationId xmlns:a16="http://schemas.microsoft.com/office/drawing/2014/main" id="{1D4F7E30-68D4-855C-EB90-2E9A41B79A17}"/>
                </a:ext>
              </a:extLst>
            </p:cNvPr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4" name="Google Shape;4371;p64">
              <a:extLst>
                <a:ext uri="{FF2B5EF4-FFF2-40B4-BE49-F238E27FC236}">
                  <a16:creationId xmlns:a16="http://schemas.microsoft.com/office/drawing/2014/main" id="{8CF94DD8-4D21-6B0C-918F-B0645F4E63BD}"/>
                </a:ext>
              </a:extLst>
            </p:cNvPr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5" name="Google Shape;4372;p64">
              <a:extLst>
                <a:ext uri="{FF2B5EF4-FFF2-40B4-BE49-F238E27FC236}">
                  <a16:creationId xmlns:a16="http://schemas.microsoft.com/office/drawing/2014/main" id="{6812657C-A51D-E003-4327-BEE1F5F72FF0}"/>
                </a:ext>
              </a:extLst>
            </p:cNvPr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6" name="Google Shape;4373;p64">
              <a:extLst>
                <a:ext uri="{FF2B5EF4-FFF2-40B4-BE49-F238E27FC236}">
                  <a16:creationId xmlns:a16="http://schemas.microsoft.com/office/drawing/2014/main" id="{9CC09985-C8D5-BFE8-D0ED-2877A3CD1549}"/>
                </a:ext>
              </a:extLst>
            </p:cNvPr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7" name="Google Shape;4374;p64">
              <a:extLst>
                <a:ext uri="{FF2B5EF4-FFF2-40B4-BE49-F238E27FC236}">
                  <a16:creationId xmlns:a16="http://schemas.microsoft.com/office/drawing/2014/main" id="{0E8A9D06-523F-3C26-17B7-B0EAAECFFC80}"/>
                </a:ext>
              </a:extLst>
            </p:cNvPr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8" name="Google Shape;4375;p64">
              <a:extLst>
                <a:ext uri="{FF2B5EF4-FFF2-40B4-BE49-F238E27FC236}">
                  <a16:creationId xmlns:a16="http://schemas.microsoft.com/office/drawing/2014/main" id="{1DA78A88-04DE-C851-7821-4DB2DEBE6B60}"/>
                </a:ext>
              </a:extLst>
            </p:cNvPr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9" name="Google Shape;4376;p64">
              <a:extLst>
                <a:ext uri="{FF2B5EF4-FFF2-40B4-BE49-F238E27FC236}">
                  <a16:creationId xmlns:a16="http://schemas.microsoft.com/office/drawing/2014/main" id="{D02971A5-F925-7C61-11BC-AECE3AC48DEC}"/>
                </a:ext>
              </a:extLst>
            </p:cNvPr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0" name="Google Shape;4377;p64">
              <a:extLst>
                <a:ext uri="{FF2B5EF4-FFF2-40B4-BE49-F238E27FC236}">
                  <a16:creationId xmlns:a16="http://schemas.microsoft.com/office/drawing/2014/main" id="{01A2712E-CF90-5DF4-3D4A-F1CD18749824}"/>
                </a:ext>
              </a:extLst>
            </p:cNvPr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1" name="Google Shape;4378;p64">
              <a:extLst>
                <a:ext uri="{FF2B5EF4-FFF2-40B4-BE49-F238E27FC236}">
                  <a16:creationId xmlns:a16="http://schemas.microsoft.com/office/drawing/2014/main" id="{8103E93F-F90E-BC99-29E9-49FBBB6E7D3E}"/>
                </a:ext>
              </a:extLst>
            </p:cNvPr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2" name="Google Shape;4379;p64">
              <a:extLst>
                <a:ext uri="{FF2B5EF4-FFF2-40B4-BE49-F238E27FC236}">
                  <a16:creationId xmlns:a16="http://schemas.microsoft.com/office/drawing/2014/main" id="{7BFDECA8-F3F8-427C-D4A9-CC4E72ABAFD2}"/>
                </a:ext>
              </a:extLst>
            </p:cNvPr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3" name="Google Shape;4380;p64">
              <a:extLst>
                <a:ext uri="{FF2B5EF4-FFF2-40B4-BE49-F238E27FC236}">
                  <a16:creationId xmlns:a16="http://schemas.microsoft.com/office/drawing/2014/main" id="{C50AFEBE-A4C1-DCB9-6131-456B8F2A6F18}"/>
                </a:ext>
              </a:extLst>
            </p:cNvPr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4" name="Google Shape;4381;p64">
              <a:extLst>
                <a:ext uri="{FF2B5EF4-FFF2-40B4-BE49-F238E27FC236}">
                  <a16:creationId xmlns:a16="http://schemas.microsoft.com/office/drawing/2014/main" id="{1A263655-30F2-F05B-86BF-365DCC3EF13D}"/>
                </a:ext>
              </a:extLst>
            </p:cNvPr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5" name="Google Shape;4382;p64">
              <a:extLst>
                <a:ext uri="{FF2B5EF4-FFF2-40B4-BE49-F238E27FC236}">
                  <a16:creationId xmlns:a16="http://schemas.microsoft.com/office/drawing/2014/main" id="{54692142-98F0-0358-3DB6-298B6F4C4A21}"/>
                </a:ext>
              </a:extLst>
            </p:cNvPr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6" name="Google Shape;4383;p64">
              <a:extLst>
                <a:ext uri="{FF2B5EF4-FFF2-40B4-BE49-F238E27FC236}">
                  <a16:creationId xmlns:a16="http://schemas.microsoft.com/office/drawing/2014/main" id="{3292F2E2-FCF3-CF30-9D11-385B3C45C532}"/>
                </a:ext>
              </a:extLst>
            </p:cNvPr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7" name="Google Shape;4384;p64">
              <a:extLst>
                <a:ext uri="{FF2B5EF4-FFF2-40B4-BE49-F238E27FC236}">
                  <a16:creationId xmlns:a16="http://schemas.microsoft.com/office/drawing/2014/main" id="{F54B0F1E-8AE6-8FF9-2A1F-F567ADC43216}"/>
                </a:ext>
              </a:extLst>
            </p:cNvPr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8" name="Google Shape;4385;p64">
              <a:extLst>
                <a:ext uri="{FF2B5EF4-FFF2-40B4-BE49-F238E27FC236}">
                  <a16:creationId xmlns:a16="http://schemas.microsoft.com/office/drawing/2014/main" id="{96D3D679-974C-3CBB-2B15-C676F6104B9D}"/>
                </a:ext>
              </a:extLst>
            </p:cNvPr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9" name="Google Shape;4386;p64">
              <a:extLst>
                <a:ext uri="{FF2B5EF4-FFF2-40B4-BE49-F238E27FC236}">
                  <a16:creationId xmlns:a16="http://schemas.microsoft.com/office/drawing/2014/main" id="{415DAED3-D03D-EFB1-3C1B-C911657B24E1}"/>
                </a:ext>
              </a:extLst>
            </p:cNvPr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0" name="Google Shape;4387;p64">
              <a:extLst>
                <a:ext uri="{FF2B5EF4-FFF2-40B4-BE49-F238E27FC236}">
                  <a16:creationId xmlns:a16="http://schemas.microsoft.com/office/drawing/2014/main" id="{75C225AE-4161-D664-EA79-E4CA0F1AA323}"/>
                </a:ext>
              </a:extLst>
            </p:cNvPr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1" name="Google Shape;4388;p64">
              <a:extLst>
                <a:ext uri="{FF2B5EF4-FFF2-40B4-BE49-F238E27FC236}">
                  <a16:creationId xmlns:a16="http://schemas.microsoft.com/office/drawing/2014/main" id="{D1FFB189-5113-43D0-9CC9-72291028C84B}"/>
                </a:ext>
              </a:extLst>
            </p:cNvPr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2" name="Google Shape;4389;p64">
              <a:extLst>
                <a:ext uri="{FF2B5EF4-FFF2-40B4-BE49-F238E27FC236}">
                  <a16:creationId xmlns:a16="http://schemas.microsoft.com/office/drawing/2014/main" id="{2AFA768F-0D7E-05C3-4FC1-1215835164C8}"/>
                </a:ext>
              </a:extLst>
            </p:cNvPr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3" name="Google Shape;4390;p64">
              <a:extLst>
                <a:ext uri="{FF2B5EF4-FFF2-40B4-BE49-F238E27FC236}">
                  <a16:creationId xmlns:a16="http://schemas.microsoft.com/office/drawing/2014/main" id="{7229FC19-08C4-3D53-B0E7-390DE7913E08}"/>
                </a:ext>
              </a:extLst>
            </p:cNvPr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4" name="Google Shape;4391;p64">
              <a:extLst>
                <a:ext uri="{FF2B5EF4-FFF2-40B4-BE49-F238E27FC236}">
                  <a16:creationId xmlns:a16="http://schemas.microsoft.com/office/drawing/2014/main" id="{6162BB49-4BCD-0128-1715-D23A4226CD35}"/>
                </a:ext>
              </a:extLst>
            </p:cNvPr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5" name="Google Shape;4392;p64">
              <a:extLst>
                <a:ext uri="{FF2B5EF4-FFF2-40B4-BE49-F238E27FC236}">
                  <a16:creationId xmlns:a16="http://schemas.microsoft.com/office/drawing/2014/main" id="{E1360025-7E3F-4084-A26E-460EB65FB968}"/>
                </a:ext>
              </a:extLst>
            </p:cNvPr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6" name="Google Shape;4393;p64">
              <a:extLst>
                <a:ext uri="{FF2B5EF4-FFF2-40B4-BE49-F238E27FC236}">
                  <a16:creationId xmlns:a16="http://schemas.microsoft.com/office/drawing/2014/main" id="{0262D269-1645-9ABE-4D3D-E5C4208E5F26}"/>
                </a:ext>
              </a:extLst>
            </p:cNvPr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7" name="Google Shape;4394;p64">
              <a:extLst>
                <a:ext uri="{FF2B5EF4-FFF2-40B4-BE49-F238E27FC236}">
                  <a16:creationId xmlns:a16="http://schemas.microsoft.com/office/drawing/2014/main" id="{FCC199B6-85AD-6B41-66E3-B5AB23CC2FB2}"/>
                </a:ext>
              </a:extLst>
            </p:cNvPr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8" name="Google Shape;4395;p64">
              <a:extLst>
                <a:ext uri="{FF2B5EF4-FFF2-40B4-BE49-F238E27FC236}">
                  <a16:creationId xmlns:a16="http://schemas.microsoft.com/office/drawing/2014/main" id="{FA8E57E9-ACF5-EAC5-9A57-4FC14054ED40}"/>
                </a:ext>
              </a:extLst>
            </p:cNvPr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9" name="Google Shape;4396;p64">
              <a:extLst>
                <a:ext uri="{FF2B5EF4-FFF2-40B4-BE49-F238E27FC236}">
                  <a16:creationId xmlns:a16="http://schemas.microsoft.com/office/drawing/2014/main" id="{68C8B480-BA6D-E5E9-E20D-48630FCE9971}"/>
                </a:ext>
              </a:extLst>
            </p:cNvPr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0" name="Google Shape;4397;p64">
              <a:extLst>
                <a:ext uri="{FF2B5EF4-FFF2-40B4-BE49-F238E27FC236}">
                  <a16:creationId xmlns:a16="http://schemas.microsoft.com/office/drawing/2014/main" id="{3F8FF3A7-BCF2-B8D6-41AB-BA7D6625F50C}"/>
                </a:ext>
              </a:extLst>
            </p:cNvPr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1" name="Google Shape;4398;p64">
              <a:extLst>
                <a:ext uri="{FF2B5EF4-FFF2-40B4-BE49-F238E27FC236}">
                  <a16:creationId xmlns:a16="http://schemas.microsoft.com/office/drawing/2014/main" id="{09823E5E-2AC4-631C-D180-07DC607866A5}"/>
                </a:ext>
              </a:extLst>
            </p:cNvPr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2" name="Google Shape;4399;p64">
              <a:extLst>
                <a:ext uri="{FF2B5EF4-FFF2-40B4-BE49-F238E27FC236}">
                  <a16:creationId xmlns:a16="http://schemas.microsoft.com/office/drawing/2014/main" id="{09A55AF2-410F-A89B-B76C-C13B4A97BA41}"/>
                </a:ext>
              </a:extLst>
            </p:cNvPr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3" name="Google Shape;4400;p64">
              <a:extLst>
                <a:ext uri="{FF2B5EF4-FFF2-40B4-BE49-F238E27FC236}">
                  <a16:creationId xmlns:a16="http://schemas.microsoft.com/office/drawing/2014/main" id="{B487915E-D6DD-D90F-C94E-543683849D31}"/>
                </a:ext>
              </a:extLst>
            </p:cNvPr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4" name="Google Shape;4401;p64">
              <a:extLst>
                <a:ext uri="{FF2B5EF4-FFF2-40B4-BE49-F238E27FC236}">
                  <a16:creationId xmlns:a16="http://schemas.microsoft.com/office/drawing/2014/main" id="{C25E8C9F-16A8-E37E-E1F8-F1386AA28E91}"/>
                </a:ext>
              </a:extLst>
            </p:cNvPr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5" name="Google Shape;4402;p64">
              <a:extLst>
                <a:ext uri="{FF2B5EF4-FFF2-40B4-BE49-F238E27FC236}">
                  <a16:creationId xmlns:a16="http://schemas.microsoft.com/office/drawing/2014/main" id="{D1001932-ADFB-2DC9-7BE5-276C25F18E3C}"/>
                </a:ext>
              </a:extLst>
            </p:cNvPr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6" name="Google Shape;4403;p64">
              <a:extLst>
                <a:ext uri="{FF2B5EF4-FFF2-40B4-BE49-F238E27FC236}">
                  <a16:creationId xmlns:a16="http://schemas.microsoft.com/office/drawing/2014/main" id="{6E4ACB5B-49A9-10F2-8294-FC1602CB47D3}"/>
                </a:ext>
              </a:extLst>
            </p:cNvPr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7" name="Google Shape;4404;p64">
              <a:extLst>
                <a:ext uri="{FF2B5EF4-FFF2-40B4-BE49-F238E27FC236}">
                  <a16:creationId xmlns:a16="http://schemas.microsoft.com/office/drawing/2014/main" id="{107279D2-6FDC-DBE8-FB68-4CAAD9823DFF}"/>
                </a:ext>
              </a:extLst>
            </p:cNvPr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8" name="Google Shape;4405;p64">
              <a:extLst>
                <a:ext uri="{FF2B5EF4-FFF2-40B4-BE49-F238E27FC236}">
                  <a16:creationId xmlns:a16="http://schemas.microsoft.com/office/drawing/2014/main" id="{CE62C2D9-C592-D7AB-8CAE-EE559EA24EC1}"/>
                </a:ext>
              </a:extLst>
            </p:cNvPr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9" name="Google Shape;4406;p64">
              <a:extLst>
                <a:ext uri="{FF2B5EF4-FFF2-40B4-BE49-F238E27FC236}">
                  <a16:creationId xmlns:a16="http://schemas.microsoft.com/office/drawing/2014/main" id="{39A6706A-2F89-AC64-D2C8-69C8B3F50176}"/>
                </a:ext>
              </a:extLst>
            </p:cNvPr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0" name="Google Shape;4407;p64">
              <a:extLst>
                <a:ext uri="{FF2B5EF4-FFF2-40B4-BE49-F238E27FC236}">
                  <a16:creationId xmlns:a16="http://schemas.microsoft.com/office/drawing/2014/main" id="{FA3C9A50-B1AA-51C7-0CA7-CB59082A9300}"/>
                </a:ext>
              </a:extLst>
            </p:cNvPr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1" name="Google Shape;4408;p64">
              <a:extLst>
                <a:ext uri="{FF2B5EF4-FFF2-40B4-BE49-F238E27FC236}">
                  <a16:creationId xmlns:a16="http://schemas.microsoft.com/office/drawing/2014/main" id="{F69F9CE5-A4B9-805E-1C93-975238FD22F3}"/>
                </a:ext>
              </a:extLst>
            </p:cNvPr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2" name="Google Shape;4409;p64">
              <a:extLst>
                <a:ext uri="{FF2B5EF4-FFF2-40B4-BE49-F238E27FC236}">
                  <a16:creationId xmlns:a16="http://schemas.microsoft.com/office/drawing/2014/main" id="{4B9A80C4-503A-ECF5-E721-46D23B0237B2}"/>
                </a:ext>
              </a:extLst>
            </p:cNvPr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3" name="Google Shape;4410;p64">
              <a:extLst>
                <a:ext uri="{FF2B5EF4-FFF2-40B4-BE49-F238E27FC236}">
                  <a16:creationId xmlns:a16="http://schemas.microsoft.com/office/drawing/2014/main" id="{8B8BADDC-0888-527A-5065-71F78268B1FD}"/>
                </a:ext>
              </a:extLst>
            </p:cNvPr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4" name="Google Shape;4411;p64">
              <a:extLst>
                <a:ext uri="{FF2B5EF4-FFF2-40B4-BE49-F238E27FC236}">
                  <a16:creationId xmlns:a16="http://schemas.microsoft.com/office/drawing/2014/main" id="{671D990F-2F77-B68E-0BC8-B2C0311F7B1D}"/>
                </a:ext>
              </a:extLst>
            </p:cNvPr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5" name="Google Shape;4412;p64">
              <a:extLst>
                <a:ext uri="{FF2B5EF4-FFF2-40B4-BE49-F238E27FC236}">
                  <a16:creationId xmlns:a16="http://schemas.microsoft.com/office/drawing/2014/main" id="{C2911E03-025F-3340-3820-6C0278798F66}"/>
                </a:ext>
              </a:extLst>
            </p:cNvPr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6" name="Google Shape;4413;p64">
              <a:extLst>
                <a:ext uri="{FF2B5EF4-FFF2-40B4-BE49-F238E27FC236}">
                  <a16:creationId xmlns:a16="http://schemas.microsoft.com/office/drawing/2014/main" id="{40680048-979C-5EF4-E33A-ED0E449E7D99}"/>
                </a:ext>
              </a:extLst>
            </p:cNvPr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7" name="Google Shape;4414;p64">
              <a:extLst>
                <a:ext uri="{FF2B5EF4-FFF2-40B4-BE49-F238E27FC236}">
                  <a16:creationId xmlns:a16="http://schemas.microsoft.com/office/drawing/2014/main" id="{D659BBF5-0F25-9E15-A154-0EA76FB2D438}"/>
                </a:ext>
              </a:extLst>
            </p:cNvPr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8" name="Google Shape;4415;p64">
              <a:extLst>
                <a:ext uri="{FF2B5EF4-FFF2-40B4-BE49-F238E27FC236}">
                  <a16:creationId xmlns:a16="http://schemas.microsoft.com/office/drawing/2014/main" id="{AAFE5EB8-AE98-88BC-AA50-A481301A62DC}"/>
                </a:ext>
              </a:extLst>
            </p:cNvPr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9" name="Google Shape;4416;p64">
              <a:extLst>
                <a:ext uri="{FF2B5EF4-FFF2-40B4-BE49-F238E27FC236}">
                  <a16:creationId xmlns:a16="http://schemas.microsoft.com/office/drawing/2014/main" id="{C55B76BF-7CE2-3F56-47F9-87E682CEA887}"/>
                </a:ext>
              </a:extLst>
            </p:cNvPr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0" name="Google Shape;4417;p64">
              <a:extLst>
                <a:ext uri="{FF2B5EF4-FFF2-40B4-BE49-F238E27FC236}">
                  <a16:creationId xmlns:a16="http://schemas.microsoft.com/office/drawing/2014/main" id="{58F3091F-E0E8-E785-F1C8-669A3BBE9E5C}"/>
                </a:ext>
              </a:extLst>
            </p:cNvPr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1" name="Google Shape;4418;p64">
              <a:extLst>
                <a:ext uri="{FF2B5EF4-FFF2-40B4-BE49-F238E27FC236}">
                  <a16:creationId xmlns:a16="http://schemas.microsoft.com/office/drawing/2014/main" id="{645A85AD-8562-A98C-A0B9-186362D4B021}"/>
                </a:ext>
              </a:extLst>
            </p:cNvPr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2" name="Google Shape;4419;p64">
              <a:extLst>
                <a:ext uri="{FF2B5EF4-FFF2-40B4-BE49-F238E27FC236}">
                  <a16:creationId xmlns:a16="http://schemas.microsoft.com/office/drawing/2014/main" id="{30F6C8E5-4600-D66C-386E-2DCE2DFBD9B4}"/>
                </a:ext>
              </a:extLst>
            </p:cNvPr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3" name="Google Shape;4420;p64">
              <a:extLst>
                <a:ext uri="{FF2B5EF4-FFF2-40B4-BE49-F238E27FC236}">
                  <a16:creationId xmlns:a16="http://schemas.microsoft.com/office/drawing/2014/main" id="{26D01A6B-64CE-FA3D-934A-674E2FE014B1}"/>
                </a:ext>
              </a:extLst>
            </p:cNvPr>
            <p:cNvSpPr/>
            <p:nvPr/>
          </p:nvSpPr>
          <p:spPr>
            <a:xfrm>
              <a:off x="4006851" y="1760949"/>
              <a:ext cx="176824" cy="613199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4" name="Google Shape;4421;p64">
              <a:extLst>
                <a:ext uri="{FF2B5EF4-FFF2-40B4-BE49-F238E27FC236}">
                  <a16:creationId xmlns:a16="http://schemas.microsoft.com/office/drawing/2014/main" id="{6BDFF2C1-DF8F-CDBD-E704-92A31C23F3D8}"/>
                </a:ext>
              </a:extLst>
            </p:cNvPr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5" name="Google Shape;4422;p64">
              <a:extLst>
                <a:ext uri="{FF2B5EF4-FFF2-40B4-BE49-F238E27FC236}">
                  <a16:creationId xmlns:a16="http://schemas.microsoft.com/office/drawing/2014/main" id="{CDBBC881-27B6-2037-31B7-1D728F0E3D11}"/>
                </a:ext>
              </a:extLst>
            </p:cNvPr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6" name="Google Shape;4423;p64">
              <a:extLst>
                <a:ext uri="{FF2B5EF4-FFF2-40B4-BE49-F238E27FC236}">
                  <a16:creationId xmlns:a16="http://schemas.microsoft.com/office/drawing/2014/main" id="{FE4FFE69-A743-F6CB-ECF1-DEE3E6055C50}"/>
                </a:ext>
              </a:extLst>
            </p:cNvPr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7" name="Google Shape;4424;p64">
              <a:extLst>
                <a:ext uri="{FF2B5EF4-FFF2-40B4-BE49-F238E27FC236}">
                  <a16:creationId xmlns:a16="http://schemas.microsoft.com/office/drawing/2014/main" id="{1490AF4D-B49F-B51B-372A-36D932BD5D38}"/>
                </a:ext>
              </a:extLst>
            </p:cNvPr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8" name="Google Shape;4425;p64">
              <a:extLst>
                <a:ext uri="{FF2B5EF4-FFF2-40B4-BE49-F238E27FC236}">
                  <a16:creationId xmlns:a16="http://schemas.microsoft.com/office/drawing/2014/main" id="{E0F389C8-AF9F-8CC6-99F9-4D24E0750333}"/>
                </a:ext>
              </a:extLst>
            </p:cNvPr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9" name="Google Shape;4426;p64">
              <a:extLst>
                <a:ext uri="{FF2B5EF4-FFF2-40B4-BE49-F238E27FC236}">
                  <a16:creationId xmlns:a16="http://schemas.microsoft.com/office/drawing/2014/main" id="{BA98AFAF-B880-7A91-D0F6-B8D8FE8D1AE6}"/>
                </a:ext>
              </a:extLst>
            </p:cNvPr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0" name="Google Shape;4427;p64">
              <a:extLst>
                <a:ext uri="{FF2B5EF4-FFF2-40B4-BE49-F238E27FC236}">
                  <a16:creationId xmlns:a16="http://schemas.microsoft.com/office/drawing/2014/main" id="{AA86F537-74B9-7D9A-E4C8-5D27F41A23CD}"/>
                </a:ext>
              </a:extLst>
            </p:cNvPr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1" name="Google Shape;4428;p64">
              <a:extLst>
                <a:ext uri="{FF2B5EF4-FFF2-40B4-BE49-F238E27FC236}">
                  <a16:creationId xmlns:a16="http://schemas.microsoft.com/office/drawing/2014/main" id="{282DD32B-3244-74C4-53C9-758E292DE7B9}"/>
                </a:ext>
              </a:extLst>
            </p:cNvPr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2" name="Google Shape;4429;p64">
              <a:extLst>
                <a:ext uri="{FF2B5EF4-FFF2-40B4-BE49-F238E27FC236}">
                  <a16:creationId xmlns:a16="http://schemas.microsoft.com/office/drawing/2014/main" id="{503DBC32-E128-5DA9-629A-0AAF487575B4}"/>
                </a:ext>
              </a:extLst>
            </p:cNvPr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3" name="Google Shape;4430;p64">
              <a:extLst>
                <a:ext uri="{FF2B5EF4-FFF2-40B4-BE49-F238E27FC236}">
                  <a16:creationId xmlns:a16="http://schemas.microsoft.com/office/drawing/2014/main" id="{331684B8-C5FB-AAB9-A0A3-1329F3EA9B4C}"/>
                </a:ext>
              </a:extLst>
            </p:cNvPr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4" name="Google Shape;4431;p64">
              <a:extLst>
                <a:ext uri="{FF2B5EF4-FFF2-40B4-BE49-F238E27FC236}">
                  <a16:creationId xmlns:a16="http://schemas.microsoft.com/office/drawing/2014/main" id="{A006E578-6BCA-FFFF-F781-CD50DE1673E9}"/>
                </a:ext>
              </a:extLst>
            </p:cNvPr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5" name="Google Shape;4432;p64">
              <a:extLst>
                <a:ext uri="{FF2B5EF4-FFF2-40B4-BE49-F238E27FC236}">
                  <a16:creationId xmlns:a16="http://schemas.microsoft.com/office/drawing/2014/main" id="{A3BCFF86-0482-BF9C-6F8B-302CBB8061E9}"/>
                </a:ext>
              </a:extLst>
            </p:cNvPr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6" name="Google Shape;4433;p64">
              <a:extLst>
                <a:ext uri="{FF2B5EF4-FFF2-40B4-BE49-F238E27FC236}">
                  <a16:creationId xmlns:a16="http://schemas.microsoft.com/office/drawing/2014/main" id="{360E8A57-094D-23DF-8B04-6FA53C1FE6BE}"/>
                </a:ext>
              </a:extLst>
            </p:cNvPr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7" name="Google Shape;4434;p64">
              <a:extLst>
                <a:ext uri="{FF2B5EF4-FFF2-40B4-BE49-F238E27FC236}">
                  <a16:creationId xmlns:a16="http://schemas.microsoft.com/office/drawing/2014/main" id="{9D236D8E-0A0C-E180-C5C9-E63A30D2A5AF}"/>
                </a:ext>
              </a:extLst>
            </p:cNvPr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8" name="Google Shape;4435;p64">
              <a:extLst>
                <a:ext uri="{FF2B5EF4-FFF2-40B4-BE49-F238E27FC236}">
                  <a16:creationId xmlns:a16="http://schemas.microsoft.com/office/drawing/2014/main" id="{BCB23398-FFCC-B1FE-4FF4-A56C785857C6}"/>
                </a:ext>
              </a:extLst>
            </p:cNvPr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9" name="Google Shape;4436;p64">
              <a:extLst>
                <a:ext uri="{FF2B5EF4-FFF2-40B4-BE49-F238E27FC236}">
                  <a16:creationId xmlns:a16="http://schemas.microsoft.com/office/drawing/2014/main" id="{2A618A2A-BB4A-C1E7-371D-2593E416AF2B}"/>
                </a:ext>
              </a:extLst>
            </p:cNvPr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0" name="Google Shape;4437;p64">
              <a:extLst>
                <a:ext uri="{FF2B5EF4-FFF2-40B4-BE49-F238E27FC236}">
                  <a16:creationId xmlns:a16="http://schemas.microsoft.com/office/drawing/2014/main" id="{88B2B96C-230D-8947-1C48-933803637BC0}"/>
                </a:ext>
              </a:extLst>
            </p:cNvPr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1" name="Google Shape;4438;p64">
              <a:extLst>
                <a:ext uri="{FF2B5EF4-FFF2-40B4-BE49-F238E27FC236}">
                  <a16:creationId xmlns:a16="http://schemas.microsoft.com/office/drawing/2014/main" id="{541E74F9-0379-02D2-40D6-788BE4F047CA}"/>
                </a:ext>
              </a:extLst>
            </p:cNvPr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2" name="Google Shape;4439;p64">
              <a:extLst>
                <a:ext uri="{FF2B5EF4-FFF2-40B4-BE49-F238E27FC236}">
                  <a16:creationId xmlns:a16="http://schemas.microsoft.com/office/drawing/2014/main" id="{217E6221-353B-8A13-1CD1-471CE8463D3B}"/>
                </a:ext>
              </a:extLst>
            </p:cNvPr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3" name="Google Shape;4440;p64">
              <a:extLst>
                <a:ext uri="{FF2B5EF4-FFF2-40B4-BE49-F238E27FC236}">
                  <a16:creationId xmlns:a16="http://schemas.microsoft.com/office/drawing/2014/main" id="{03BC41CE-8F22-BBA3-C8E8-C62ADF9CA52E}"/>
                </a:ext>
              </a:extLst>
            </p:cNvPr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4" name="Google Shape;4441;p64">
              <a:extLst>
                <a:ext uri="{FF2B5EF4-FFF2-40B4-BE49-F238E27FC236}">
                  <a16:creationId xmlns:a16="http://schemas.microsoft.com/office/drawing/2014/main" id="{9C20BA76-FE95-73FE-DFBA-4EDB5EE78B13}"/>
                </a:ext>
              </a:extLst>
            </p:cNvPr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5" name="Google Shape;4442;p64">
              <a:extLst>
                <a:ext uri="{FF2B5EF4-FFF2-40B4-BE49-F238E27FC236}">
                  <a16:creationId xmlns:a16="http://schemas.microsoft.com/office/drawing/2014/main" id="{2A6F7B1E-5478-214D-BCC8-4A542D9B85B2}"/>
                </a:ext>
              </a:extLst>
            </p:cNvPr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6" name="Google Shape;4443;p64">
              <a:extLst>
                <a:ext uri="{FF2B5EF4-FFF2-40B4-BE49-F238E27FC236}">
                  <a16:creationId xmlns:a16="http://schemas.microsoft.com/office/drawing/2014/main" id="{535E1D7B-3083-3B89-ECC6-C861E3D2A586}"/>
                </a:ext>
              </a:extLst>
            </p:cNvPr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7" name="Google Shape;4444;p64">
              <a:extLst>
                <a:ext uri="{FF2B5EF4-FFF2-40B4-BE49-F238E27FC236}">
                  <a16:creationId xmlns:a16="http://schemas.microsoft.com/office/drawing/2014/main" id="{BBCCCC0F-7AB8-9B7D-1B1A-DC83306E0001}"/>
                </a:ext>
              </a:extLst>
            </p:cNvPr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8" name="Google Shape;4445;p64">
              <a:extLst>
                <a:ext uri="{FF2B5EF4-FFF2-40B4-BE49-F238E27FC236}">
                  <a16:creationId xmlns:a16="http://schemas.microsoft.com/office/drawing/2014/main" id="{FD3B4C81-AE58-62BD-39A9-4C357EF2D353}"/>
                </a:ext>
              </a:extLst>
            </p:cNvPr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9" name="Google Shape;4446;p64">
              <a:extLst>
                <a:ext uri="{FF2B5EF4-FFF2-40B4-BE49-F238E27FC236}">
                  <a16:creationId xmlns:a16="http://schemas.microsoft.com/office/drawing/2014/main" id="{1BF80305-BA02-E5E0-912D-549E63D3903F}"/>
                </a:ext>
              </a:extLst>
            </p:cNvPr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0" name="Google Shape;4447;p64">
              <a:extLst>
                <a:ext uri="{FF2B5EF4-FFF2-40B4-BE49-F238E27FC236}">
                  <a16:creationId xmlns:a16="http://schemas.microsoft.com/office/drawing/2014/main" id="{12C18486-124E-271B-8FDF-E034757DF69F}"/>
                </a:ext>
              </a:extLst>
            </p:cNvPr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1" name="Google Shape;4448;p64">
              <a:extLst>
                <a:ext uri="{FF2B5EF4-FFF2-40B4-BE49-F238E27FC236}">
                  <a16:creationId xmlns:a16="http://schemas.microsoft.com/office/drawing/2014/main" id="{68CA40B2-869B-15F6-A140-A276833D20BF}"/>
                </a:ext>
              </a:extLst>
            </p:cNvPr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2" name="Google Shape;4449;p64">
              <a:extLst>
                <a:ext uri="{FF2B5EF4-FFF2-40B4-BE49-F238E27FC236}">
                  <a16:creationId xmlns:a16="http://schemas.microsoft.com/office/drawing/2014/main" id="{84060F02-A4EA-7209-51B6-5B214560EEC1}"/>
                </a:ext>
              </a:extLst>
            </p:cNvPr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3" name="Google Shape;4450;p64">
              <a:extLst>
                <a:ext uri="{FF2B5EF4-FFF2-40B4-BE49-F238E27FC236}">
                  <a16:creationId xmlns:a16="http://schemas.microsoft.com/office/drawing/2014/main" id="{C88A85DD-DD13-A8B3-01F2-EF2C20D3378E}"/>
                </a:ext>
              </a:extLst>
            </p:cNvPr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4" name="Google Shape;4451;p64">
              <a:extLst>
                <a:ext uri="{FF2B5EF4-FFF2-40B4-BE49-F238E27FC236}">
                  <a16:creationId xmlns:a16="http://schemas.microsoft.com/office/drawing/2014/main" id="{BCDE0959-4825-F706-675A-E936F3F4C74D}"/>
                </a:ext>
              </a:extLst>
            </p:cNvPr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5" name="Google Shape;4452;p64">
              <a:extLst>
                <a:ext uri="{FF2B5EF4-FFF2-40B4-BE49-F238E27FC236}">
                  <a16:creationId xmlns:a16="http://schemas.microsoft.com/office/drawing/2014/main" id="{33B3E24C-254C-76F5-E262-5EBBFC57DD39}"/>
                </a:ext>
              </a:extLst>
            </p:cNvPr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6" name="Google Shape;4453;p64">
              <a:extLst>
                <a:ext uri="{FF2B5EF4-FFF2-40B4-BE49-F238E27FC236}">
                  <a16:creationId xmlns:a16="http://schemas.microsoft.com/office/drawing/2014/main" id="{7EE99958-614A-8042-24F1-DC5B483542D7}"/>
                </a:ext>
              </a:extLst>
            </p:cNvPr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7" name="Google Shape;4454;p64">
              <a:extLst>
                <a:ext uri="{FF2B5EF4-FFF2-40B4-BE49-F238E27FC236}">
                  <a16:creationId xmlns:a16="http://schemas.microsoft.com/office/drawing/2014/main" id="{8C01B67E-07E8-FC0E-BA64-09A6209E9AE1}"/>
                </a:ext>
              </a:extLst>
            </p:cNvPr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8" name="Google Shape;4455;p64">
              <a:extLst>
                <a:ext uri="{FF2B5EF4-FFF2-40B4-BE49-F238E27FC236}">
                  <a16:creationId xmlns:a16="http://schemas.microsoft.com/office/drawing/2014/main" id="{30420E0C-1398-F4C3-E8C9-0EB09F4F5A68}"/>
                </a:ext>
              </a:extLst>
            </p:cNvPr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9" name="Google Shape;4456;p64">
              <a:extLst>
                <a:ext uri="{FF2B5EF4-FFF2-40B4-BE49-F238E27FC236}">
                  <a16:creationId xmlns:a16="http://schemas.microsoft.com/office/drawing/2014/main" id="{116E7ADA-8DFF-EAA1-6CB5-DBD41B1A7A28}"/>
                </a:ext>
              </a:extLst>
            </p:cNvPr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0" name="Google Shape;4457;p64">
              <a:extLst>
                <a:ext uri="{FF2B5EF4-FFF2-40B4-BE49-F238E27FC236}">
                  <a16:creationId xmlns:a16="http://schemas.microsoft.com/office/drawing/2014/main" id="{AD279E6B-3269-6257-F98C-43CB4976AB61}"/>
                </a:ext>
              </a:extLst>
            </p:cNvPr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1" name="Google Shape;4458;p64">
              <a:extLst>
                <a:ext uri="{FF2B5EF4-FFF2-40B4-BE49-F238E27FC236}">
                  <a16:creationId xmlns:a16="http://schemas.microsoft.com/office/drawing/2014/main" id="{C20271B2-C5E0-CC9F-8055-7C98D42576CE}"/>
                </a:ext>
              </a:extLst>
            </p:cNvPr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2" name="Google Shape;4459;p64">
              <a:extLst>
                <a:ext uri="{FF2B5EF4-FFF2-40B4-BE49-F238E27FC236}">
                  <a16:creationId xmlns:a16="http://schemas.microsoft.com/office/drawing/2014/main" id="{AD1B8DC9-6618-F34C-E8A4-B953426B2C97}"/>
                </a:ext>
              </a:extLst>
            </p:cNvPr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3" name="Google Shape;4460;p64">
              <a:extLst>
                <a:ext uri="{FF2B5EF4-FFF2-40B4-BE49-F238E27FC236}">
                  <a16:creationId xmlns:a16="http://schemas.microsoft.com/office/drawing/2014/main" id="{ADCA0326-CC07-DFBD-528C-252C560B07F9}"/>
                </a:ext>
              </a:extLst>
            </p:cNvPr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4" name="Google Shape;4461;p64">
              <a:extLst>
                <a:ext uri="{FF2B5EF4-FFF2-40B4-BE49-F238E27FC236}">
                  <a16:creationId xmlns:a16="http://schemas.microsoft.com/office/drawing/2014/main" id="{D3CE112D-EB9B-E002-047A-E1ACADC86CCB}"/>
                </a:ext>
              </a:extLst>
            </p:cNvPr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5" name="Google Shape;4462;p64">
              <a:extLst>
                <a:ext uri="{FF2B5EF4-FFF2-40B4-BE49-F238E27FC236}">
                  <a16:creationId xmlns:a16="http://schemas.microsoft.com/office/drawing/2014/main" id="{83A68426-D611-62D1-B277-CE843315818F}"/>
                </a:ext>
              </a:extLst>
            </p:cNvPr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6" name="Google Shape;4463;p64">
              <a:extLst>
                <a:ext uri="{FF2B5EF4-FFF2-40B4-BE49-F238E27FC236}">
                  <a16:creationId xmlns:a16="http://schemas.microsoft.com/office/drawing/2014/main" id="{7A01AB00-8FCA-F968-B903-89EBF36CBC24}"/>
                </a:ext>
              </a:extLst>
            </p:cNvPr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7" name="Google Shape;4464;p64">
              <a:extLst>
                <a:ext uri="{FF2B5EF4-FFF2-40B4-BE49-F238E27FC236}">
                  <a16:creationId xmlns:a16="http://schemas.microsoft.com/office/drawing/2014/main" id="{5012C54C-8010-550D-35CC-CB50452D2C82}"/>
                </a:ext>
              </a:extLst>
            </p:cNvPr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8" name="Google Shape;4465;p64">
              <a:extLst>
                <a:ext uri="{FF2B5EF4-FFF2-40B4-BE49-F238E27FC236}">
                  <a16:creationId xmlns:a16="http://schemas.microsoft.com/office/drawing/2014/main" id="{B6F2C4F4-6A27-0829-0F93-7857EC3F3026}"/>
                </a:ext>
              </a:extLst>
            </p:cNvPr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9" name="Google Shape;4466;p64">
              <a:extLst>
                <a:ext uri="{FF2B5EF4-FFF2-40B4-BE49-F238E27FC236}">
                  <a16:creationId xmlns:a16="http://schemas.microsoft.com/office/drawing/2014/main" id="{76AB4505-7F11-60F3-13E1-47C0A59BEB8D}"/>
                </a:ext>
              </a:extLst>
            </p:cNvPr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0" name="Google Shape;4467;p64">
              <a:extLst>
                <a:ext uri="{FF2B5EF4-FFF2-40B4-BE49-F238E27FC236}">
                  <a16:creationId xmlns:a16="http://schemas.microsoft.com/office/drawing/2014/main" id="{8D3322E5-BA7F-1E01-2183-96B312D1B8C9}"/>
                </a:ext>
              </a:extLst>
            </p:cNvPr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1" name="Google Shape;4468;p64">
              <a:extLst>
                <a:ext uri="{FF2B5EF4-FFF2-40B4-BE49-F238E27FC236}">
                  <a16:creationId xmlns:a16="http://schemas.microsoft.com/office/drawing/2014/main" id="{AB7EA0CA-0453-1D58-C7C6-3C55B4EB032D}"/>
                </a:ext>
              </a:extLst>
            </p:cNvPr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2" name="Google Shape;4469;p64">
              <a:extLst>
                <a:ext uri="{FF2B5EF4-FFF2-40B4-BE49-F238E27FC236}">
                  <a16:creationId xmlns:a16="http://schemas.microsoft.com/office/drawing/2014/main" id="{A109BD4F-C9A8-4556-D0DF-F0D932D06D40}"/>
                </a:ext>
              </a:extLst>
            </p:cNvPr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3" name="Google Shape;4470;p64">
              <a:extLst>
                <a:ext uri="{FF2B5EF4-FFF2-40B4-BE49-F238E27FC236}">
                  <a16:creationId xmlns:a16="http://schemas.microsoft.com/office/drawing/2014/main" id="{E56B69C0-B8CC-4472-E0F7-09163DC45EAD}"/>
                </a:ext>
              </a:extLst>
            </p:cNvPr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4" name="Google Shape;4471;p64">
              <a:extLst>
                <a:ext uri="{FF2B5EF4-FFF2-40B4-BE49-F238E27FC236}">
                  <a16:creationId xmlns:a16="http://schemas.microsoft.com/office/drawing/2014/main" id="{14306EEC-4ABF-73D8-BF6C-011F6ACC6697}"/>
                </a:ext>
              </a:extLst>
            </p:cNvPr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5" name="Google Shape;4472;p64">
              <a:extLst>
                <a:ext uri="{FF2B5EF4-FFF2-40B4-BE49-F238E27FC236}">
                  <a16:creationId xmlns:a16="http://schemas.microsoft.com/office/drawing/2014/main" id="{1D14A1DC-9891-26AD-62D3-A242F49D7BBC}"/>
                </a:ext>
              </a:extLst>
            </p:cNvPr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6" name="Google Shape;4473;p64">
              <a:extLst>
                <a:ext uri="{FF2B5EF4-FFF2-40B4-BE49-F238E27FC236}">
                  <a16:creationId xmlns:a16="http://schemas.microsoft.com/office/drawing/2014/main" id="{E3AB3613-1AEE-93E8-EEA0-BAB7E56DD40B}"/>
                </a:ext>
              </a:extLst>
            </p:cNvPr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7" name="Google Shape;4474;p64">
              <a:extLst>
                <a:ext uri="{FF2B5EF4-FFF2-40B4-BE49-F238E27FC236}">
                  <a16:creationId xmlns:a16="http://schemas.microsoft.com/office/drawing/2014/main" id="{EDF829CE-7C1D-0AD4-933B-AE40F7F273C1}"/>
                </a:ext>
              </a:extLst>
            </p:cNvPr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8" name="Google Shape;4475;p64">
              <a:extLst>
                <a:ext uri="{FF2B5EF4-FFF2-40B4-BE49-F238E27FC236}">
                  <a16:creationId xmlns:a16="http://schemas.microsoft.com/office/drawing/2014/main" id="{E20EB7F5-EC35-DE6B-00FD-D37F03B2209B}"/>
                </a:ext>
              </a:extLst>
            </p:cNvPr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9" name="Google Shape;4476;p64">
              <a:extLst>
                <a:ext uri="{FF2B5EF4-FFF2-40B4-BE49-F238E27FC236}">
                  <a16:creationId xmlns:a16="http://schemas.microsoft.com/office/drawing/2014/main" id="{9A7175C2-54DA-573A-5AB3-33CC2B76C325}"/>
                </a:ext>
              </a:extLst>
            </p:cNvPr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0" name="Google Shape;4477;p64">
              <a:extLst>
                <a:ext uri="{FF2B5EF4-FFF2-40B4-BE49-F238E27FC236}">
                  <a16:creationId xmlns:a16="http://schemas.microsoft.com/office/drawing/2014/main" id="{BFFE256B-598F-69FE-DB23-61392B98A4F0}"/>
                </a:ext>
              </a:extLst>
            </p:cNvPr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1" name="Google Shape;4478;p64">
              <a:extLst>
                <a:ext uri="{FF2B5EF4-FFF2-40B4-BE49-F238E27FC236}">
                  <a16:creationId xmlns:a16="http://schemas.microsoft.com/office/drawing/2014/main" id="{94584774-A136-C6D9-2006-61BF5C55C341}"/>
                </a:ext>
              </a:extLst>
            </p:cNvPr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2" name="Google Shape;4479;p64">
              <a:extLst>
                <a:ext uri="{FF2B5EF4-FFF2-40B4-BE49-F238E27FC236}">
                  <a16:creationId xmlns:a16="http://schemas.microsoft.com/office/drawing/2014/main" id="{56908EAB-25ED-D929-367C-0CE959159019}"/>
                </a:ext>
              </a:extLst>
            </p:cNvPr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3" name="Google Shape;4480;p64">
              <a:extLst>
                <a:ext uri="{FF2B5EF4-FFF2-40B4-BE49-F238E27FC236}">
                  <a16:creationId xmlns:a16="http://schemas.microsoft.com/office/drawing/2014/main" id="{B5406441-2A33-A850-2DAC-6A7761CCD2E1}"/>
                </a:ext>
              </a:extLst>
            </p:cNvPr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4" name="Google Shape;4481;p64">
              <a:extLst>
                <a:ext uri="{FF2B5EF4-FFF2-40B4-BE49-F238E27FC236}">
                  <a16:creationId xmlns:a16="http://schemas.microsoft.com/office/drawing/2014/main" id="{676576B2-F05E-FFA8-0820-BA61D40BC7EB}"/>
                </a:ext>
              </a:extLst>
            </p:cNvPr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5" name="Google Shape;4482;p64">
              <a:extLst>
                <a:ext uri="{FF2B5EF4-FFF2-40B4-BE49-F238E27FC236}">
                  <a16:creationId xmlns:a16="http://schemas.microsoft.com/office/drawing/2014/main" id="{8729F226-347D-F81B-F980-83DD140DCB15}"/>
                </a:ext>
              </a:extLst>
            </p:cNvPr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6" name="Google Shape;4483;p64">
              <a:extLst>
                <a:ext uri="{FF2B5EF4-FFF2-40B4-BE49-F238E27FC236}">
                  <a16:creationId xmlns:a16="http://schemas.microsoft.com/office/drawing/2014/main" id="{2B63020A-9380-FE24-1EBF-C5C068E92C7C}"/>
                </a:ext>
              </a:extLst>
            </p:cNvPr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7" name="Google Shape;4484;p64">
              <a:extLst>
                <a:ext uri="{FF2B5EF4-FFF2-40B4-BE49-F238E27FC236}">
                  <a16:creationId xmlns:a16="http://schemas.microsoft.com/office/drawing/2014/main" id="{2E835D1A-27C5-7888-9CAA-BEFDDA1FEC62}"/>
                </a:ext>
              </a:extLst>
            </p:cNvPr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8" name="Google Shape;4485;p64">
              <a:extLst>
                <a:ext uri="{FF2B5EF4-FFF2-40B4-BE49-F238E27FC236}">
                  <a16:creationId xmlns:a16="http://schemas.microsoft.com/office/drawing/2014/main" id="{5C2243F5-00F5-DD3F-50F1-D1BBA1605E44}"/>
                </a:ext>
              </a:extLst>
            </p:cNvPr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9" name="Google Shape;4486;p64">
              <a:extLst>
                <a:ext uri="{FF2B5EF4-FFF2-40B4-BE49-F238E27FC236}">
                  <a16:creationId xmlns:a16="http://schemas.microsoft.com/office/drawing/2014/main" id="{2D345E27-9D3F-3F62-A040-E5DB0CB95B42}"/>
                </a:ext>
              </a:extLst>
            </p:cNvPr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0" name="Google Shape;4487;p64">
              <a:extLst>
                <a:ext uri="{FF2B5EF4-FFF2-40B4-BE49-F238E27FC236}">
                  <a16:creationId xmlns:a16="http://schemas.microsoft.com/office/drawing/2014/main" id="{01E0104F-D8FD-B995-CCD7-E7ED2A500C59}"/>
                </a:ext>
              </a:extLst>
            </p:cNvPr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1" name="Google Shape;4488;p64">
              <a:extLst>
                <a:ext uri="{FF2B5EF4-FFF2-40B4-BE49-F238E27FC236}">
                  <a16:creationId xmlns:a16="http://schemas.microsoft.com/office/drawing/2014/main" id="{2C5474BD-922E-6A73-34AE-07352C63D9A8}"/>
                </a:ext>
              </a:extLst>
            </p:cNvPr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2" name="Google Shape;4489;p64">
              <a:extLst>
                <a:ext uri="{FF2B5EF4-FFF2-40B4-BE49-F238E27FC236}">
                  <a16:creationId xmlns:a16="http://schemas.microsoft.com/office/drawing/2014/main" id="{E781C7E5-2C6C-1885-8CF7-AEBD949EAC48}"/>
                </a:ext>
              </a:extLst>
            </p:cNvPr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3" name="Google Shape;4490;p64">
              <a:extLst>
                <a:ext uri="{FF2B5EF4-FFF2-40B4-BE49-F238E27FC236}">
                  <a16:creationId xmlns:a16="http://schemas.microsoft.com/office/drawing/2014/main" id="{46317317-F7A8-D61B-EE9B-CB8940C0C438}"/>
                </a:ext>
              </a:extLst>
            </p:cNvPr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4" name="Google Shape;4491;p64">
              <a:extLst>
                <a:ext uri="{FF2B5EF4-FFF2-40B4-BE49-F238E27FC236}">
                  <a16:creationId xmlns:a16="http://schemas.microsoft.com/office/drawing/2014/main" id="{4C907B03-C7A7-9DA2-3F86-AA1EB4CBBF5F}"/>
                </a:ext>
              </a:extLst>
            </p:cNvPr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5" name="Google Shape;4492;p64">
              <a:extLst>
                <a:ext uri="{FF2B5EF4-FFF2-40B4-BE49-F238E27FC236}">
                  <a16:creationId xmlns:a16="http://schemas.microsoft.com/office/drawing/2014/main" id="{24EE5355-E002-9AF2-37AC-698844363133}"/>
                </a:ext>
              </a:extLst>
            </p:cNvPr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6" name="Google Shape;4493;p64">
              <a:extLst>
                <a:ext uri="{FF2B5EF4-FFF2-40B4-BE49-F238E27FC236}">
                  <a16:creationId xmlns:a16="http://schemas.microsoft.com/office/drawing/2014/main" id="{465A61D6-E52B-761A-9451-A99D6EDF3020}"/>
                </a:ext>
              </a:extLst>
            </p:cNvPr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7" name="Google Shape;4494;p64">
              <a:extLst>
                <a:ext uri="{FF2B5EF4-FFF2-40B4-BE49-F238E27FC236}">
                  <a16:creationId xmlns:a16="http://schemas.microsoft.com/office/drawing/2014/main" id="{DECBDC1E-123D-4F3D-0385-BF189666A91D}"/>
                </a:ext>
              </a:extLst>
            </p:cNvPr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8" name="Google Shape;4495;p64">
              <a:extLst>
                <a:ext uri="{FF2B5EF4-FFF2-40B4-BE49-F238E27FC236}">
                  <a16:creationId xmlns:a16="http://schemas.microsoft.com/office/drawing/2014/main" id="{1408AF0A-6A26-6835-EB1D-E2DBCCA6B3DF}"/>
                </a:ext>
              </a:extLst>
            </p:cNvPr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9" name="Google Shape;4496;p64">
              <a:extLst>
                <a:ext uri="{FF2B5EF4-FFF2-40B4-BE49-F238E27FC236}">
                  <a16:creationId xmlns:a16="http://schemas.microsoft.com/office/drawing/2014/main" id="{19E19057-C7A9-EE5E-4F86-E3F15B4F6558}"/>
                </a:ext>
              </a:extLst>
            </p:cNvPr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0" name="Google Shape;4497;p64">
              <a:extLst>
                <a:ext uri="{FF2B5EF4-FFF2-40B4-BE49-F238E27FC236}">
                  <a16:creationId xmlns:a16="http://schemas.microsoft.com/office/drawing/2014/main" id="{D93E3326-D446-645A-8E9F-950B8148FA26}"/>
                </a:ext>
              </a:extLst>
            </p:cNvPr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1" name="Google Shape;4498;p64">
              <a:extLst>
                <a:ext uri="{FF2B5EF4-FFF2-40B4-BE49-F238E27FC236}">
                  <a16:creationId xmlns:a16="http://schemas.microsoft.com/office/drawing/2014/main" id="{594FB3EF-64FA-64E3-D950-F78A00BF01FA}"/>
                </a:ext>
              </a:extLst>
            </p:cNvPr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2" name="Google Shape;4499;p64">
              <a:extLst>
                <a:ext uri="{FF2B5EF4-FFF2-40B4-BE49-F238E27FC236}">
                  <a16:creationId xmlns:a16="http://schemas.microsoft.com/office/drawing/2014/main" id="{63175029-1524-31B9-CA82-1DCD4BC198E8}"/>
                </a:ext>
              </a:extLst>
            </p:cNvPr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3" name="Google Shape;4500;p64">
              <a:extLst>
                <a:ext uri="{FF2B5EF4-FFF2-40B4-BE49-F238E27FC236}">
                  <a16:creationId xmlns:a16="http://schemas.microsoft.com/office/drawing/2014/main" id="{5685D2E1-8EE1-2296-43CF-BA23238D9FC2}"/>
                </a:ext>
              </a:extLst>
            </p:cNvPr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4" name="Google Shape;4501;p64">
              <a:extLst>
                <a:ext uri="{FF2B5EF4-FFF2-40B4-BE49-F238E27FC236}">
                  <a16:creationId xmlns:a16="http://schemas.microsoft.com/office/drawing/2014/main" id="{3DE91BCD-AF1E-4805-31D7-56BCAEFA5BEF}"/>
                </a:ext>
              </a:extLst>
            </p:cNvPr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5" name="Google Shape;4502;p64">
              <a:extLst>
                <a:ext uri="{FF2B5EF4-FFF2-40B4-BE49-F238E27FC236}">
                  <a16:creationId xmlns:a16="http://schemas.microsoft.com/office/drawing/2014/main" id="{235E8957-C3FA-940D-C089-993C15A5D07B}"/>
                </a:ext>
              </a:extLst>
            </p:cNvPr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6" name="Google Shape;4503;p64">
              <a:extLst>
                <a:ext uri="{FF2B5EF4-FFF2-40B4-BE49-F238E27FC236}">
                  <a16:creationId xmlns:a16="http://schemas.microsoft.com/office/drawing/2014/main" id="{B2324039-193F-A669-5596-265FABE1E503}"/>
                </a:ext>
              </a:extLst>
            </p:cNvPr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7" name="Google Shape;4504;p64">
              <a:extLst>
                <a:ext uri="{FF2B5EF4-FFF2-40B4-BE49-F238E27FC236}">
                  <a16:creationId xmlns:a16="http://schemas.microsoft.com/office/drawing/2014/main" id="{1265F4E2-D703-3007-D2AF-738B5B9A8F5C}"/>
                </a:ext>
              </a:extLst>
            </p:cNvPr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8" name="Google Shape;4505;p64">
              <a:extLst>
                <a:ext uri="{FF2B5EF4-FFF2-40B4-BE49-F238E27FC236}">
                  <a16:creationId xmlns:a16="http://schemas.microsoft.com/office/drawing/2014/main" id="{39B2AB2B-4C99-E2AA-C18B-432788654DD6}"/>
                </a:ext>
              </a:extLst>
            </p:cNvPr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890" name="Textfeld 2889">
            <a:extLst>
              <a:ext uri="{FF2B5EF4-FFF2-40B4-BE49-F238E27FC236}">
                <a16:creationId xmlns:a16="http://schemas.microsoft.com/office/drawing/2014/main" id="{A8A0ED51-7EEC-FEB8-2268-4C2982ABCBFA}"/>
              </a:ext>
            </a:extLst>
          </p:cNvPr>
          <p:cNvSpPr txBox="1"/>
          <p:nvPr/>
        </p:nvSpPr>
        <p:spPr>
          <a:xfrm>
            <a:off x="341659" y="2081211"/>
            <a:ext cx="6302851" cy="293420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68910">
              <a:buClr>
                <a:schemeClr val="accent1"/>
              </a:buClr>
              <a:buSzPts val="1600"/>
            </a:pPr>
            <a:r>
              <a:rPr lang="en-US" sz="3200" b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Nameplate </a:t>
            </a:r>
            <a:r>
              <a:rPr lang="en-US" sz="3200" b="1" err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aus</a:t>
            </a:r>
            <a:r>
              <a:rPr lang="en-US" sz="3200" b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AASX-Server</a:t>
            </a:r>
          </a:p>
          <a:p>
            <a:pPr marL="168910">
              <a:buClr>
                <a:schemeClr val="accent1"/>
              </a:buClr>
              <a:buSzPts val="1600"/>
            </a:pPr>
            <a:endParaRPr lang="en-US" sz="2667" b="1">
              <a:solidFill>
                <a:schemeClr val="accent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GET-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Methode</a:t>
            </a:r>
            <a:endParaRPr lang="en-US" sz="2100">
              <a:latin typeface="Barlow Semi Condensed"/>
              <a:ea typeface="Barlow Semi Condensed"/>
              <a:cs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00">
              <a:latin typeface="Barlow Semi Condensed"/>
              <a:ea typeface="Barlow Semi Condensed"/>
              <a:cs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User 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liefert</a:t>
            </a: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:</a:t>
            </a:r>
          </a:p>
          <a:p>
            <a:pPr marL="1066165" lvl="1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 AASX-Server</a:t>
            </a:r>
          </a:p>
          <a:p>
            <a:pPr marL="1066165" lvl="1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 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Pfad</a:t>
            </a: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 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zum</a:t>
            </a: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 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Produkt</a:t>
            </a:r>
            <a:endParaRPr lang="en-US" sz="2100">
              <a:latin typeface="Barlow Semi Condensed"/>
              <a:ea typeface="Barlow Semi Condensed"/>
              <a:cs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00">
              <a:latin typeface="Barlow Semi Condensed"/>
              <a:ea typeface="Barlow Semi Condensed"/>
              <a:cs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64471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965000" y="451097"/>
            <a:ext cx="1026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API-Spezifikation</a:t>
            </a:r>
            <a:endParaRPr/>
          </a:p>
        </p:txBody>
      </p:sp>
      <p:grpSp>
        <p:nvGrpSpPr>
          <p:cNvPr id="30" name="Google Shape;4241;p64">
            <a:extLst>
              <a:ext uri="{FF2B5EF4-FFF2-40B4-BE49-F238E27FC236}">
                <a16:creationId xmlns:a16="http://schemas.microsoft.com/office/drawing/2014/main" id="{A88DB9F3-025F-6532-B893-76846B9AA96A}"/>
              </a:ext>
            </a:extLst>
          </p:cNvPr>
          <p:cNvGrpSpPr/>
          <p:nvPr/>
        </p:nvGrpSpPr>
        <p:grpSpPr>
          <a:xfrm>
            <a:off x="6821624" y="2243329"/>
            <a:ext cx="4730496" cy="4163575"/>
            <a:chOff x="1338075" y="463925"/>
            <a:chExt cx="5022575" cy="4585450"/>
          </a:xfrm>
        </p:grpSpPr>
        <p:sp>
          <p:nvSpPr>
            <p:cNvPr id="31" name="Google Shape;4242;p64">
              <a:extLst>
                <a:ext uri="{FF2B5EF4-FFF2-40B4-BE49-F238E27FC236}">
                  <a16:creationId xmlns:a16="http://schemas.microsoft.com/office/drawing/2014/main" id="{232C5273-719A-F6EC-B667-AAD578F0E2B1}"/>
                </a:ext>
              </a:extLst>
            </p:cNvPr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2" name="Google Shape;4243;p64">
              <a:extLst>
                <a:ext uri="{FF2B5EF4-FFF2-40B4-BE49-F238E27FC236}">
                  <a16:creationId xmlns:a16="http://schemas.microsoft.com/office/drawing/2014/main" id="{E02673BB-85BF-B356-4432-276462716E3A}"/>
                </a:ext>
              </a:extLst>
            </p:cNvPr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3" name="Google Shape;4244;p64">
              <a:extLst>
                <a:ext uri="{FF2B5EF4-FFF2-40B4-BE49-F238E27FC236}">
                  <a16:creationId xmlns:a16="http://schemas.microsoft.com/office/drawing/2014/main" id="{EF8F3FBB-2246-4B70-69E2-310193C28247}"/>
                </a:ext>
              </a:extLst>
            </p:cNvPr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4" name="Google Shape;4245;p64">
              <a:extLst>
                <a:ext uri="{FF2B5EF4-FFF2-40B4-BE49-F238E27FC236}">
                  <a16:creationId xmlns:a16="http://schemas.microsoft.com/office/drawing/2014/main" id="{985C85EC-EE73-C919-8B8B-A910D20A6306}"/>
                </a:ext>
              </a:extLst>
            </p:cNvPr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5" name="Google Shape;4246;p64">
              <a:extLst>
                <a:ext uri="{FF2B5EF4-FFF2-40B4-BE49-F238E27FC236}">
                  <a16:creationId xmlns:a16="http://schemas.microsoft.com/office/drawing/2014/main" id="{07954D45-E88E-D408-A927-26E05A9963A3}"/>
                </a:ext>
              </a:extLst>
            </p:cNvPr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6" name="Google Shape;4247;p64">
              <a:extLst>
                <a:ext uri="{FF2B5EF4-FFF2-40B4-BE49-F238E27FC236}">
                  <a16:creationId xmlns:a16="http://schemas.microsoft.com/office/drawing/2014/main" id="{27B95143-3A21-9E93-FC6C-5A0525ECCAF7}"/>
                </a:ext>
              </a:extLst>
            </p:cNvPr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7" name="Google Shape;4248;p64">
              <a:extLst>
                <a:ext uri="{FF2B5EF4-FFF2-40B4-BE49-F238E27FC236}">
                  <a16:creationId xmlns:a16="http://schemas.microsoft.com/office/drawing/2014/main" id="{FBD2B668-7F95-35C6-7FBE-0BEFA18DF156}"/>
                </a:ext>
              </a:extLst>
            </p:cNvPr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8" name="Google Shape;4249;p64">
              <a:extLst>
                <a:ext uri="{FF2B5EF4-FFF2-40B4-BE49-F238E27FC236}">
                  <a16:creationId xmlns:a16="http://schemas.microsoft.com/office/drawing/2014/main" id="{B9AB5383-FB6C-70A1-7956-A8CF5608BDB8}"/>
                </a:ext>
              </a:extLst>
            </p:cNvPr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9" name="Google Shape;4250;p64">
              <a:extLst>
                <a:ext uri="{FF2B5EF4-FFF2-40B4-BE49-F238E27FC236}">
                  <a16:creationId xmlns:a16="http://schemas.microsoft.com/office/drawing/2014/main" id="{64540EE4-080B-EB77-F202-51A9B3F36A16}"/>
                </a:ext>
              </a:extLst>
            </p:cNvPr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" name="Google Shape;4251;p64">
              <a:extLst>
                <a:ext uri="{FF2B5EF4-FFF2-40B4-BE49-F238E27FC236}">
                  <a16:creationId xmlns:a16="http://schemas.microsoft.com/office/drawing/2014/main" id="{24220FE8-3C50-A734-1C93-DDAA141B6DDA}"/>
                </a:ext>
              </a:extLst>
            </p:cNvPr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1" name="Google Shape;4252;p64">
              <a:extLst>
                <a:ext uri="{FF2B5EF4-FFF2-40B4-BE49-F238E27FC236}">
                  <a16:creationId xmlns:a16="http://schemas.microsoft.com/office/drawing/2014/main" id="{E4151ED8-6582-EA1B-E64D-15D66547DB88}"/>
                </a:ext>
              </a:extLst>
            </p:cNvPr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2" name="Google Shape;4253;p64">
              <a:extLst>
                <a:ext uri="{FF2B5EF4-FFF2-40B4-BE49-F238E27FC236}">
                  <a16:creationId xmlns:a16="http://schemas.microsoft.com/office/drawing/2014/main" id="{B466342A-5462-EE8A-1B80-2B4768CB33C8}"/>
                </a:ext>
              </a:extLst>
            </p:cNvPr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3" name="Google Shape;4254;p64">
              <a:extLst>
                <a:ext uri="{FF2B5EF4-FFF2-40B4-BE49-F238E27FC236}">
                  <a16:creationId xmlns:a16="http://schemas.microsoft.com/office/drawing/2014/main" id="{1C43CEF6-2055-8045-3B3A-2046203CE3F7}"/>
                </a:ext>
              </a:extLst>
            </p:cNvPr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4" name="Google Shape;4255;p64">
              <a:extLst>
                <a:ext uri="{FF2B5EF4-FFF2-40B4-BE49-F238E27FC236}">
                  <a16:creationId xmlns:a16="http://schemas.microsoft.com/office/drawing/2014/main" id="{33C29394-EFF1-A717-6314-D5553AF8B9F6}"/>
                </a:ext>
              </a:extLst>
            </p:cNvPr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5" name="Google Shape;4256;p64">
              <a:extLst>
                <a:ext uri="{FF2B5EF4-FFF2-40B4-BE49-F238E27FC236}">
                  <a16:creationId xmlns:a16="http://schemas.microsoft.com/office/drawing/2014/main" id="{3CDC9AF7-FBA7-A504-3353-DABE908BB8B8}"/>
                </a:ext>
              </a:extLst>
            </p:cNvPr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6" name="Google Shape;4257;p64">
              <a:extLst>
                <a:ext uri="{FF2B5EF4-FFF2-40B4-BE49-F238E27FC236}">
                  <a16:creationId xmlns:a16="http://schemas.microsoft.com/office/drawing/2014/main" id="{7309328E-94D6-08D4-BB79-47577FD876F1}"/>
                </a:ext>
              </a:extLst>
            </p:cNvPr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7" name="Google Shape;4258;p64">
              <a:extLst>
                <a:ext uri="{FF2B5EF4-FFF2-40B4-BE49-F238E27FC236}">
                  <a16:creationId xmlns:a16="http://schemas.microsoft.com/office/drawing/2014/main" id="{F7B1F9BE-3980-43B0-8397-3204CF815320}"/>
                </a:ext>
              </a:extLst>
            </p:cNvPr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8" name="Google Shape;4259;p64">
              <a:extLst>
                <a:ext uri="{FF2B5EF4-FFF2-40B4-BE49-F238E27FC236}">
                  <a16:creationId xmlns:a16="http://schemas.microsoft.com/office/drawing/2014/main" id="{6F4DB192-25C2-D46F-A7CA-BBA94B4BD11D}"/>
                </a:ext>
              </a:extLst>
            </p:cNvPr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9" name="Google Shape;4260;p64">
              <a:extLst>
                <a:ext uri="{FF2B5EF4-FFF2-40B4-BE49-F238E27FC236}">
                  <a16:creationId xmlns:a16="http://schemas.microsoft.com/office/drawing/2014/main" id="{BDF8B57C-F52F-E37C-D367-C8EB13C99DBA}"/>
                </a:ext>
              </a:extLst>
            </p:cNvPr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0" name="Google Shape;4261;p64">
              <a:extLst>
                <a:ext uri="{FF2B5EF4-FFF2-40B4-BE49-F238E27FC236}">
                  <a16:creationId xmlns:a16="http://schemas.microsoft.com/office/drawing/2014/main" id="{3A7109D7-9089-1258-0F25-AEAAC8B453BC}"/>
                </a:ext>
              </a:extLst>
            </p:cNvPr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1" name="Google Shape;4262;p64">
              <a:extLst>
                <a:ext uri="{FF2B5EF4-FFF2-40B4-BE49-F238E27FC236}">
                  <a16:creationId xmlns:a16="http://schemas.microsoft.com/office/drawing/2014/main" id="{AE6054D6-D868-3F3D-D77B-A61EAB36B1FB}"/>
                </a:ext>
              </a:extLst>
            </p:cNvPr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2" name="Google Shape;4263;p64">
              <a:extLst>
                <a:ext uri="{FF2B5EF4-FFF2-40B4-BE49-F238E27FC236}">
                  <a16:creationId xmlns:a16="http://schemas.microsoft.com/office/drawing/2014/main" id="{DF2D101C-11B9-3C0A-2EC5-BD63B7721789}"/>
                </a:ext>
              </a:extLst>
            </p:cNvPr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3" name="Google Shape;4264;p64">
              <a:extLst>
                <a:ext uri="{FF2B5EF4-FFF2-40B4-BE49-F238E27FC236}">
                  <a16:creationId xmlns:a16="http://schemas.microsoft.com/office/drawing/2014/main" id="{E4C02093-AAD6-5D55-DAFA-43158EDF2367}"/>
                </a:ext>
              </a:extLst>
            </p:cNvPr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4" name="Google Shape;4265;p64">
              <a:extLst>
                <a:ext uri="{FF2B5EF4-FFF2-40B4-BE49-F238E27FC236}">
                  <a16:creationId xmlns:a16="http://schemas.microsoft.com/office/drawing/2014/main" id="{5CD0BE80-4F97-60F1-83C0-6027787C98AD}"/>
                </a:ext>
              </a:extLst>
            </p:cNvPr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5" name="Google Shape;4266;p64">
              <a:extLst>
                <a:ext uri="{FF2B5EF4-FFF2-40B4-BE49-F238E27FC236}">
                  <a16:creationId xmlns:a16="http://schemas.microsoft.com/office/drawing/2014/main" id="{371834C6-77C9-FCC2-D175-023A9D0D93B0}"/>
                </a:ext>
              </a:extLst>
            </p:cNvPr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6" name="Google Shape;4267;p64">
              <a:extLst>
                <a:ext uri="{FF2B5EF4-FFF2-40B4-BE49-F238E27FC236}">
                  <a16:creationId xmlns:a16="http://schemas.microsoft.com/office/drawing/2014/main" id="{961790C8-BBBB-DF34-FD94-CC36CBBF69AB}"/>
                </a:ext>
              </a:extLst>
            </p:cNvPr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7" name="Google Shape;4268;p64">
              <a:extLst>
                <a:ext uri="{FF2B5EF4-FFF2-40B4-BE49-F238E27FC236}">
                  <a16:creationId xmlns:a16="http://schemas.microsoft.com/office/drawing/2014/main" id="{7065C8A8-6F41-4728-3060-DED29D27A56E}"/>
                </a:ext>
              </a:extLst>
            </p:cNvPr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8" name="Google Shape;4269;p64">
              <a:extLst>
                <a:ext uri="{FF2B5EF4-FFF2-40B4-BE49-F238E27FC236}">
                  <a16:creationId xmlns:a16="http://schemas.microsoft.com/office/drawing/2014/main" id="{8BC4DE27-13F2-92B5-1B95-40BB06B57EFF}"/>
                </a:ext>
              </a:extLst>
            </p:cNvPr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9" name="Google Shape;4270;p64">
              <a:extLst>
                <a:ext uri="{FF2B5EF4-FFF2-40B4-BE49-F238E27FC236}">
                  <a16:creationId xmlns:a16="http://schemas.microsoft.com/office/drawing/2014/main" id="{7F704647-FA44-A0D7-B271-12C40E7C24DF}"/>
                </a:ext>
              </a:extLst>
            </p:cNvPr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0" name="Google Shape;4271;p64">
              <a:extLst>
                <a:ext uri="{FF2B5EF4-FFF2-40B4-BE49-F238E27FC236}">
                  <a16:creationId xmlns:a16="http://schemas.microsoft.com/office/drawing/2014/main" id="{C2926C17-9053-9844-426C-0DA16F1F8C0A}"/>
                </a:ext>
              </a:extLst>
            </p:cNvPr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1" name="Google Shape;4272;p64">
              <a:extLst>
                <a:ext uri="{FF2B5EF4-FFF2-40B4-BE49-F238E27FC236}">
                  <a16:creationId xmlns:a16="http://schemas.microsoft.com/office/drawing/2014/main" id="{376B97E9-EB2A-A600-06A0-9D4837481DDC}"/>
                </a:ext>
              </a:extLst>
            </p:cNvPr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2" name="Google Shape;4273;p64">
              <a:extLst>
                <a:ext uri="{FF2B5EF4-FFF2-40B4-BE49-F238E27FC236}">
                  <a16:creationId xmlns:a16="http://schemas.microsoft.com/office/drawing/2014/main" id="{7DD8392D-15F5-1DCB-EC62-3D060C431B3C}"/>
                </a:ext>
              </a:extLst>
            </p:cNvPr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3" name="Google Shape;4274;p64">
              <a:extLst>
                <a:ext uri="{FF2B5EF4-FFF2-40B4-BE49-F238E27FC236}">
                  <a16:creationId xmlns:a16="http://schemas.microsoft.com/office/drawing/2014/main" id="{DD4C668D-C5EB-6DD2-977D-B30096B700AD}"/>
                </a:ext>
              </a:extLst>
            </p:cNvPr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4" name="Google Shape;4275;p64">
              <a:extLst>
                <a:ext uri="{FF2B5EF4-FFF2-40B4-BE49-F238E27FC236}">
                  <a16:creationId xmlns:a16="http://schemas.microsoft.com/office/drawing/2014/main" id="{4F7D4983-1D50-E3E9-6F0B-31339332AD64}"/>
                </a:ext>
              </a:extLst>
            </p:cNvPr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5" name="Google Shape;4276;p64">
              <a:extLst>
                <a:ext uri="{FF2B5EF4-FFF2-40B4-BE49-F238E27FC236}">
                  <a16:creationId xmlns:a16="http://schemas.microsoft.com/office/drawing/2014/main" id="{1DC2CD17-ADB8-AAF2-A8A8-0DC5CE4EDC75}"/>
                </a:ext>
              </a:extLst>
            </p:cNvPr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6" name="Google Shape;4277;p64">
              <a:extLst>
                <a:ext uri="{FF2B5EF4-FFF2-40B4-BE49-F238E27FC236}">
                  <a16:creationId xmlns:a16="http://schemas.microsoft.com/office/drawing/2014/main" id="{7C4633CF-7855-F90C-D016-F2CE1B7B1451}"/>
                </a:ext>
              </a:extLst>
            </p:cNvPr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7" name="Google Shape;4278;p64">
              <a:extLst>
                <a:ext uri="{FF2B5EF4-FFF2-40B4-BE49-F238E27FC236}">
                  <a16:creationId xmlns:a16="http://schemas.microsoft.com/office/drawing/2014/main" id="{3FB7415F-6F0E-BEF8-3222-B3D389F4F938}"/>
                </a:ext>
              </a:extLst>
            </p:cNvPr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8" name="Google Shape;4279;p64">
              <a:extLst>
                <a:ext uri="{FF2B5EF4-FFF2-40B4-BE49-F238E27FC236}">
                  <a16:creationId xmlns:a16="http://schemas.microsoft.com/office/drawing/2014/main" id="{792817ED-1679-B8CC-8869-903BE58827DE}"/>
                </a:ext>
              </a:extLst>
            </p:cNvPr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9" name="Google Shape;4280;p64">
              <a:extLst>
                <a:ext uri="{FF2B5EF4-FFF2-40B4-BE49-F238E27FC236}">
                  <a16:creationId xmlns:a16="http://schemas.microsoft.com/office/drawing/2014/main" id="{308E13D9-E15F-CFEB-9B7D-A4779BDF4C76}"/>
                </a:ext>
              </a:extLst>
            </p:cNvPr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0" name="Google Shape;4281;p64">
              <a:extLst>
                <a:ext uri="{FF2B5EF4-FFF2-40B4-BE49-F238E27FC236}">
                  <a16:creationId xmlns:a16="http://schemas.microsoft.com/office/drawing/2014/main" id="{8268B60B-4341-3722-0EDF-C65DB36A5B23}"/>
                </a:ext>
              </a:extLst>
            </p:cNvPr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1" name="Google Shape;4282;p64">
              <a:extLst>
                <a:ext uri="{FF2B5EF4-FFF2-40B4-BE49-F238E27FC236}">
                  <a16:creationId xmlns:a16="http://schemas.microsoft.com/office/drawing/2014/main" id="{938C3135-650B-FDDF-F598-EC39D7318B90}"/>
                </a:ext>
              </a:extLst>
            </p:cNvPr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2" name="Google Shape;4283;p64">
              <a:extLst>
                <a:ext uri="{FF2B5EF4-FFF2-40B4-BE49-F238E27FC236}">
                  <a16:creationId xmlns:a16="http://schemas.microsoft.com/office/drawing/2014/main" id="{C192ACE2-CE29-FA77-4BCA-2B2B5C2619F9}"/>
                </a:ext>
              </a:extLst>
            </p:cNvPr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3" name="Google Shape;4284;p64">
              <a:extLst>
                <a:ext uri="{FF2B5EF4-FFF2-40B4-BE49-F238E27FC236}">
                  <a16:creationId xmlns:a16="http://schemas.microsoft.com/office/drawing/2014/main" id="{32071E08-43D9-BDF5-CD80-D2C3BFF2D73D}"/>
                </a:ext>
              </a:extLst>
            </p:cNvPr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4" name="Google Shape;4285;p64">
              <a:extLst>
                <a:ext uri="{FF2B5EF4-FFF2-40B4-BE49-F238E27FC236}">
                  <a16:creationId xmlns:a16="http://schemas.microsoft.com/office/drawing/2014/main" id="{147716F9-A960-5B0C-2A09-AC9D654B5BED}"/>
                </a:ext>
              </a:extLst>
            </p:cNvPr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5" name="Google Shape;4286;p64">
              <a:extLst>
                <a:ext uri="{FF2B5EF4-FFF2-40B4-BE49-F238E27FC236}">
                  <a16:creationId xmlns:a16="http://schemas.microsoft.com/office/drawing/2014/main" id="{4C4245BB-DE98-CEC5-58E4-55D67655802B}"/>
                </a:ext>
              </a:extLst>
            </p:cNvPr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6" name="Google Shape;4287;p64">
              <a:extLst>
                <a:ext uri="{FF2B5EF4-FFF2-40B4-BE49-F238E27FC236}">
                  <a16:creationId xmlns:a16="http://schemas.microsoft.com/office/drawing/2014/main" id="{168F05D0-47C3-2126-8DB6-E3359DDFB031}"/>
                </a:ext>
              </a:extLst>
            </p:cNvPr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7" name="Google Shape;4288;p64">
              <a:extLst>
                <a:ext uri="{FF2B5EF4-FFF2-40B4-BE49-F238E27FC236}">
                  <a16:creationId xmlns:a16="http://schemas.microsoft.com/office/drawing/2014/main" id="{75BE94A1-000B-8FED-EF70-83808552E3B2}"/>
                </a:ext>
              </a:extLst>
            </p:cNvPr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8" name="Google Shape;4289;p64">
              <a:extLst>
                <a:ext uri="{FF2B5EF4-FFF2-40B4-BE49-F238E27FC236}">
                  <a16:creationId xmlns:a16="http://schemas.microsoft.com/office/drawing/2014/main" id="{A3F9D192-05C2-47DC-87B2-73A56852FDCC}"/>
                </a:ext>
              </a:extLst>
            </p:cNvPr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5" name="Google Shape;4290;p64">
              <a:extLst>
                <a:ext uri="{FF2B5EF4-FFF2-40B4-BE49-F238E27FC236}">
                  <a16:creationId xmlns:a16="http://schemas.microsoft.com/office/drawing/2014/main" id="{C7EA7A6C-2A4B-5981-5A75-BE527E9A7EA4}"/>
                </a:ext>
              </a:extLst>
            </p:cNvPr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6" name="Google Shape;4291;p64">
              <a:extLst>
                <a:ext uri="{FF2B5EF4-FFF2-40B4-BE49-F238E27FC236}">
                  <a16:creationId xmlns:a16="http://schemas.microsoft.com/office/drawing/2014/main" id="{F2A2AFAA-D3A9-24EA-3CE9-E047575F1D2E}"/>
                </a:ext>
              </a:extLst>
            </p:cNvPr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7" name="Google Shape;4292;p64">
              <a:extLst>
                <a:ext uri="{FF2B5EF4-FFF2-40B4-BE49-F238E27FC236}">
                  <a16:creationId xmlns:a16="http://schemas.microsoft.com/office/drawing/2014/main" id="{6662A8AD-99C1-E2AA-70C8-1F96B8527B33}"/>
                </a:ext>
              </a:extLst>
            </p:cNvPr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8" name="Google Shape;4293;p64">
              <a:extLst>
                <a:ext uri="{FF2B5EF4-FFF2-40B4-BE49-F238E27FC236}">
                  <a16:creationId xmlns:a16="http://schemas.microsoft.com/office/drawing/2014/main" id="{2A72E1CA-91AB-D309-4225-1CC7484652F6}"/>
                </a:ext>
              </a:extLst>
            </p:cNvPr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9" name="Google Shape;4294;p64">
              <a:extLst>
                <a:ext uri="{FF2B5EF4-FFF2-40B4-BE49-F238E27FC236}">
                  <a16:creationId xmlns:a16="http://schemas.microsoft.com/office/drawing/2014/main" id="{A3B84039-226E-AC34-2EC2-3384E7E5B664}"/>
                </a:ext>
              </a:extLst>
            </p:cNvPr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0" name="Google Shape;4295;p64">
              <a:extLst>
                <a:ext uri="{FF2B5EF4-FFF2-40B4-BE49-F238E27FC236}">
                  <a16:creationId xmlns:a16="http://schemas.microsoft.com/office/drawing/2014/main" id="{05454EED-89DD-A1D9-5AF7-0EB0F1565C22}"/>
                </a:ext>
              </a:extLst>
            </p:cNvPr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9" name="Google Shape;4296;p64">
              <a:extLst>
                <a:ext uri="{FF2B5EF4-FFF2-40B4-BE49-F238E27FC236}">
                  <a16:creationId xmlns:a16="http://schemas.microsoft.com/office/drawing/2014/main" id="{17CB02A2-3D20-4DDE-6F6D-D9AD093071CF}"/>
                </a:ext>
              </a:extLst>
            </p:cNvPr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0" name="Google Shape;4297;p64">
              <a:extLst>
                <a:ext uri="{FF2B5EF4-FFF2-40B4-BE49-F238E27FC236}">
                  <a16:creationId xmlns:a16="http://schemas.microsoft.com/office/drawing/2014/main" id="{FB278FCF-FC5F-9A3B-F9F5-EB6504EAA680}"/>
                </a:ext>
              </a:extLst>
            </p:cNvPr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1" name="Google Shape;4298;p64">
              <a:extLst>
                <a:ext uri="{FF2B5EF4-FFF2-40B4-BE49-F238E27FC236}">
                  <a16:creationId xmlns:a16="http://schemas.microsoft.com/office/drawing/2014/main" id="{E8698914-5B17-509A-660C-974102DFA09A}"/>
                </a:ext>
              </a:extLst>
            </p:cNvPr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2" name="Google Shape;4299;p64">
              <a:extLst>
                <a:ext uri="{FF2B5EF4-FFF2-40B4-BE49-F238E27FC236}">
                  <a16:creationId xmlns:a16="http://schemas.microsoft.com/office/drawing/2014/main" id="{0A30787E-13EC-30B1-CBE8-E3816CAD8B80}"/>
                </a:ext>
              </a:extLst>
            </p:cNvPr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3" name="Google Shape;4300;p64">
              <a:extLst>
                <a:ext uri="{FF2B5EF4-FFF2-40B4-BE49-F238E27FC236}">
                  <a16:creationId xmlns:a16="http://schemas.microsoft.com/office/drawing/2014/main" id="{FED69A38-313B-8D17-2039-0C35B86B9456}"/>
                </a:ext>
              </a:extLst>
            </p:cNvPr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4" name="Google Shape;4301;p64">
              <a:extLst>
                <a:ext uri="{FF2B5EF4-FFF2-40B4-BE49-F238E27FC236}">
                  <a16:creationId xmlns:a16="http://schemas.microsoft.com/office/drawing/2014/main" id="{73FBE868-C385-94FC-8666-46E774E5F297}"/>
                </a:ext>
              </a:extLst>
            </p:cNvPr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5" name="Google Shape;4302;p64">
              <a:extLst>
                <a:ext uri="{FF2B5EF4-FFF2-40B4-BE49-F238E27FC236}">
                  <a16:creationId xmlns:a16="http://schemas.microsoft.com/office/drawing/2014/main" id="{9316EF38-A6C2-059F-DBE1-B91C7F4821C7}"/>
                </a:ext>
              </a:extLst>
            </p:cNvPr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6" name="Google Shape;4303;p64">
              <a:extLst>
                <a:ext uri="{FF2B5EF4-FFF2-40B4-BE49-F238E27FC236}">
                  <a16:creationId xmlns:a16="http://schemas.microsoft.com/office/drawing/2014/main" id="{30AF7E65-38F7-6D04-28B5-BC83367C8EF3}"/>
                </a:ext>
              </a:extLst>
            </p:cNvPr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7" name="Google Shape;4304;p64">
              <a:extLst>
                <a:ext uri="{FF2B5EF4-FFF2-40B4-BE49-F238E27FC236}">
                  <a16:creationId xmlns:a16="http://schemas.microsoft.com/office/drawing/2014/main" id="{1E7911F6-38E5-2157-97A3-839079250FAA}"/>
                </a:ext>
              </a:extLst>
            </p:cNvPr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8" name="Google Shape;4305;p64">
              <a:extLst>
                <a:ext uri="{FF2B5EF4-FFF2-40B4-BE49-F238E27FC236}">
                  <a16:creationId xmlns:a16="http://schemas.microsoft.com/office/drawing/2014/main" id="{1DBF6906-EBE3-FFF9-9077-F9EB89FE5F5C}"/>
                </a:ext>
              </a:extLst>
            </p:cNvPr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9" name="Google Shape;4306;p64">
              <a:extLst>
                <a:ext uri="{FF2B5EF4-FFF2-40B4-BE49-F238E27FC236}">
                  <a16:creationId xmlns:a16="http://schemas.microsoft.com/office/drawing/2014/main" id="{6FDC14E7-A1B2-9817-A6CB-6296541299D4}"/>
                </a:ext>
              </a:extLst>
            </p:cNvPr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0" name="Google Shape;4307;p64">
              <a:extLst>
                <a:ext uri="{FF2B5EF4-FFF2-40B4-BE49-F238E27FC236}">
                  <a16:creationId xmlns:a16="http://schemas.microsoft.com/office/drawing/2014/main" id="{6D8C15D0-1410-460E-9913-809A6E91B703}"/>
                </a:ext>
              </a:extLst>
            </p:cNvPr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1" name="Google Shape;4308;p64">
              <a:extLst>
                <a:ext uri="{FF2B5EF4-FFF2-40B4-BE49-F238E27FC236}">
                  <a16:creationId xmlns:a16="http://schemas.microsoft.com/office/drawing/2014/main" id="{0BDE43AA-52A5-12C9-07A5-CF5BBAE6D822}"/>
                </a:ext>
              </a:extLst>
            </p:cNvPr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2" name="Google Shape;4309;p64">
              <a:extLst>
                <a:ext uri="{FF2B5EF4-FFF2-40B4-BE49-F238E27FC236}">
                  <a16:creationId xmlns:a16="http://schemas.microsoft.com/office/drawing/2014/main" id="{E9AFBD7A-4A4C-5ED4-D031-69CB908F30E5}"/>
                </a:ext>
              </a:extLst>
            </p:cNvPr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3" name="Google Shape;4310;p64">
              <a:extLst>
                <a:ext uri="{FF2B5EF4-FFF2-40B4-BE49-F238E27FC236}">
                  <a16:creationId xmlns:a16="http://schemas.microsoft.com/office/drawing/2014/main" id="{D089DE64-9FEE-30DE-19F2-AA82464DCF97}"/>
                </a:ext>
              </a:extLst>
            </p:cNvPr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4" name="Google Shape;4311;p64">
              <a:extLst>
                <a:ext uri="{FF2B5EF4-FFF2-40B4-BE49-F238E27FC236}">
                  <a16:creationId xmlns:a16="http://schemas.microsoft.com/office/drawing/2014/main" id="{F833F3B7-BB92-1AF3-64E6-A52A0746BED0}"/>
                </a:ext>
              </a:extLst>
            </p:cNvPr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5" name="Google Shape;4312;p64">
              <a:extLst>
                <a:ext uri="{FF2B5EF4-FFF2-40B4-BE49-F238E27FC236}">
                  <a16:creationId xmlns:a16="http://schemas.microsoft.com/office/drawing/2014/main" id="{D9E1BFA8-AF9B-0AAF-A541-F7A93CB9C9D4}"/>
                </a:ext>
              </a:extLst>
            </p:cNvPr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6" name="Google Shape;4313;p64">
              <a:extLst>
                <a:ext uri="{FF2B5EF4-FFF2-40B4-BE49-F238E27FC236}">
                  <a16:creationId xmlns:a16="http://schemas.microsoft.com/office/drawing/2014/main" id="{07880B78-F5D8-690E-9F50-264805F1602B}"/>
                </a:ext>
              </a:extLst>
            </p:cNvPr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7" name="Google Shape;4314;p64">
              <a:extLst>
                <a:ext uri="{FF2B5EF4-FFF2-40B4-BE49-F238E27FC236}">
                  <a16:creationId xmlns:a16="http://schemas.microsoft.com/office/drawing/2014/main" id="{866E013A-2FFB-4DEE-72E2-A5C3DFCB28CD}"/>
                </a:ext>
              </a:extLst>
            </p:cNvPr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8" name="Google Shape;4315;p64">
              <a:extLst>
                <a:ext uri="{FF2B5EF4-FFF2-40B4-BE49-F238E27FC236}">
                  <a16:creationId xmlns:a16="http://schemas.microsoft.com/office/drawing/2014/main" id="{568671CF-D888-3FD9-ED17-1CAC2ACE1AF9}"/>
                </a:ext>
              </a:extLst>
            </p:cNvPr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9" name="Google Shape;4316;p64">
              <a:extLst>
                <a:ext uri="{FF2B5EF4-FFF2-40B4-BE49-F238E27FC236}">
                  <a16:creationId xmlns:a16="http://schemas.microsoft.com/office/drawing/2014/main" id="{6293FC12-52AB-CEA4-2304-BF68F0873260}"/>
                </a:ext>
              </a:extLst>
            </p:cNvPr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0" name="Google Shape;4317;p64">
              <a:extLst>
                <a:ext uri="{FF2B5EF4-FFF2-40B4-BE49-F238E27FC236}">
                  <a16:creationId xmlns:a16="http://schemas.microsoft.com/office/drawing/2014/main" id="{D7C27ECC-B744-F564-DF64-139DD1D8324E}"/>
                </a:ext>
              </a:extLst>
            </p:cNvPr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1" name="Google Shape;4318;p64">
              <a:extLst>
                <a:ext uri="{FF2B5EF4-FFF2-40B4-BE49-F238E27FC236}">
                  <a16:creationId xmlns:a16="http://schemas.microsoft.com/office/drawing/2014/main" id="{CA3C3C8E-6071-3CA6-8CD1-9E3A51C3CD38}"/>
                </a:ext>
              </a:extLst>
            </p:cNvPr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2" name="Google Shape;4319;p64">
              <a:extLst>
                <a:ext uri="{FF2B5EF4-FFF2-40B4-BE49-F238E27FC236}">
                  <a16:creationId xmlns:a16="http://schemas.microsoft.com/office/drawing/2014/main" id="{59718F63-AB00-F08D-7DC1-42D009E0555F}"/>
                </a:ext>
              </a:extLst>
            </p:cNvPr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3" name="Google Shape;4320;p64">
              <a:extLst>
                <a:ext uri="{FF2B5EF4-FFF2-40B4-BE49-F238E27FC236}">
                  <a16:creationId xmlns:a16="http://schemas.microsoft.com/office/drawing/2014/main" id="{410F1221-894C-F221-1E8E-5ADD43D2EB5A}"/>
                </a:ext>
              </a:extLst>
            </p:cNvPr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4" name="Google Shape;4321;p64">
              <a:extLst>
                <a:ext uri="{FF2B5EF4-FFF2-40B4-BE49-F238E27FC236}">
                  <a16:creationId xmlns:a16="http://schemas.microsoft.com/office/drawing/2014/main" id="{5CD36E24-61C6-E555-964C-6936F7DEEEED}"/>
                </a:ext>
              </a:extLst>
            </p:cNvPr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5" name="Google Shape;4322;p64">
              <a:extLst>
                <a:ext uri="{FF2B5EF4-FFF2-40B4-BE49-F238E27FC236}">
                  <a16:creationId xmlns:a16="http://schemas.microsoft.com/office/drawing/2014/main" id="{21D41781-0B25-67A6-0F12-96EDA5715B21}"/>
                </a:ext>
              </a:extLst>
            </p:cNvPr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6" name="Google Shape;4323;p64">
              <a:extLst>
                <a:ext uri="{FF2B5EF4-FFF2-40B4-BE49-F238E27FC236}">
                  <a16:creationId xmlns:a16="http://schemas.microsoft.com/office/drawing/2014/main" id="{EEF72405-7435-582E-06DC-46CA5D924707}"/>
                </a:ext>
              </a:extLst>
            </p:cNvPr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7" name="Google Shape;4324;p64">
              <a:extLst>
                <a:ext uri="{FF2B5EF4-FFF2-40B4-BE49-F238E27FC236}">
                  <a16:creationId xmlns:a16="http://schemas.microsoft.com/office/drawing/2014/main" id="{A0977523-F4B5-92DD-8304-7EF3955EA56D}"/>
                </a:ext>
              </a:extLst>
            </p:cNvPr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8" name="Google Shape;4325;p64">
              <a:extLst>
                <a:ext uri="{FF2B5EF4-FFF2-40B4-BE49-F238E27FC236}">
                  <a16:creationId xmlns:a16="http://schemas.microsoft.com/office/drawing/2014/main" id="{77C1D850-2A92-85E1-CE5B-F44F19F4851D}"/>
                </a:ext>
              </a:extLst>
            </p:cNvPr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9" name="Google Shape;4326;p64">
              <a:extLst>
                <a:ext uri="{FF2B5EF4-FFF2-40B4-BE49-F238E27FC236}">
                  <a16:creationId xmlns:a16="http://schemas.microsoft.com/office/drawing/2014/main" id="{8A5B26A2-8A80-B14B-93D5-69C44DB4E1BF}"/>
                </a:ext>
              </a:extLst>
            </p:cNvPr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0" name="Google Shape;4327;p64">
              <a:extLst>
                <a:ext uri="{FF2B5EF4-FFF2-40B4-BE49-F238E27FC236}">
                  <a16:creationId xmlns:a16="http://schemas.microsoft.com/office/drawing/2014/main" id="{8146EDFD-B745-B021-DACC-236976AA3B02}"/>
                </a:ext>
              </a:extLst>
            </p:cNvPr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1" name="Google Shape;4328;p64">
              <a:extLst>
                <a:ext uri="{FF2B5EF4-FFF2-40B4-BE49-F238E27FC236}">
                  <a16:creationId xmlns:a16="http://schemas.microsoft.com/office/drawing/2014/main" id="{D4472415-07DA-CAE2-0ED7-FED08C878EFE}"/>
                </a:ext>
              </a:extLst>
            </p:cNvPr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2" name="Google Shape;4329;p64">
              <a:extLst>
                <a:ext uri="{FF2B5EF4-FFF2-40B4-BE49-F238E27FC236}">
                  <a16:creationId xmlns:a16="http://schemas.microsoft.com/office/drawing/2014/main" id="{A4CD620F-05CC-929C-1D0C-7F2EA3661AD1}"/>
                </a:ext>
              </a:extLst>
            </p:cNvPr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3" name="Google Shape;4330;p64">
              <a:extLst>
                <a:ext uri="{FF2B5EF4-FFF2-40B4-BE49-F238E27FC236}">
                  <a16:creationId xmlns:a16="http://schemas.microsoft.com/office/drawing/2014/main" id="{1C41F96F-661F-AF26-1B7E-849EB0F0164F}"/>
                </a:ext>
              </a:extLst>
            </p:cNvPr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4" name="Google Shape;4331;p64">
              <a:extLst>
                <a:ext uri="{FF2B5EF4-FFF2-40B4-BE49-F238E27FC236}">
                  <a16:creationId xmlns:a16="http://schemas.microsoft.com/office/drawing/2014/main" id="{FE9F4194-4B9A-B32E-7D26-7A9005CC44D8}"/>
                </a:ext>
              </a:extLst>
            </p:cNvPr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5" name="Google Shape;4332;p64">
              <a:extLst>
                <a:ext uri="{FF2B5EF4-FFF2-40B4-BE49-F238E27FC236}">
                  <a16:creationId xmlns:a16="http://schemas.microsoft.com/office/drawing/2014/main" id="{12AE8329-28D2-2007-9DBF-F32E6A231B9A}"/>
                </a:ext>
              </a:extLst>
            </p:cNvPr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6" name="Google Shape;4333;p64">
              <a:extLst>
                <a:ext uri="{FF2B5EF4-FFF2-40B4-BE49-F238E27FC236}">
                  <a16:creationId xmlns:a16="http://schemas.microsoft.com/office/drawing/2014/main" id="{F434CE18-7994-7651-1013-0FC63746E82A}"/>
                </a:ext>
              </a:extLst>
            </p:cNvPr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7" name="Google Shape;4334;p64">
              <a:extLst>
                <a:ext uri="{FF2B5EF4-FFF2-40B4-BE49-F238E27FC236}">
                  <a16:creationId xmlns:a16="http://schemas.microsoft.com/office/drawing/2014/main" id="{70CC5116-056E-9651-C540-0888FBB17A6E}"/>
                </a:ext>
              </a:extLst>
            </p:cNvPr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8" name="Google Shape;4335;p64">
              <a:extLst>
                <a:ext uri="{FF2B5EF4-FFF2-40B4-BE49-F238E27FC236}">
                  <a16:creationId xmlns:a16="http://schemas.microsoft.com/office/drawing/2014/main" id="{236DDF75-DE90-AA10-7D08-03B2984896DB}"/>
                </a:ext>
              </a:extLst>
            </p:cNvPr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9" name="Google Shape;4336;p64">
              <a:extLst>
                <a:ext uri="{FF2B5EF4-FFF2-40B4-BE49-F238E27FC236}">
                  <a16:creationId xmlns:a16="http://schemas.microsoft.com/office/drawing/2014/main" id="{C79FC9FF-8FE1-1378-222D-46D4CC190826}"/>
                </a:ext>
              </a:extLst>
            </p:cNvPr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0" name="Google Shape;4337;p64">
              <a:extLst>
                <a:ext uri="{FF2B5EF4-FFF2-40B4-BE49-F238E27FC236}">
                  <a16:creationId xmlns:a16="http://schemas.microsoft.com/office/drawing/2014/main" id="{57546190-88C2-2B02-2C03-134AB73AE194}"/>
                </a:ext>
              </a:extLst>
            </p:cNvPr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1" name="Google Shape;4338;p64">
              <a:extLst>
                <a:ext uri="{FF2B5EF4-FFF2-40B4-BE49-F238E27FC236}">
                  <a16:creationId xmlns:a16="http://schemas.microsoft.com/office/drawing/2014/main" id="{13BFF0F1-83F9-F98F-EF86-F844C26AB13E}"/>
                </a:ext>
              </a:extLst>
            </p:cNvPr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2" name="Google Shape;4339;p64">
              <a:extLst>
                <a:ext uri="{FF2B5EF4-FFF2-40B4-BE49-F238E27FC236}">
                  <a16:creationId xmlns:a16="http://schemas.microsoft.com/office/drawing/2014/main" id="{3F13E09B-1D86-41E3-A460-7E3A7235812C}"/>
                </a:ext>
              </a:extLst>
            </p:cNvPr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3" name="Google Shape;4340;p64">
              <a:extLst>
                <a:ext uri="{FF2B5EF4-FFF2-40B4-BE49-F238E27FC236}">
                  <a16:creationId xmlns:a16="http://schemas.microsoft.com/office/drawing/2014/main" id="{B95E0EB2-D49E-A98F-CD7C-4C3C5AF7CC03}"/>
                </a:ext>
              </a:extLst>
            </p:cNvPr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4" name="Google Shape;4341;p64">
              <a:extLst>
                <a:ext uri="{FF2B5EF4-FFF2-40B4-BE49-F238E27FC236}">
                  <a16:creationId xmlns:a16="http://schemas.microsoft.com/office/drawing/2014/main" id="{8E6F52E3-5C16-C9A8-BC38-79C35E18608C}"/>
                </a:ext>
              </a:extLst>
            </p:cNvPr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5" name="Google Shape;4342;p64">
              <a:extLst>
                <a:ext uri="{FF2B5EF4-FFF2-40B4-BE49-F238E27FC236}">
                  <a16:creationId xmlns:a16="http://schemas.microsoft.com/office/drawing/2014/main" id="{EB54315D-68C1-9924-AE46-CC52B56293B0}"/>
                </a:ext>
              </a:extLst>
            </p:cNvPr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6" name="Google Shape;4343;p64">
              <a:extLst>
                <a:ext uri="{FF2B5EF4-FFF2-40B4-BE49-F238E27FC236}">
                  <a16:creationId xmlns:a16="http://schemas.microsoft.com/office/drawing/2014/main" id="{22A9D2B8-44F2-327A-CE3C-124FF70C8E21}"/>
                </a:ext>
              </a:extLst>
            </p:cNvPr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7" name="Google Shape;4344;p64">
              <a:extLst>
                <a:ext uri="{FF2B5EF4-FFF2-40B4-BE49-F238E27FC236}">
                  <a16:creationId xmlns:a16="http://schemas.microsoft.com/office/drawing/2014/main" id="{2D5E70DC-2A4F-02CE-77E4-63237A7DD3EF}"/>
                </a:ext>
              </a:extLst>
            </p:cNvPr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8" name="Google Shape;4345;p64">
              <a:extLst>
                <a:ext uri="{FF2B5EF4-FFF2-40B4-BE49-F238E27FC236}">
                  <a16:creationId xmlns:a16="http://schemas.microsoft.com/office/drawing/2014/main" id="{CA008FEC-91A0-B8CE-BF0A-E1EBA8FA37B3}"/>
                </a:ext>
              </a:extLst>
            </p:cNvPr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9" name="Google Shape;4346;p64">
              <a:extLst>
                <a:ext uri="{FF2B5EF4-FFF2-40B4-BE49-F238E27FC236}">
                  <a16:creationId xmlns:a16="http://schemas.microsoft.com/office/drawing/2014/main" id="{7380D911-0653-F9E5-27C8-3FEC697FA4D7}"/>
                </a:ext>
              </a:extLst>
            </p:cNvPr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0" name="Google Shape;4347;p64">
              <a:extLst>
                <a:ext uri="{FF2B5EF4-FFF2-40B4-BE49-F238E27FC236}">
                  <a16:creationId xmlns:a16="http://schemas.microsoft.com/office/drawing/2014/main" id="{53A05BEC-DDA1-CB46-29AE-A8C3251C13D0}"/>
                </a:ext>
              </a:extLst>
            </p:cNvPr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1" name="Google Shape;4348;p64">
              <a:extLst>
                <a:ext uri="{FF2B5EF4-FFF2-40B4-BE49-F238E27FC236}">
                  <a16:creationId xmlns:a16="http://schemas.microsoft.com/office/drawing/2014/main" id="{7B3A365D-44BD-445C-7C92-A2767431429E}"/>
                </a:ext>
              </a:extLst>
            </p:cNvPr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2" name="Google Shape;4349;p64">
              <a:extLst>
                <a:ext uri="{FF2B5EF4-FFF2-40B4-BE49-F238E27FC236}">
                  <a16:creationId xmlns:a16="http://schemas.microsoft.com/office/drawing/2014/main" id="{88CBCAD5-53B2-4B34-863F-E0848E6FD0C0}"/>
                </a:ext>
              </a:extLst>
            </p:cNvPr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3" name="Google Shape;4350;p64">
              <a:extLst>
                <a:ext uri="{FF2B5EF4-FFF2-40B4-BE49-F238E27FC236}">
                  <a16:creationId xmlns:a16="http://schemas.microsoft.com/office/drawing/2014/main" id="{9C26C723-B284-306E-B1B8-DD1513C1003E}"/>
                </a:ext>
              </a:extLst>
            </p:cNvPr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4" name="Google Shape;4351;p64">
              <a:extLst>
                <a:ext uri="{FF2B5EF4-FFF2-40B4-BE49-F238E27FC236}">
                  <a16:creationId xmlns:a16="http://schemas.microsoft.com/office/drawing/2014/main" id="{CB3A4130-B2C9-4A13-B06F-B89215C07DC5}"/>
                </a:ext>
              </a:extLst>
            </p:cNvPr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5" name="Google Shape;4352;p64">
              <a:extLst>
                <a:ext uri="{FF2B5EF4-FFF2-40B4-BE49-F238E27FC236}">
                  <a16:creationId xmlns:a16="http://schemas.microsoft.com/office/drawing/2014/main" id="{78C68C46-B29E-113E-1AA4-797DED8C444F}"/>
                </a:ext>
              </a:extLst>
            </p:cNvPr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6" name="Google Shape;4353;p64">
              <a:extLst>
                <a:ext uri="{FF2B5EF4-FFF2-40B4-BE49-F238E27FC236}">
                  <a16:creationId xmlns:a16="http://schemas.microsoft.com/office/drawing/2014/main" id="{A49809F6-4522-B828-098D-356CE15D1E38}"/>
                </a:ext>
              </a:extLst>
            </p:cNvPr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7" name="Google Shape;4354;p64">
              <a:extLst>
                <a:ext uri="{FF2B5EF4-FFF2-40B4-BE49-F238E27FC236}">
                  <a16:creationId xmlns:a16="http://schemas.microsoft.com/office/drawing/2014/main" id="{E1C6E790-A50E-EF64-C70E-B04099429D27}"/>
                </a:ext>
              </a:extLst>
            </p:cNvPr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8" name="Google Shape;4355;p64">
              <a:extLst>
                <a:ext uri="{FF2B5EF4-FFF2-40B4-BE49-F238E27FC236}">
                  <a16:creationId xmlns:a16="http://schemas.microsoft.com/office/drawing/2014/main" id="{B119E0D2-A3E5-3FB4-4102-71EAC904E70D}"/>
                </a:ext>
              </a:extLst>
            </p:cNvPr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9" name="Google Shape;4356;p64">
              <a:extLst>
                <a:ext uri="{FF2B5EF4-FFF2-40B4-BE49-F238E27FC236}">
                  <a16:creationId xmlns:a16="http://schemas.microsoft.com/office/drawing/2014/main" id="{C8A33DE3-8FE1-9EFB-4892-3B4B45605516}"/>
                </a:ext>
              </a:extLst>
            </p:cNvPr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0" name="Google Shape;4357;p64">
              <a:extLst>
                <a:ext uri="{FF2B5EF4-FFF2-40B4-BE49-F238E27FC236}">
                  <a16:creationId xmlns:a16="http://schemas.microsoft.com/office/drawing/2014/main" id="{CDD7006F-E2E3-13AD-19FF-04F24E3A8B56}"/>
                </a:ext>
              </a:extLst>
            </p:cNvPr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1" name="Google Shape;4358;p64">
              <a:extLst>
                <a:ext uri="{FF2B5EF4-FFF2-40B4-BE49-F238E27FC236}">
                  <a16:creationId xmlns:a16="http://schemas.microsoft.com/office/drawing/2014/main" id="{BB17D4A3-519A-0FF2-4B29-1BFC7201498D}"/>
                </a:ext>
              </a:extLst>
            </p:cNvPr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2" name="Google Shape;4359;p64">
              <a:extLst>
                <a:ext uri="{FF2B5EF4-FFF2-40B4-BE49-F238E27FC236}">
                  <a16:creationId xmlns:a16="http://schemas.microsoft.com/office/drawing/2014/main" id="{954723AB-2B20-7F6D-FF5E-F6D101331253}"/>
                </a:ext>
              </a:extLst>
            </p:cNvPr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3" name="Google Shape;4360;p64">
              <a:extLst>
                <a:ext uri="{FF2B5EF4-FFF2-40B4-BE49-F238E27FC236}">
                  <a16:creationId xmlns:a16="http://schemas.microsoft.com/office/drawing/2014/main" id="{1FDFE090-50AE-B5F0-E736-2EC918024DA8}"/>
                </a:ext>
              </a:extLst>
            </p:cNvPr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4" name="Google Shape;4361;p64">
              <a:extLst>
                <a:ext uri="{FF2B5EF4-FFF2-40B4-BE49-F238E27FC236}">
                  <a16:creationId xmlns:a16="http://schemas.microsoft.com/office/drawing/2014/main" id="{FD19BD39-403E-7968-19EE-EF950BD3269A}"/>
                </a:ext>
              </a:extLst>
            </p:cNvPr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5" name="Google Shape;4362;p64">
              <a:extLst>
                <a:ext uri="{FF2B5EF4-FFF2-40B4-BE49-F238E27FC236}">
                  <a16:creationId xmlns:a16="http://schemas.microsoft.com/office/drawing/2014/main" id="{3F1D5CC6-954C-92F0-201F-E92EAE2F544B}"/>
                </a:ext>
              </a:extLst>
            </p:cNvPr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6" name="Google Shape;4363;p64">
              <a:extLst>
                <a:ext uri="{FF2B5EF4-FFF2-40B4-BE49-F238E27FC236}">
                  <a16:creationId xmlns:a16="http://schemas.microsoft.com/office/drawing/2014/main" id="{B0C07FDE-5E86-499F-C8EA-8D0C353DB1F5}"/>
                </a:ext>
              </a:extLst>
            </p:cNvPr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7" name="Google Shape;4364;p64">
              <a:extLst>
                <a:ext uri="{FF2B5EF4-FFF2-40B4-BE49-F238E27FC236}">
                  <a16:creationId xmlns:a16="http://schemas.microsoft.com/office/drawing/2014/main" id="{A7F4D3DF-D70B-3231-D9F7-9A3401468EC9}"/>
                </a:ext>
              </a:extLst>
            </p:cNvPr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8" name="Google Shape;4365;p64">
              <a:extLst>
                <a:ext uri="{FF2B5EF4-FFF2-40B4-BE49-F238E27FC236}">
                  <a16:creationId xmlns:a16="http://schemas.microsoft.com/office/drawing/2014/main" id="{AD5014E6-B795-D049-38B5-1E5018594780}"/>
                </a:ext>
              </a:extLst>
            </p:cNvPr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9" name="Google Shape;4366;p64">
              <a:extLst>
                <a:ext uri="{FF2B5EF4-FFF2-40B4-BE49-F238E27FC236}">
                  <a16:creationId xmlns:a16="http://schemas.microsoft.com/office/drawing/2014/main" id="{A1AA22BB-37A5-738A-8A06-6F781F05556F}"/>
                </a:ext>
              </a:extLst>
            </p:cNvPr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0" name="Google Shape;4367;p64">
              <a:extLst>
                <a:ext uri="{FF2B5EF4-FFF2-40B4-BE49-F238E27FC236}">
                  <a16:creationId xmlns:a16="http://schemas.microsoft.com/office/drawing/2014/main" id="{FA848BEB-80B4-35FF-FA79-8331BC2A392E}"/>
                </a:ext>
              </a:extLst>
            </p:cNvPr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1" name="Google Shape;4368;p64">
              <a:extLst>
                <a:ext uri="{FF2B5EF4-FFF2-40B4-BE49-F238E27FC236}">
                  <a16:creationId xmlns:a16="http://schemas.microsoft.com/office/drawing/2014/main" id="{0F0780F0-04CA-0E00-B9E5-6A30CD3A45AA}"/>
                </a:ext>
              </a:extLst>
            </p:cNvPr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2" name="Google Shape;4369;p64">
              <a:extLst>
                <a:ext uri="{FF2B5EF4-FFF2-40B4-BE49-F238E27FC236}">
                  <a16:creationId xmlns:a16="http://schemas.microsoft.com/office/drawing/2014/main" id="{D9B835AB-B1EF-59F5-8648-7D5B9D128637}"/>
                </a:ext>
              </a:extLst>
            </p:cNvPr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3" name="Google Shape;4370;p64">
              <a:extLst>
                <a:ext uri="{FF2B5EF4-FFF2-40B4-BE49-F238E27FC236}">
                  <a16:creationId xmlns:a16="http://schemas.microsoft.com/office/drawing/2014/main" id="{1D4F7E30-68D4-855C-EB90-2E9A41B79A17}"/>
                </a:ext>
              </a:extLst>
            </p:cNvPr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4" name="Google Shape;4371;p64">
              <a:extLst>
                <a:ext uri="{FF2B5EF4-FFF2-40B4-BE49-F238E27FC236}">
                  <a16:creationId xmlns:a16="http://schemas.microsoft.com/office/drawing/2014/main" id="{8CF94DD8-4D21-6B0C-918F-B0645F4E63BD}"/>
                </a:ext>
              </a:extLst>
            </p:cNvPr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5" name="Google Shape;4372;p64">
              <a:extLst>
                <a:ext uri="{FF2B5EF4-FFF2-40B4-BE49-F238E27FC236}">
                  <a16:creationId xmlns:a16="http://schemas.microsoft.com/office/drawing/2014/main" id="{6812657C-A51D-E003-4327-BEE1F5F72FF0}"/>
                </a:ext>
              </a:extLst>
            </p:cNvPr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6" name="Google Shape;4373;p64">
              <a:extLst>
                <a:ext uri="{FF2B5EF4-FFF2-40B4-BE49-F238E27FC236}">
                  <a16:creationId xmlns:a16="http://schemas.microsoft.com/office/drawing/2014/main" id="{9CC09985-C8D5-BFE8-D0ED-2877A3CD1549}"/>
                </a:ext>
              </a:extLst>
            </p:cNvPr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7" name="Google Shape;4374;p64">
              <a:extLst>
                <a:ext uri="{FF2B5EF4-FFF2-40B4-BE49-F238E27FC236}">
                  <a16:creationId xmlns:a16="http://schemas.microsoft.com/office/drawing/2014/main" id="{0E8A9D06-523F-3C26-17B7-B0EAAECFFC80}"/>
                </a:ext>
              </a:extLst>
            </p:cNvPr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8" name="Google Shape;4375;p64">
              <a:extLst>
                <a:ext uri="{FF2B5EF4-FFF2-40B4-BE49-F238E27FC236}">
                  <a16:creationId xmlns:a16="http://schemas.microsoft.com/office/drawing/2014/main" id="{1DA78A88-04DE-C851-7821-4DB2DEBE6B60}"/>
                </a:ext>
              </a:extLst>
            </p:cNvPr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9" name="Google Shape;4376;p64">
              <a:extLst>
                <a:ext uri="{FF2B5EF4-FFF2-40B4-BE49-F238E27FC236}">
                  <a16:creationId xmlns:a16="http://schemas.microsoft.com/office/drawing/2014/main" id="{D02971A5-F925-7C61-11BC-AECE3AC48DEC}"/>
                </a:ext>
              </a:extLst>
            </p:cNvPr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0" name="Google Shape;4377;p64">
              <a:extLst>
                <a:ext uri="{FF2B5EF4-FFF2-40B4-BE49-F238E27FC236}">
                  <a16:creationId xmlns:a16="http://schemas.microsoft.com/office/drawing/2014/main" id="{01A2712E-CF90-5DF4-3D4A-F1CD18749824}"/>
                </a:ext>
              </a:extLst>
            </p:cNvPr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1" name="Google Shape;4378;p64">
              <a:extLst>
                <a:ext uri="{FF2B5EF4-FFF2-40B4-BE49-F238E27FC236}">
                  <a16:creationId xmlns:a16="http://schemas.microsoft.com/office/drawing/2014/main" id="{8103E93F-F90E-BC99-29E9-49FBBB6E7D3E}"/>
                </a:ext>
              </a:extLst>
            </p:cNvPr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2" name="Google Shape;4379;p64">
              <a:extLst>
                <a:ext uri="{FF2B5EF4-FFF2-40B4-BE49-F238E27FC236}">
                  <a16:creationId xmlns:a16="http://schemas.microsoft.com/office/drawing/2014/main" id="{7BFDECA8-F3F8-427C-D4A9-CC4E72ABAFD2}"/>
                </a:ext>
              </a:extLst>
            </p:cNvPr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3" name="Google Shape;4380;p64">
              <a:extLst>
                <a:ext uri="{FF2B5EF4-FFF2-40B4-BE49-F238E27FC236}">
                  <a16:creationId xmlns:a16="http://schemas.microsoft.com/office/drawing/2014/main" id="{C50AFEBE-A4C1-DCB9-6131-456B8F2A6F18}"/>
                </a:ext>
              </a:extLst>
            </p:cNvPr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4" name="Google Shape;4381;p64">
              <a:extLst>
                <a:ext uri="{FF2B5EF4-FFF2-40B4-BE49-F238E27FC236}">
                  <a16:creationId xmlns:a16="http://schemas.microsoft.com/office/drawing/2014/main" id="{1A263655-30F2-F05B-86BF-365DCC3EF13D}"/>
                </a:ext>
              </a:extLst>
            </p:cNvPr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5" name="Google Shape;4382;p64">
              <a:extLst>
                <a:ext uri="{FF2B5EF4-FFF2-40B4-BE49-F238E27FC236}">
                  <a16:creationId xmlns:a16="http://schemas.microsoft.com/office/drawing/2014/main" id="{54692142-98F0-0358-3DB6-298B6F4C4A21}"/>
                </a:ext>
              </a:extLst>
            </p:cNvPr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6" name="Google Shape;4383;p64">
              <a:extLst>
                <a:ext uri="{FF2B5EF4-FFF2-40B4-BE49-F238E27FC236}">
                  <a16:creationId xmlns:a16="http://schemas.microsoft.com/office/drawing/2014/main" id="{3292F2E2-FCF3-CF30-9D11-385B3C45C532}"/>
                </a:ext>
              </a:extLst>
            </p:cNvPr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7" name="Google Shape;4384;p64">
              <a:extLst>
                <a:ext uri="{FF2B5EF4-FFF2-40B4-BE49-F238E27FC236}">
                  <a16:creationId xmlns:a16="http://schemas.microsoft.com/office/drawing/2014/main" id="{F54B0F1E-8AE6-8FF9-2A1F-F567ADC43216}"/>
                </a:ext>
              </a:extLst>
            </p:cNvPr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8" name="Google Shape;4385;p64">
              <a:extLst>
                <a:ext uri="{FF2B5EF4-FFF2-40B4-BE49-F238E27FC236}">
                  <a16:creationId xmlns:a16="http://schemas.microsoft.com/office/drawing/2014/main" id="{96D3D679-974C-3CBB-2B15-C676F6104B9D}"/>
                </a:ext>
              </a:extLst>
            </p:cNvPr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9" name="Google Shape;4386;p64">
              <a:extLst>
                <a:ext uri="{FF2B5EF4-FFF2-40B4-BE49-F238E27FC236}">
                  <a16:creationId xmlns:a16="http://schemas.microsoft.com/office/drawing/2014/main" id="{415DAED3-D03D-EFB1-3C1B-C911657B24E1}"/>
                </a:ext>
              </a:extLst>
            </p:cNvPr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0" name="Google Shape;4387;p64">
              <a:extLst>
                <a:ext uri="{FF2B5EF4-FFF2-40B4-BE49-F238E27FC236}">
                  <a16:creationId xmlns:a16="http://schemas.microsoft.com/office/drawing/2014/main" id="{75C225AE-4161-D664-EA79-E4CA0F1AA323}"/>
                </a:ext>
              </a:extLst>
            </p:cNvPr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1" name="Google Shape;4388;p64">
              <a:extLst>
                <a:ext uri="{FF2B5EF4-FFF2-40B4-BE49-F238E27FC236}">
                  <a16:creationId xmlns:a16="http://schemas.microsoft.com/office/drawing/2014/main" id="{D1FFB189-5113-43D0-9CC9-72291028C84B}"/>
                </a:ext>
              </a:extLst>
            </p:cNvPr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2" name="Google Shape;4389;p64">
              <a:extLst>
                <a:ext uri="{FF2B5EF4-FFF2-40B4-BE49-F238E27FC236}">
                  <a16:creationId xmlns:a16="http://schemas.microsoft.com/office/drawing/2014/main" id="{2AFA768F-0D7E-05C3-4FC1-1215835164C8}"/>
                </a:ext>
              </a:extLst>
            </p:cNvPr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3" name="Google Shape;4390;p64">
              <a:extLst>
                <a:ext uri="{FF2B5EF4-FFF2-40B4-BE49-F238E27FC236}">
                  <a16:creationId xmlns:a16="http://schemas.microsoft.com/office/drawing/2014/main" id="{7229FC19-08C4-3D53-B0E7-390DE7913E08}"/>
                </a:ext>
              </a:extLst>
            </p:cNvPr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4" name="Google Shape;4391;p64">
              <a:extLst>
                <a:ext uri="{FF2B5EF4-FFF2-40B4-BE49-F238E27FC236}">
                  <a16:creationId xmlns:a16="http://schemas.microsoft.com/office/drawing/2014/main" id="{6162BB49-4BCD-0128-1715-D23A4226CD35}"/>
                </a:ext>
              </a:extLst>
            </p:cNvPr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5" name="Google Shape;4392;p64">
              <a:extLst>
                <a:ext uri="{FF2B5EF4-FFF2-40B4-BE49-F238E27FC236}">
                  <a16:creationId xmlns:a16="http://schemas.microsoft.com/office/drawing/2014/main" id="{E1360025-7E3F-4084-A26E-460EB65FB968}"/>
                </a:ext>
              </a:extLst>
            </p:cNvPr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6" name="Google Shape;4393;p64">
              <a:extLst>
                <a:ext uri="{FF2B5EF4-FFF2-40B4-BE49-F238E27FC236}">
                  <a16:creationId xmlns:a16="http://schemas.microsoft.com/office/drawing/2014/main" id="{0262D269-1645-9ABE-4D3D-E5C4208E5F26}"/>
                </a:ext>
              </a:extLst>
            </p:cNvPr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7" name="Google Shape;4394;p64">
              <a:extLst>
                <a:ext uri="{FF2B5EF4-FFF2-40B4-BE49-F238E27FC236}">
                  <a16:creationId xmlns:a16="http://schemas.microsoft.com/office/drawing/2014/main" id="{FCC199B6-85AD-6B41-66E3-B5AB23CC2FB2}"/>
                </a:ext>
              </a:extLst>
            </p:cNvPr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8" name="Google Shape;4395;p64">
              <a:extLst>
                <a:ext uri="{FF2B5EF4-FFF2-40B4-BE49-F238E27FC236}">
                  <a16:creationId xmlns:a16="http://schemas.microsoft.com/office/drawing/2014/main" id="{FA8E57E9-ACF5-EAC5-9A57-4FC14054ED40}"/>
                </a:ext>
              </a:extLst>
            </p:cNvPr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9" name="Google Shape;4396;p64">
              <a:extLst>
                <a:ext uri="{FF2B5EF4-FFF2-40B4-BE49-F238E27FC236}">
                  <a16:creationId xmlns:a16="http://schemas.microsoft.com/office/drawing/2014/main" id="{68C8B480-BA6D-E5E9-E20D-48630FCE9971}"/>
                </a:ext>
              </a:extLst>
            </p:cNvPr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0" name="Google Shape;4397;p64">
              <a:extLst>
                <a:ext uri="{FF2B5EF4-FFF2-40B4-BE49-F238E27FC236}">
                  <a16:creationId xmlns:a16="http://schemas.microsoft.com/office/drawing/2014/main" id="{3F8FF3A7-BCF2-B8D6-41AB-BA7D6625F50C}"/>
                </a:ext>
              </a:extLst>
            </p:cNvPr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1" name="Google Shape;4398;p64">
              <a:extLst>
                <a:ext uri="{FF2B5EF4-FFF2-40B4-BE49-F238E27FC236}">
                  <a16:creationId xmlns:a16="http://schemas.microsoft.com/office/drawing/2014/main" id="{09823E5E-2AC4-631C-D180-07DC607866A5}"/>
                </a:ext>
              </a:extLst>
            </p:cNvPr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2" name="Google Shape;4399;p64">
              <a:extLst>
                <a:ext uri="{FF2B5EF4-FFF2-40B4-BE49-F238E27FC236}">
                  <a16:creationId xmlns:a16="http://schemas.microsoft.com/office/drawing/2014/main" id="{09A55AF2-410F-A89B-B76C-C13B4A97BA41}"/>
                </a:ext>
              </a:extLst>
            </p:cNvPr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3" name="Google Shape;4400;p64">
              <a:extLst>
                <a:ext uri="{FF2B5EF4-FFF2-40B4-BE49-F238E27FC236}">
                  <a16:creationId xmlns:a16="http://schemas.microsoft.com/office/drawing/2014/main" id="{B487915E-D6DD-D90F-C94E-543683849D31}"/>
                </a:ext>
              </a:extLst>
            </p:cNvPr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4" name="Google Shape;4401;p64">
              <a:extLst>
                <a:ext uri="{FF2B5EF4-FFF2-40B4-BE49-F238E27FC236}">
                  <a16:creationId xmlns:a16="http://schemas.microsoft.com/office/drawing/2014/main" id="{C25E8C9F-16A8-E37E-E1F8-F1386AA28E91}"/>
                </a:ext>
              </a:extLst>
            </p:cNvPr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5" name="Google Shape;4402;p64">
              <a:extLst>
                <a:ext uri="{FF2B5EF4-FFF2-40B4-BE49-F238E27FC236}">
                  <a16:creationId xmlns:a16="http://schemas.microsoft.com/office/drawing/2014/main" id="{D1001932-ADFB-2DC9-7BE5-276C25F18E3C}"/>
                </a:ext>
              </a:extLst>
            </p:cNvPr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6" name="Google Shape;4403;p64">
              <a:extLst>
                <a:ext uri="{FF2B5EF4-FFF2-40B4-BE49-F238E27FC236}">
                  <a16:creationId xmlns:a16="http://schemas.microsoft.com/office/drawing/2014/main" id="{6E4ACB5B-49A9-10F2-8294-FC1602CB47D3}"/>
                </a:ext>
              </a:extLst>
            </p:cNvPr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7" name="Google Shape;4404;p64">
              <a:extLst>
                <a:ext uri="{FF2B5EF4-FFF2-40B4-BE49-F238E27FC236}">
                  <a16:creationId xmlns:a16="http://schemas.microsoft.com/office/drawing/2014/main" id="{107279D2-6FDC-DBE8-FB68-4CAAD9823DFF}"/>
                </a:ext>
              </a:extLst>
            </p:cNvPr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8" name="Google Shape;4405;p64">
              <a:extLst>
                <a:ext uri="{FF2B5EF4-FFF2-40B4-BE49-F238E27FC236}">
                  <a16:creationId xmlns:a16="http://schemas.microsoft.com/office/drawing/2014/main" id="{CE62C2D9-C592-D7AB-8CAE-EE559EA24EC1}"/>
                </a:ext>
              </a:extLst>
            </p:cNvPr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9" name="Google Shape;4406;p64">
              <a:extLst>
                <a:ext uri="{FF2B5EF4-FFF2-40B4-BE49-F238E27FC236}">
                  <a16:creationId xmlns:a16="http://schemas.microsoft.com/office/drawing/2014/main" id="{39A6706A-2F89-AC64-D2C8-69C8B3F50176}"/>
                </a:ext>
              </a:extLst>
            </p:cNvPr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0" name="Google Shape;4407;p64">
              <a:extLst>
                <a:ext uri="{FF2B5EF4-FFF2-40B4-BE49-F238E27FC236}">
                  <a16:creationId xmlns:a16="http://schemas.microsoft.com/office/drawing/2014/main" id="{FA3C9A50-B1AA-51C7-0CA7-CB59082A9300}"/>
                </a:ext>
              </a:extLst>
            </p:cNvPr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1" name="Google Shape;4408;p64">
              <a:extLst>
                <a:ext uri="{FF2B5EF4-FFF2-40B4-BE49-F238E27FC236}">
                  <a16:creationId xmlns:a16="http://schemas.microsoft.com/office/drawing/2014/main" id="{F69F9CE5-A4B9-805E-1C93-975238FD22F3}"/>
                </a:ext>
              </a:extLst>
            </p:cNvPr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2" name="Google Shape;4409;p64">
              <a:extLst>
                <a:ext uri="{FF2B5EF4-FFF2-40B4-BE49-F238E27FC236}">
                  <a16:creationId xmlns:a16="http://schemas.microsoft.com/office/drawing/2014/main" id="{4B9A80C4-503A-ECF5-E721-46D23B0237B2}"/>
                </a:ext>
              </a:extLst>
            </p:cNvPr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3" name="Google Shape;4410;p64">
              <a:extLst>
                <a:ext uri="{FF2B5EF4-FFF2-40B4-BE49-F238E27FC236}">
                  <a16:creationId xmlns:a16="http://schemas.microsoft.com/office/drawing/2014/main" id="{8B8BADDC-0888-527A-5065-71F78268B1FD}"/>
                </a:ext>
              </a:extLst>
            </p:cNvPr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4" name="Google Shape;4411;p64">
              <a:extLst>
                <a:ext uri="{FF2B5EF4-FFF2-40B4-BE49-F238E27FC236}">
                  <a16:creationId xmlns:a16="http://schemas.microsoft.com/office/drawing/2014/main" id="{671D990F-2F77-B68E-0BC8-B2C0311F7B1D}"/>
                </a:ext>
              </a:extLst>
            </p:cNvPr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5" name="Google Shape;4412;p64">
              <a:extLst>
                <a:ext uri="{FF2B5EF4-FFF2-40B4-BE49-F238E27FC236}">
                  <a16:creationId xmlns:a16="http://schemas.microsoft.com/office/drawing/2014/main" id="{C2911E03-025F-3340-3820-6C0278798F66}"/>
                </a:ext>
              </a:extLst>
            </p:cNvPr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6" name="Google Shape;4413;p64">
              <a:extLst>
                <a:ext uri="{FF2B5EF4-FFF2-40B4-BE49-F238E27FC236}">
                  <a16:creationId xmlns:a16="http://schemas.microsoft.com/office/drawing/2014/main" id="{40680048-979C-5EF4-E33A-ED0E449E7D99}"/>
                </a:ext>
              </a:extLst>
            </p:cNvPr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7" name="Google Shape;4414;p64">
              <a:extLst>
                <a:ext uri="{FF2B5EF4-FFF2-40B4-BE49-F238E27FC236}">
                  <a16:creationId xmlns:a16="http://schemas.microsoft.com/office/drawing/2014/main" id="{D659BBF5-0F25-9E15-A154-0EA76FB2D438}"/>
                </a:ext>
              </a:extLst>
            </p:cNvPr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8" name="Google Shape;4415;p64">
              <a:extLst>
                <a:ext uri="{FF2B5EF4-FFF2-40B4-BE49-F238E27FC236}">
                  <a16:creationId xmlns:a16="http://schemas.microsoft.com/office/drawing/2014/main" id="{AAFE5EB8-AE98-88BC-AA50-A481301A62DC}"/>
                </a:ext>
              </a:extLst>
            </p:cNvPr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9" name="Google Shape;4416;p64">
              <a:extLst>
                <a:ext uri="{FF2B5EF4-FFF2-40B4-BE49-F238E27FC236}">
                  <a16:creationId xmlns:a16="http://schemas.microsoft.com/office/drawing/2014/main" id="{C55B76BF-7CE2-3F56-47F9-87E682CEA887}"/>
                </a:ext>
              </a:extLst>
            </p:cNvPr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0" name="Google Shape;4417;p64">
              <a:extLst>
                <a:ext uri="{FF2B5EF4-FFF2-40B4-BE49-F238E27FC236}">
                  <a16:creationId xmlns:a16="http://schemas.microsoft.com/office/drawing/2014/main" id="{58F3091F-E0E8-E785-F1C8-669A3BBE9E5C}"/>
                </a:ext>
              </a:extLst>
            </p:cNvPr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1" name="Google Shape;4418;p64">
              <a:extLst>
                <a:ext uri="{FF2B5EF4-FFF2-40B4-BE49-F238E27FC236}">
                  <a16:creationId xmlns:a16="http://schemas.microsoft.com/office/drawing/2014/main" id="{645A85AD-8562-A98C-A0B9-186362D4B021}"/>
                </a:ext>
              </a:extLst>
            </p:cNvPr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2" name="Google Shape;4419;p64">
              <a:extLst>
                <a:ext uri="{FF2B5EF4-FFF2-40B4-BE49-F238E27FC236}">
                  <a16:creationId xmlns:a16="http://schemas.microsoft.com/office/drawing/2014/main" id="{30F6C8E5-4600-D66C-386E-2DCE2DFBD9B4}"/>
                </a:ext>
              </a:extLst>
            </p:cNvPr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3" name="Google Shape;4420;p64">
              <a:extLst>
                <a:ext uri="{FF2B5EF4-FFF2-40B4-BE49-F238E27FC236}">
                  <a16:creationId xmlns:a16="http://schemas.microsoft.com/office/drawing/2014/main" id="{26D01A6B-64CE-FA3D-934A-674E2FE014B1}"/>
                </a:ext>
              </a:extLst>
            </p:cNvPr>
            <p:cNvSpPr/>
            <p:nvPr/>
          </p:nvSpPr>
          <p:spPr>
            <a:xfrm>
              <a:off x="4006851" y="1760949"/>
              <a:ext cx="176824" cy="613199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4" name="Google Shape;4421;p64">
              <a:extLst>
                <a:ext uri="{FF2B5EF4-FFF2-40B4-BE49-F238E27FC236}">
                  <a16:creationId xmlns:a16="http://schemas.microsoft.com/office/drawing/2014/main" id="{6BDFF2C1-DF8F-CDBD-E704-92A31C23F3D8}"/>
                </a:ext>
              </a:extLst>
            </p:cNvPr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5" name="Google Shape;4422;p64">
              <a:extLst>
                <a:ext uri="{FF2B5EF4-FFF2-40B4-BE49-F238E27FC236}">
                  <a16:creationId xmlns:a16="http://schemas.microsoft.com/office/drawing/2014/main" id="{CDBBC881-27B6-2037-31B7-1D728F0E3D11}"/>
                </a:ext>
              </a:extLst>
            </p:cNvPr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6" name="Google Shape;4423;p64">
              <a:extLst>
                <a:ext uri="{FF2B5EF4-FFF2-40B4-BE49-F238E27FC236}">
                  <a16:creationId xmlns:a16="http://schemas.microsoft.com/office/drawing/2014/main" id="{FE4FFE69-A743-F6CB-ECF1-DEE3E6055C50}"/>
                </a:ext>
              </a:extLst>
            </p:cNvPr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7" name="Google Shape;4424;p64">
              <a:extLst>
                <a:ext uri="{FF2B5EF4-FFF2-40B4-BE49-F238E27FC236}">
                  <a16:creationId xmlns:a16="http://schemas.microsoft.com/office/drawing/2014/main" id="{1490AF4D-B49F-B51B-372A-36D932BD5D38}"/>
                </a:ext>
              </a:extLst>
            </p:cNvPr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8" name="Google Shape;4425;p64">
              <a:extLst>
                <a:ext uri="{FF2B5EF4-FFF2-40B4-BE49-F238E27FC236}">
                  <a16:creationId xmlns:a16="http://schemas.microsoft.com/office/drawing/2014/main" id="{E0F389C8-AF9F-8CC6-99F9-4D24E0750333}"/>
                </a:ext>
              </a:extLst>
            </p:cNvPr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9" name="Google Shape;4426;p64">
              <a:extLst>
                <a:ext uri="{FF2B5EF4-FFF2-40B4-BE49-F238E27FC236}">
                  <a16:creationId xmlns:a16="http://schemas.microsoft.com/office/drawing/2014/main" id="{BA98AFAF-B880-7A91-D0F6-B8D8FE8D1AE6}"/>
                </a:ext>
              </a:extLst>
            </p:cNvPr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0" name="Google Shape;4427;p64">
              <a:extLst>
                <a:ext uri="{FF2B5EF4-FFF2-40B4-BE49-F238E27FC236}">
                  <a16:creationId xmlns:a16="http://schemas.microsoft.com/office/drawing/2014/main" id="{AA86F537-74B9-7D9A-E4C8-5D27F41A23CD}"/>
                </a:ext>
              </a:extLst>
            </p:cNvPr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1" name="Google Shape;4428;p64">
              <a:extLst>
                <a:ext uri="{FF2B5EF4-FFF2-40B4-BE49-F238E27FC236}">
                  <a16:creationId xmlns:a16="http://schemas.microsoft.com/office/drawing/2014/main" id="{282DD32B-3244-74C4-53C9-758E292DE7B9}"/>
                </a:ext>
              </a:extLst>
            </p:cNvPr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2" name="Google Shape;4429;p64">
              <a:extLst>
                <a:ext uri="{FF2B5EF4-FFF2-40B4-BE49-F238E27FC236}">
                  <a16:creationId xmlns:a16="http://schemas.microsoft.com/office/drawing/2014/main" id="{503DBC32-E128-5DA9-629A-0AAF487575B4}"/>
                </a:ext>
              </a:extLst>
            </p:cNvPr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3" name="Google Shape;4430;p64">
              <a:extLst>
                <a:ext uri="{FF2B5EF4-FFF2-40B4-BE49-F238E27FC236}">
                  <a16:creationId xmlns:a16="http://schemas.microsoft.com/office/drawing/2014/main" id="{331684B8-C5FB-AAB9-A0A3-1329F3EA9B4C}"/>
                </a:ext>
              </a:extLst>
            </p:cNvPr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4" name="Google Shape;4431;p64">
              <a:extLst>
                <a:ext uri="{FF2B5EF4-FFF2-40B4-BE49-F238E27FC236}">
                  <a16:creationId xmlns:a16="http://schemas.microsoft.com/office/drawing/2014/main" id="{A006E578-6BCA-FFFF-F781-CD50DE1673E9}"/>
                </a:ext>
              </a:extLst>
            </p:cNvPr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5" name="Google Shape;4432;p64">
              <a:extLst>
                <a:ext uri="{FF2B5EF4-FFF2-40B4-BE49-F238E27FC236}">
                  <a16:creationId xmlns:a16="http://schemas.microsoft.com/office/drawing/2014/main" id="{A3BCFF86-0482-BF9C-6F8B-302CBB8061E9}"/>
                </a:ext>
              </a:extLst>
            </p:cNvPr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6" name="Google Shape;4433;p64">
              <a:extLst>
                <a:ext uri="{FF2B5EF4-FFF2-40B4-BE49-F238E27FC236}">
                  <a16:creationId xmlns:a16="http://schemas.microsoft.com/office/drawing/2014/main" id="{360E8A57-094D-23DF-8B04-6FA53C1FE6BE}"/>
                </a:ext>
              </a:extLst>
            </p:cNvPr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7" name="Google Shape;4434;p64">
              <a:extLst>
                <a:ext uri="{FF2B5EF4-FFF2-40B4-BE49-F238E27FC236}">
                  <a16:creationId xmlns:a16="http://schemas.microsoft.com/office/drawing/2014/main" id="{9D236D8E-0A0C-E180-C5C9-E63A30D2A5AF}"/>
                </a:ext>
              </a:extLst>
            </p:cNvPr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8" name="Google Shape;4435;p64">
              <a:extLst>
                <a:ext uri="{FF2B5EF4-FFF2-40B4-BE49-F238E27FC236}">
                  <a16:creationId xmlns:a16="http://schemas.microsoft.com/office/drawing/2014/main" id="{BCB23398-FFCC-B1FE-4FF4-A56C785857C6}"/>
                </a:ext>
              </a:extLst>
            </p:cNvPr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9" name="Google Shape;4436;p64">
              <a:extLst>
                <a:ext uri="{FF2B5EF4-FFF2-40B4-BE49-F238E27FC236}">
                  <a16:creationId xmlns:a16="http://schemas.microsoft.com/office/drawing/2014/main" id="{2A618A2A-BB4A-C1E7-371D-2593E416AF2B}"/>
                </a:ext>
              </a:extLst>
            </p:cNvPr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0" name="Google Shape;4437;p64">
              <a:extLst>
                <a:ext uri="{FF2B5EF4-FFF2-40B4-BE49-F238E27FC236}">
                  <a16:creationId xmlns:a16="http://schemas.microsoft.com/office/drawing/2014/main" id="{88B2B96C-230D-8947-1C48-933803637BC0}"/>
                </a:ext>
              </a:extLst>
            </p:cNvPr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1" name="Google Shape;4438;p64">
              <a:extLst>
                <a:ext uri="{FF2B5EF4-FFF2-40B4-BE49-F238E27FC236}">
                  <a16:creationId xmlns:a16="http://schemas.microsoft.com/office/drawing/2014/main" id="{541E74F9-0379-02D2-40D6-788BE4F047CA}"/>
                </a:ext>
              </a:extLst>
            </p:cNvPr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2" name="Google Shape;4439;p64">
              <a:extLst>
                <a:ext uri="{FF2B5EF4-FFF2-40B4-BE49-F238E27FC236}">
                  <a16:creationId xmlns:a16="http://schemas.microsoft.com/office/drawing/2014/main" id="{217E6221-353B-8A13-1CD1-471CE8463D3B}"/>
                </a:ext>
              </a:extLst>
            </p:cNvPr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3" name="Google Shape;4440;p64">
              <a:extLst>
                <a:ext uri="{FF2B5EF4-FFF2-40B4-BE49-F238E27FC236}">
                  <a16:creationId xmlns:a16="http://schemas.microsoft.com/office/drawing/2014/main" id="{03BC41CE-8F22-BBA3-C8E8-C62ADF9CA52E}"/>
                </a:ext>
              </a:extLst>
            </p:cNvPr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4" name="Google Shape;4441;p64">
              <a:extLst>
                <a:ext uri="{FF2B5EF4-FFF2-40B4-BE49-F238E27FC236}">
                  <a16:creationId xmlns:a16="http://schemas.microsoft.com/office/drawing/2014/main" id="{9C20BA76-FE95-73FE-DFBA-4EDB5EE78B13}"/>
                </a:ext>
              </a:extLst>
            </p:cNvPr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5" name="Google Shape;4442;p64">
              <a:extLst>
                <a:ext uri="{FF2B5EF4-FFF2-40B4-BE49-F238E27FC236}">
                  <a16:creationId xmlns:a16="http://schemas.microsoft.com/office/drawing/2014/main" id="{2A6F7B1E-5478-214D-BCC8-4A542D9B85B2}"/>
                </a:ext>
              </a:extLst>
            </p:cNvPr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6" name="Google Shape;4443;p64">
              <a:extLst>
                <a:ext uri="{FF2B5EF4-FFF2-40B4-BE49-F238E27FC236}">
                  <a16:creationId xmlns:a16="http://schemas.microsoft.com/office/drawing/2014/main" id="{535E1D7B-3083-3B89-ECC6-C861E3D2A586}"/>
                </a:ext>
              </a:extLst>
            </p:cNvPr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7" name="Google Shape;4444;p64">
              <a:extLst>
                <a:ext uri="{FF2B5EF4-FFF2-40B4-BE49-F238E27FC236}">
                  <a16:creationId xmlns:a16="http://schemas.microsoft.com/office/drawing/2014/main" id="{BBCCCC0F-7AB8-9B7D-1B1A-DC83306E0001}"/>
                </a:ext>
              </a:extLst>
            </p:cNvPr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8" name="Google Shape;4445;p64">
              <a:extLst>
                <a:ext uri="{FF2B5EF4-FFF2-40B4-BE49-F238E27FC236}">
                  <a16:creationId xmlns:a16="http://schemas.microsoft.com/office/drawing/2014/main" id="{FD3B4C81-AE58-62BD-39A9-4C357EF2D353}"/>
                </a:ext>
              </a:extLst>
            </p:cNvPr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9" name="Google Shape;4446;p64">
              <a:extLst>
                <a:ext uri="{FF2B5EF4-FFF2-40B4-BE49-F238E27FC236}">
                  <a16:creationId xmlns:a16="http://schemas.microsoft.com/office/drawing/2014/main" id="{1BF80305-BA02-E5E0-912D-549E63D3903F}"/>
                </a:ext>
              </a:extLst>
            </p:cNvPr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0" name="Google Shape;4447;p64">
              <a:extLst>
                <a:ext uri="{FF2B5EF4-FFF2-40B4-BE49-F238E27FC236}">
                  <a16:creationId xmlns:a16="http://schemas.microsoft.com/office/drawing/2014/main" id="{12C18486-124E-271B-8FDF-E034757DF69F}"/>
                </a:ext>
              </a:extLst>
            </p:cNvPr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1" name="Google Shape;4448;p64">
              <a:extLst>
                <a:ext uri="{FF2B5EF4-FFF2-40B4-BE49-F238E27FC236}">
                  <a16:creationId xmlns:a16="http://schemas.microsoft.com/office/drawing/2014/main" id="{68CA40B2-869B-15F6-A140-A276833D20BF}"/>
                </a:ext>
              </a:extLst>
            </p:cNvPr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2" name="Google Shape;4449;p64">
              <a:extLst>
                <a:ext uri="{FF2B5EF4-FFF2-40B4-BE49-F238E27FC236}">
                  <a16:creationId xmlns:a16="http://schemas.microsoft.com/office/drawing/2014/main" id="{84060F02-A4EA-7209-51B6-5B214560EEC1}"/>
                </a:ext>
              </a:extLst>
            </p:cNvPr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3" name="Google Shape;4450;p64">
              <a:extLst>
                <a:ext uri="{FF2B5EF4-FFF2-40B4-BE49-F238E27FC236}">
                  <a16:creationId xmlns:a16="http://schemas.microsoft.com/office/drawing/2014/main" id="{C88A85DD-DD13-A8B3-01F2-EF2C20D3378E}"/>
                </a:ext>
              </a:extLst>
            </p:cNvPr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4" name="Google Shape;4451;p64">
              <a:extLst>
                <a:ext uri="{FF2B5EF4-FFF2-40B4-BE49-F238E27FC236}">
                  <a16:creationId xmlns:a16="http://schemas.microsoft.com/office/drawing/2014/main" id="{BCDE0959-4825-F706-675A-E936F3F4C74D}"/>
                </a:ext>
              </a:extLst>
            </p:cNvPr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5" name="Google Shape;4452;p64">
              <a:extLst>
                <a:ext uri="{FF2B5EF4-FFF2-40B4-BE49-F238E27FC236}">
                  <a16:creationId xmlns:a16="http://schemas.microsoft.com/office/drawing/2014/main" id="{33B3E24C-254C-76F5-E262-5EBBFC57DD39}"/>
                </a:ext>
              </a:extLst>
            </p:cNvPr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6" name="Google Shape;4453;p64">
              <a:extLst>
                <a:ext uri="{FF2B5EF4-FFF2-40B4-BE49-F238E27FC236}">
                  <a16:creationId xmlns:a16="http://schemas.microsoft.com/office/drawing/2014/main" id="{7EE99958-614A-8042-24F1-DC5B483542D7}"/>
                </a:ext>
              </a:extLst>
            </p:cNvPr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7" name="Google Shape;4454;p64">
              <a:extLst>
                <a:ext uri="{FF2B5EF4-FFF2-40B4-BE49-F238E27FC236}">
                  <a16:creationId xmlns:a16="http://schemas.microsoft.com/office/drawing/2014/main" id="{8C01B67E-07E8-FC0E-BA64-09A6209E9AE1}"/>
                </a:ext>
              </a:extLst>
            </p:cNvPr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8" name="Google Shape;4455;p64">
              <a:extLst>
                <a:ext uri="{FF2B5EF4-FFF2-40B4-BE49-F238E27FC236}">
                  <a16:creationId xmlns:a16="http://schemas.microsoft.com/office/drawing/2014/main" id="{30420E0C-1398-F4C3-E8C9-0EB09F4F5A68}"/>
                </a:ext>
              </a:extLst>
            </p:cNvPr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9" name="Google Shape;4456;p64">
              <a:extLst>
                <a:ext uri="{FF2B5EF4-FFF2-40B4-BE49-F238E27FC236}">
                  <a16:creationId xmlns:a16="http://schemas.microsoft.com/office/drawing/2014/main" id="{116E7ADA-8DFF-EAA1-6CB5-DBD41B1A7A28}"/>
                </a:ext>
              </a:extLst>
            </p:cNvPr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0" name="Google Shape;4457;p64">
              <a:extLst>
                <a:ext uri="{FF2B5EF4-FFF2-40B4-BE49-F238E27FC236}">
                  <a16:creationId xmlns:a16="http://schemas.microsoft.com/office/drawing/2014/main" id="{AD279E6B-3269-6257-F98C-43CB4976AB61}"/>
                </a:ext>
              </a:extLst>
            </p:cNvPr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1" name="Google Shape;4458;p64">
              <a:extLst>
                <a:ext uri="{FF2B5EF4-FFF2-40B4-BE49-F238E27FC236}">
                  <a16:creationId xmlns:a16="http://schemas.microsoft.com/office/drawing/2014/main" id="{C20271B2-C5E0-CC9F-8055-7C98D42576CE}"/>
                </a:ext>
              </a:extLst>
            </p:cNvPr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2" name="Google Shape;4459;p64">
              <a:extLst>
                <a:ext uri="{FF2B5EF4-FFF2-40B4-BE49-F238E27FC236}">
                  <a16:creationId xmlns:a16="http://schemas.microsoft.com/office/drawing/2014/main" id="{AD1B8DC9-6618-F34C-E8A4-B953426B2C97}"/>
                </a:ext>
              </a:extLst>
            </p:cNvPr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3" name="Google Shape;4460;p64">
              <a:extLst>
                <a:ext uri="{FF2B5EF4-FFF2-40B4-BE49-F238E27FC236}">
                  <a16:creationId xmlns:a16="http://schemas.microsoft.com/office/drawing/2014/main" id="{ADCA0326-CC07-DFBD-528C-252C560B07F9}"/>
                </a:ext>
              </a:extLst>
            </p:cNvPr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4" name="Google Shape;4461;p64">
              <a:extLst>
                <a:ext uri="{FF2B5EF4-FFF2-40B4-BE49-F238E27FC236}">
                  <a16:creationId xmlns:a16="http://schemas.microsoft.com/office/drawing/2014/main" id="{D3CE112D-EB9B-E002-047A-E1ACADC86CCB}"/>
                </a:ext>
              </a:extLst>
            </p:cNvPr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5" name="Google Shape;4462;p64">
              <a:extLst>
                <a:ext uri="{FF2B5EF4-FFF2-40B4-BE49-F238E27FC236}">
                  <a16:creationId xmlns:a16="http://schemas.microsoft.com/office/drawing/2014/main" id="{83A68426-D611-62D1-B277-CE843315818F}"/>
                </a:ext>
              </a:extLst>
            </p:cNvPr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6" name="Google Shape;4463;p64">
              <a:extLst>
                <a:ext uri="{FF2B5EF4-FFF2-40B4-BE49-F238E27FC236}">
                  <a16:creationId xmlns:a16="http://schemas.microsoft.com/office/drawing/2014/main" id="{7A01AB00-8FCA-F968-B903-89EBF36CBC24}"/>
                </a:ext>
              </a:extLst>
            </p:cNvPr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7" name="Google Shape;4464;p64">
              <a:extLst>
                <a:ext uri="{FF2B5EF4-FFF2-40B4-BE49-F238E27FC236}">
                  <a16:creationId xmlns:a16="http://schemas.microsoft.com/office/drawing/2014/main" id="{5012C54C-8010-550D-35CC-CB50452D2C82}"/>
                </a:ext>
              </a:extLst>
            </p:cNvPr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8" name="Google Shape;4465;p64">
              <a:extLst>
                <a:ext uri="{FF2B5EF4-FFF2-40B4-BE49-F238E27FC236}">
                  <a16:creationId xmlns:a16="http://schemas.microsoft.com/office/drawing/2014/main" id="{B6F2C4F4-6A27-0829-0F93-7857EC3F3026}"/>
                </a:ext>
              </a:extLst>
            </p:cNvPr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9" name="Google Shape;4466;p64">
              <a:extLst>
                <a:ext uri="{FF2B5EF4-FFF2-40B4-BE49-F238E27FC236}">
                  <a16:creationId xmlns:a16="http://schemas.microsoft.com/office/drawing/2014/main" id="{76AB4505-7F11-60F3-13E1-47C0A59BEB8D}"/>
                </a:ext>
              </a:extLst>
            </p:cNvPr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0" name="Google Shape;4467;p64">
              <a:extLst>
                <a:ext uri="{FF2B5EF4-FFF2-40B4-BE49-F238E27FC236}">
                  <a16:creationId xmlns:a16="http://schemas.microsoft.com/office/drawing/2014/main" id="{8D3322E5-BA7F-1E01-2183-96B312D1B8C9}"/>
                </a:ext>
              </a:extLst>
            </p:cNvPr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1" name="Google Shape;4468;p64">
              <a:extLst>
                <a:ext uri="{FF2B5EF4-FFF2-40B4-BE49-F238E27FC236}">
                  <a16:creationId xmlns:a16="http://schemas.microsoft.com/office/drawing/2014/main" id="{AB7EA0CA-0453-1D58-C7C6-3C55B4EB032D}"/>
                </a:ext>
              </a:extLst>
            </p:cNvPr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2" name="Google Shape;4469;p64">
              <a:extLst>
                <a:ext uri="{FF2B5EF4-FFF2-40B4-BE49-F238E27FC236}">
                  <a16:creationId xmlns:a16="http://schemas.microsoft.com/office/drawing/2014/main" id="{A109BD4F-C9A8-4556-D0DF-F0D932D06D40}"/>
                </a:ext>
              </a:extLst>
            </p:cNvPr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3" name="Google Shape;4470;p64">
              <a:extLst>
                <a:ext uri="{FF2B5EF4-FFF2-40B4-BE49-F238E27FC236}">
                  <a16:creationId xmlns:a16="http://schemas.microsoft.com/office/drawing/2014/main" id="{E56B69C0-B8CC-4472-E0F7-09163DC45EAD}"/>
                </a:ext>
              </a:extLst>
            </p:cNvPr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4" name="Google Shape;4471;p64">
              <a:extLst>
                <a:ext uri="{FF2B5EF4-FFF2-40B4-BE49-F238E27FC236}">
                  <a16:creationId xmlns:a16="http://schemas.microsoft.com/office/drawing/2014/main" id="{14306EEC-4ABF-73D8-BF6C-011F6ACC6697}"/>
                </a:ext>
              </a:extLst>
            </p:cNvPr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5" name="Google Shape;4472;p64">
              <a:extLst>
                <a:ext uri="{FF2B5EF4-FFF2-40B4-BE49-F238E27FC236}">
                  <a16:creationId xmlns:a16="http://schemas.microsoft.com/office/drawing/2014/main" id="{1D14A1DC-9891-26AD-62D3-A242F49D7BBC}"/>
                </a:ext>
              </a:extLst>
            </p:cNvPr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6" name="Google Shape;4473;p64">
              <a:extLst>
                <a:ext uri="{FF2B5EF4-FFF2-40B4-BE49-F238E27FC236}">
                  <a16:creationId xmlns:a16="http://schemas.microsoft.com/office/drawing/2014/main" id="{E3AB3613-1AEE-93E8-EEA0-BAB7E56DD40B}"/>
                </a:ext>
              </a:extLst>
            </p:cNvPr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7" name="Google Shape;4474;p64">
              <a:extLst>
                <a:ext uri="{FF2B5EF4-FFF2-40B4-BE49-F238E27FC236}">
                  <a16:creationId xmlns:a16="http://schemas.microsoft.com/office/drawing/2014/main" id="{EDF829CE-7C1D-0AD4-933B-AE40F7F273C1}"/>
                </a:ext>
              </a:extLst>
            </p:cNvPr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8" name="Google Shape;4475;p64">
              <a:extLst>
                <a:ext uri="{FF2B5EF4-FFF2-40B4-BE49-F238E27FC236}">
                  <a16:creationId xmlns:a16="http://schemas.microsoft.com/office/drawing/2014/main" id="{E20EB7F5-EC35-DE6B-00FD-D37F03B2209B}"/>
                </a:ext>
              </a:extLst>
            </p:cNvPr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9" name="Google Shape;4476;p64">
              <a:extLst>
                <a:ext uri="{FF2B5EF4-FFF2-40B4-BE49-F238E27FC236}">
                  <a16:creationId xmlns:a16="http://schemas.microsoft.com/office/drawing/2014/main" id="{9A7175C2-54DA-573A-5AB3-33CC2B76C325}"/>
                </a:ext>
              </a:extLst>
            </p:cNvPr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0" name="Google Shape;4477;p64">
              <a:extLst>
                <a:ext uri="{FF2B5EF4-FFF2-40B4-BE49-F238E27FC236}">
                  <a16:creationId xmlns:a16="http://schemas.microsoft.com/office/drawing/2014/main" id="{BFFE256B-598F-69FE-DB23-61392B98A4F0}"/>
                </a:ext>
              </a:extLst>
            </p:cNvPr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1" name="Google Shape;4478;p64">
              <a:extLst>
                <a:ext uri="{FF2B5EF4-FFF2-40B4-BE49-F238E27FC236}">
                  <a16:creationId xmlns:a16="http://schemas.microsoft.com/office/drawing/2014/main" id="{94584774-A136-C6D9-2006-61BF5C55C341}"/>
                </a:ext>
              </a:extLst>
            </p:cNvPr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2" name="Google Shape;4479;p64">
              <a:extLst>
                <a:ext uri="{FF2B5EF4-FFF2-40B4-BE49-F238E27FC236}">
                  <a16:creationId xmlns:a16="http://schemas.microsoft.com/office/drawing/2014/main" id="{56908EAB-25ED-D929-367C-0CE959159019}"/>
                </a:ext>
              </a:extLst>
            </p:cNvPr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3" name="Google Shape;4480;p64">
              <a:extLst>
                <a:ext uri="{FF2B5EF4-FFF2-40B4-BE49-F238E27FC236}">
                  <a16:creationId xmlns:a16="http://schemas.microsoft.com/office/drawing/2014/main" id="{B5406441-2A33-A850-2DAC-6A7761CCD2E1}"/>
                </a:ext>
              </a:extLst>
            </p:cNvPr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4" name="Google Shape;4481;p64">
              <a:extLst>
                <a:ext uri="{FF2B5EF4-FFF2-40B4-BE49-F238E27FC236}">
                  <a16:creationId xmlns:a16="http://schemas.microsoft.com/office/drawing/2014/main" id="{676576B2-F05E-FFA8-0820-BA61D40BC7EB}"/>
                </a:ext>
              </a:extLst>
            </p:cNvPr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5" name="Google Shape;4482;p64">
              <a:extLst>
                <a:ext uri="{FF2B5EF4-FFF2-40B4-BE49-F238E27FC236}">
                  <a16:creationId xmlns:a16="http://schemas.microsoft.com/office/drawing/2014/main" id="{8729F226-347D-F81B-F980-83DD140DCB15}"/>
                </a:ext>
              </a:extLst>
            </p:cNvPr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6" name="Google Shape;4483;p64">
              <a:extLst>
                <a:ext uri="{FF2B5EF4-FFF2-40B4-BE49-F238E27FC236}">
                  <a16:creationId xmlns:a16="http://schemas.microsoft.com/office/drawing/2014/main" id="{2B63020A-9380-FE24-1EBF-C5C068E92C7C}"/>
                </a:ext>
              </a:extLst>
            </p:cNvPr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7" name="Google Shape;4484;p64">
              <a:extLst>
                <a:ext uri="{FF2B5EF4-FFF2-40B4-BE49-F238E27FC236}">
                  <a16:creationId xmlns:a16="http://schemas.microsoft.com/office/drawing/2014/main" id="{2E835D1A-27C5-7888-9CAA-BEFDDA1FEC62}"/>
                </a:ext>
              </a:extLst>
            </p:cNvPr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8" name="Google Shape;4485;p64">
              <a:extLst>
                <a:ext uri="{FF2B5EF4-FFF2-40B4-BE49-F238E27FC236}">
                  <a16:creationId xmlns:a16="http://schemas.microsoft.com/office/drawing/2014/main" id="{5C2243F5-00F5-DD3F-50F1-D1BBA1605E44}"/>
                </a:ext>
              </a:extLst>
            </p:cNvPr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9" name="Google Shape;4486;p64">
              <a:extLst>
                <a:ext uri="{FF2B5EF4-FFF2-40B4-BE49-F238E27FC236}">
                  <a16:creationId xmlns:a16="http://schemas.microsoft.com/office/drawing/2014/main" id="{2D345E27-9D3F-3F62-A040-E5DB0CB95B42}"/>
                </a:ext>
              </a:extLst>
            </p:cNvPr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0" name="Google Shape;4487;p64">
              <a:extLst>
                <a:ext uri="{FF2B5EF4-FFF2-40B4-BE49-F238E27FC236}">
                  <a16:creationId xmlns:a16="http://schemas.microsoft.com/office/drawing/2014/main" id="{01E0104F-D8FD-B995-CCD7-E7ED2A500C59}"/>
                </a:ext>
              </a:extLst>
            </p:cNvPr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1" name="Google Shape;4488;p64">
              <a:extLst>
                <a:ext uri="{FF2B5EF4-FFF2-40B4-BE49-F238E27FC236}">
                  <a16:creationId xmlns:a16="http://schemas.microsoft.com/office/drawing/2014/main" id="{2C5474BD-922E-6A73-34AE-07352C63D9A8}"/>
                </a:ext>
              </a:extLst>
            </p:cNvPr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2" name="Google Shape;4489;p64">
              <a:extLst>
                <a:ext uri="{FF2B5EF4-FFF2-40B4-BE49-F238E27FC236}">
                  <a16:creationId xmlns:a16="http://schemas.microsoft.com/office/drawing/2014/main" id="{E781C7E5-2C6C-1885-8CF7-AEBD949EAC48}"/>
                </a:ext>
              </a:extLst>
            </p:cNvPr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3" name="Google Shape;4490;p64">
              <a:extLst>
                <a:ext uri="{FF2B5EF4-FFF2-40B4-BE49-F238E27FC236}">
                  <a16:creationId xmlns:a16="http://schemas.microsoft.com/office/drawing/2014/main" id="{46317317-F7A8-D61B-EE9B-CB8940C0C438}"/>
                </a:ext>
              </a:extLst>
            </p:cNvPr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4" name="Google Shape;4491;p64">
              <a:extLst>
                <a:ext uri="{FF2B5EF4-FFF2-40B4-BE49-F238E27FC236}">
                  <a16:creationId xmlns:a16="http://schemas.microsoft.com/office/drawing/2014/main" id="{4C907B03-C7A7-9DA2-3F86-AA1EB4CBBF5F}"/>
                </a:ext>
              </a:extLst>
            </p:cNvPr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5" name="Google Shape;4492;p64">
              <a:extLst>
                <a:ext uri="{FF2B5EF4-FFF2-40B4-BE49-F238E27FC236}">
                  <a16:creationId xmlns:a16="http://schemas.microsoft.com/office/drawing/2014/main" id="{24EE5355-E002-9AF2-37AC-698844363133}"/>
                </a:ext>
              </a:extLst>
            </p:cNvPr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6" name="Google Shape;4493;p64">
              <a:extLst>
                <a:ext uri="{FF2B5EF4-FFF2-40B4-BE49-F238E27FC236}">
                  <a16:creationId xmlns:a16="http://schemas.microsoft.com/office/drawing/2014/main" id="{465A61D6-E52B-761A-9451-A99D6EDF3020}"/>
                </a:ext>
              </a:extLst>
            </p:cNvPr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7" name="Google Shape;4494;p64">
              <a:extLst>
                <a:ext uri="{FF2B5EF4-FFF2-40B4-BE49-F238E27FC236}">
                  <a16:creationId xmlns:a16="http://schemas.microsoft.com/office/drawing/2014/main" id="{DECBDC1E-123D-4F3D-0385-BF189666A91D}"/>
                </a:ext>
              </a:extLst>
            </p:cNvPr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8" name="Google Shape;4495;p64">
              <a:extLst>
                <a:ext uri="{FF2B5EF4-FFF2-40B4-BE49-F238E27FC236}">
                  <a16:creationId xmlns:a16="http://schemas.microsoft.com/office/drawing/2014/main" id="{1408AF0A-6A26-6835-EB1D-E2DBCCA6B3DF}"/>
                </a:ext>
              </a:extLst>
            </p:cNvPr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9" name="Google Shape;4496;p64">
              <a:extLst>
                <a:ext uri="{FF2B5EF4-FFF2-40B4-BE49-F238E27FC236}">
                  <a16:creationId xmlns:a16="http://schemas.microsoft.com/office/drawing/2014/main" id="{19E19057-C7A9-EE5E-4F86-E3F15B4F6558}"/>
                </a:ext>
              </a:extLst>
            </p:cNvPr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0" name="Google Shape;4497;p64">
              <a:extLst>
                <a:ext uri="{FF2B5EF4-FFF2-40B4-BE49-F238E27FC236}">
                  <a16:creationId xmlns:a16="http://schemas.microsoft.com/office/drawing/2014/main" id="{D93E3326-D446-645A-8E9F-950B8148FA26}"/>
                </a:ext>
              </a:extLst>
            </p:cNvPr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1" name="Google Shape;4498;p64">
              <a:extLst>
                <a:ext uri="{FF2B5EF4-FFF2-40B4-BE49-F238E27FC236}">
                  <a16:creationId xmlns:a16="http://schemas.microsoft.com/office/drawing/2014/main" id="{594FB3EF-64FA-64E3-D950-F78A00BF01FA}"/>
                </a:ext>
              </a:extLst>
            </p:cNvPr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2" name="Google Shape;4499;p64">
              <a:extLst>
                <a:ext uri="{FF2B5EF4-FFF2-40B4-BE49-F238E27FC236}">
                  <a16:creationId xmlns:a16="http://schemas.microsoft.com/office/drawing/2014/main" id="{63175029-1524-31B9-CA82-1DCD4BC198E8}"/>
                </a:ext>
              </a:extLst>
            </p:cNvPr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3" name="Google Shape;4500;p64">
              <a:extLst>
                <a:ext uri="{FF2B5EF4-FFF2-40B4-BE49-F238E27FC236}">
                  <a16:creationId xmlns:a16="http://schemas.microsoft.com/office/drawing/2014/main" id="{5685D2E1-8EE1-2296-43CF-BA23238D9FC2}"/>
                </a:ext>
              </a:extLst>
            </p:cNvPr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4" name="Google Shape;4501;p64">
              <a:extLst>
                <a:ext uri="{FF2B5EF4-FFF2-40B4-BE49-F238E27FC236}">
                  <a16:creationId xmlns:a16="http://schemas.microsoft.com/office/drawing/2014/main" id="{3DE91BCD-AF1E-4805-31D7-56BCAEFA5BEF}"/>
                </a:ext>
              </a:extLst>
            </p:cNvPr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5" name="Google Shape;4502;p64">
              <a:extLst>
                <a:ext uri="{FF2B5EF4-FFF2-40B4-BE49-F238E27FC236}">
                  <a16:creationId xmlns:a16="http://schemas.microsoft.com/office/drawing/2014/main" id="{235E8957-C3FA-940D-C089-993C15A5D07B}"/>
                </a:ext>
              </a:extLst>
            </p:cNvPr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6" name="Google Shape;4503;p64">
              <a:extLst>
                <a:ext uri="{FF2B5EF4-FFF2-40B4-BE49-F238E27FC236}">
                  <a16:creationId xmlns:a16="http://schemas.microsoft.com/office/drawing/2014/main" id="{B2324039-193F-A669-5596-265FABE1E503}"/>
                </a:ext>
              </a:extLst>
            </p:cNvPr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7" name="Google Shape;4504;p64">
              <a:extLst>
                <a:ext uri="{FF2B5EF4-FFF2-40B4-BE49-F238E27FC236}">
                  <a16:creationId xmlns:a16="http://schemas.microsoft.com/office/drawing/2014/main" id="{1265F4E2-D703-3007-D2AF-738B5B9A8F5C}"/>
                </a:ext>
              </a:extLst>
            </p:cNvPr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8" name="Google Shape;4505;p64">
              <a:extLst>
                <a:ext uri="{FF2B5EF4-FFF2-40B4-BE49-F238E27FC236}">
                  <a16:creationId xmlns:a16="http://schemas.microsoft.com/office/drawing/2014/main" id="{39B2AB2B-4C99-E2AA-C18B-432788654DD6}"/>
                </a:ext>
              </a:extLst>
            </p:cNvPr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890" name="Textfeld 2889">
            <a:extLst>
              <a:ext uri="{FF2B5EF4-FFF2-40B4-BE49-F238E27FC236}">
                <a16:creationId xmlns:a16="http://schemas.microsoft.com/office/drawing/2014/main" id="{A8A0ED51-7EEC-FEB8-2268-4C2982ABCBFA}"/>
              </a:ext>
            </a:extLst>
          </p:cNvPr>
          <p:cNvSpPr txBox="1"/>
          <p:nvPr/>
        </p:nvSpPr>
        <p:spPr>
          <a:xfrm>
            <a:off x="341659" y="2081211"/>
            <a:ext cx="6302851" cy="131837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68910">
              <a:buClr>
                <a:schemeClr val="accent1"/>
              </a:buClr>
              <a:buSzPts val="1600"/>
            </a:pPr>
            <a:r>
              <a:rPr lang="en-US" sz="3200" b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Nameplate </a:t>
            </a:r>
            <a:r>
              <a:rPr lang="en-US" sz="3200" b="1" err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aus</a:t>
            </a:r>
            <a:r>
              <a:rPr lang="en-US" sz="3200" b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AASX-Server</a:t>
            </a:r>
          </a:p>
          <a:p>
            <a:pPr marL="168910">
              <a:buClr>
                <a:schemeClr val="accent1"/>
              </a:buClr>
              <a:buSzPts val="1600"/>
            </a:pPr>
            <a:endParaRPr lang="en-US" sz="2667" b="1">
              <a:solidFill>
                <a:schemeClr val="accent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68910">
              <a:buClr>
                <a:schemeClr val="accent1"/>
              </a:buClr>
              <a:buSzPts val="1600"/>
            </a:pPr>
            <a:endParaRPr lang="en-US" sz="2100">
              <a:latin typeface="Barlow Semi Condensed"/>
              <a:ea typeface="Barlow Semi Condensed"/>
              <a:cs typeface="Barlow Semi Condensed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22C39B4-5ABE-B309-0063-5DB7095F7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23" y="2688371"/>
            <a:ext cx="5075986" cy="383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86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487947" y="3127075"/>
            <a:ext cx="4928557" cy="10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250"/>
              <a:t>Architektur</a:t>
            </a:r>
            <a:endParaRPr lang="de-DE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4130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1146329-A273-C30E-3B62-909C5D468DC5}"/>
              </a:ext>
            </a:extLst>
          </p:cNvPr>
          <p:cNvSpPr/>
          <p:nvPr/>
        </p:nvSpPr>
        <p:spPr>
          <a:xfrm>
            <a:off x="1195917" y="1391707"/>
            <a:ext cx="8985249" cy="5276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solidFill>
                  <a:schemeClr val="tx1"/>
                </a:solidFill>
                <a:ea typeface="Calibri"/>
                <a:cs typeface="Calibri"/>
              </a:rPr>
              <a:t>Nameplate</a:t>
            </a:r>
            <a:r>
              <a:rPr lang="de-DE">
                <a:solidFill>
                  <a:schemeClr val="tx1"/>
                </a:solidFill>
                <a:ea typeface="Calibri"/>
                <a:cs typeface="Calibri"/>
              </a:rPr>
              <a:t> Generator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B82C83-FC7F-4F17-A004-FC392F4966D1}"/>
              </a:ext>
            </a:extLst>
          </p:cNvPr>
          <p:cNvSpPr/>
          <p:nvPr/>
        </p:nvSpPr>
        <p:spPr>
          <a:xfrm>
            <a:off x="1450694" y="1824331"/>
            <a:ext cx="8477929" cy="12064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solidFill>
                  <a:schemeClr val="tx1"/>
                </a:solidFill>
                <a:ea typeface="Calibri"/>
                <a:cs typeface="Calibri"/>
              </a:rPr>
              <a:t>Presentation</a:t>
            </a:r>
            <a:r>
              <a:rPr lang="de-DE">
                <a:solidFill>
                  <a:schemeClr val="tx1"/>
                </a:solidFill>
                <a:ea typeface="Calibri"/>
                <a:cs typeface="Calibri"/>
              </a:rPr>
              <a:t> Layer</a:t>
            </a:r>
            <a:endParaRPr lang="de-DE" err="1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9D6491-8D7E-6698-90B2-F378761AAABE}"/>
              </a:ext>
            </a:extLst>
          </p:cNvPr>
          <p:cNvSpPr/>
          <p:nvPr/>
        </p:nvSpPr>
        <p:spPr>
          <a:xfrm>
            <a:off x="1450693" y="3193626"/>
            <a:ext cx="8477929" cy="1646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de-DE">
                <a:solidFill>
                  <a:schemeClr val="tx1"/>
                </a:solidFill>
                <a:ea typeface="Calibri"/>
                <a:cs typeface="Calibri"/>
              </a:rPr>
              <a:t>Business Layer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B89DC61-B716-B143-5530-18124D51D30D}"/>
              </a:ext>
            </a:extLst>
          </p:cNvPr>
          <p:cNvSpPr/>
          <p:nvPr/>
        </p:nvSpPr>
        <p:spPr>
          <a:xfrm>
            <a:off x="1450693" y="4998955"/>
            <a:ext cx="8473695" cy="1308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de-DE">
                <a:solidFill>
                  <a:schemeClr val="tx1"/>
                </a:solidFill>
                <a:ea typeface="Calibri"/>
                <a:cs typeface="Calibri"/>
              </a:rPr>
              <a:t>Data Layer</a:t>
            </a:r>
          </a:p>
        </p:txBody>
      </p:sp>
      <p:pic>
        <p:nvPicPr>
          <p:cNvPr id="7" name="Inhaltsplatzhalter 14" descr="Mann mit einfarbiger Füllung">
            <a:extLst>
              <a:ext uri="{FF2B5EF4-FFF2-40B4-BE49-F238E27FC236}">
                <a16:creationId xmlns:a16="http://schemas.microsoft.com/office/drawing/2014/main" id="{E36B5A20-FFE2-B74E-28DB-966A6F259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54346" y="1716219"/>
            <a:ext cx="914400" cy="914400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AB3AF56-F639-D8D1-67F4-8B95B30DFFA9}"/>
              </a:ext>
            </a:extLst>
          </p:cNvPr>
          <p:cNvCxnSpPr/>
          <p:nvPr/>
        </p:nvCxnSpPr>
        <p:spPr>
          <a:xfrm flipV="1">
            <a:off x="543982" y="2187576"/>
            <a:ext cx="904875" cy="19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9EEDA10F-485A-A532-18FA-91C646A4D59D}"/>
              </a:ext>
            </a:extLst>
          </p:cNvPr>
          <p:cNvSpPr/>
          <p:nvPr/>
        </p:nvSpPr>
        <p:spPr>
          <a:xfrm>
            <a:off x="10701639" y="5046588"/>
            <a:ext cx="1308958" cy="1464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ea typeface="Calibri"/>
                <a:cs typeface="Calibri"/>
              </a:rPr>
              <a:t>Externer AAS Server</a:t>
            </a:r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0CBFFBC-1E91-4D65-4018-3A931803A8DE}"/>
              </a:ext>
            </a:extLst>
          </p:cNvPr>
          <p:cNvCxnSpPr>
            <a:cxnSpLocks/>
          </p:cNvCxnSpPr>
          <p:nvPr/>
        </p:nvCxnSpPr>
        <p:spPr>
          <a:xfrm flipV="1">
            <a:off x="9940923" y="5768975"/>
            <a:ext cx="760940" cy="6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hteck: eine Ecke abgeschnitten 10">
            <a:extLst>
              <a:ext uri="{FF2B5EF4-FFF2-40B4-BE49-F238E27FC236}">
                <a16:creationId xmlns:a16="http://schemas.microsoft.com/office/drawing/2014/main" id="{EE0FC1F6-4E8D-33F7-E7BF-BA448D49B2E3}"/>
              </a:ext>
            </a:extLst>
          </p:cNvPr>
          <p:cNvSpPr/>
          <p:nvPr/>
        </p:nvSpPr>
        <p:spPr>
          <a:xfrm>
            <a:off x="4893732" y="2171699"/>
            <a:ext cx="1964266" cy="783166"/>
          </a:xfrm>
          <a:prstGeom prst="snip1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solidFill>
                  <a:schemeClr val="tx1"/>
                </a:solidFill>
                <a:ea typeface="Calibri"/>
                <a:cs typeface="Calibri"/>
              </a:rPr>
              <a:t>Api</a:t>
            </a:r>
            <a:endParaRPr lang="de-DE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636C84-8799-B613-120E-9DB4C1CCFBB2}"/>
              </a:ext>
            </a:extLst>
          </p:cNvPr>
          <p:cNvSpPr/>
          <p:nvPr/>
        </p:nvSpPr>
        <p:spPr>
          <a:xfrm>
            <a:off x="5283199" y="2561167"/>
            <a:ext cx="1185333" cy="330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ea typeface="Calibri"/>
                <a:cs typeface="Calibri"/>
              </a:rPr>
              <a:t>Endpoints</a:t>
            </a:r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B0D92E5-B5DC-BBCF-849A-0059A703FF56}"/>
              </a:ext>
            </a:extLst>
          </p:cNvPr>
          <p:cNvSpPr/>
          <p:nvPr/>
        </p:nvSpPr>
        <p:spPr>
          <a:xfrm>
            <a:off x="5096933" y="4064000"/>
            <a:ext cx="1346199" cy="558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err="1">
                <a:ea typeface="Calibri"/>
                <a:cs typeface="Calibri"/>
              </a:rPr>
              <a:t>NameplateGenerator</a:t>
            </a:r>
            <a:endParaRPr lang="de-DE" err="1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78CBFCE-136E-4183-9EEF-FF8C24BD58CB}"/>
              </a:ext>
            </a:extLst>
          </p:cNvPr>
          <p:cNvSpPr/>
          <p:nvPr/>
        </p:nvSpPr>
        <p:spPr>
          <a:xfrm>
            <a:off x="7581899" y="4064000"/>
            <a:ext cx="1202266" cy="558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err="1">
                <a:ea typeface="Calibri"/>
                <a:cs typeface="Calibri"/>
              </a:rPr>
              <a:t>QRCode</a:t>
            </a:r>
            <a:r>
              <a:rPr lang="de-DE">
                <a:ea typeface="Calibri"/>
                <a:cs typeface="Calibri"/>
              </a:rPr>
              <a:t> Generator</a:t>
            </a:r>
            <a:endParaRPr lang="de-DE" err="1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463C274-D810-6C21-7295-229417B81FFE}"/>
              </a:ext>
            </a:extLst>
          </p:cNvPr>
          <p:cNvSpPr/>
          <p:nvPr/>
        </p:nvSpPr>
        <p:spPr>
          <a:xfrm>
            <a:off x="2603499" y="4063999"/>
            <a:ext cx="1346199" cy="558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ea typeface="Calibri"/>
                <a:cs typeface="Calibri"/>
              </a:rPr>
              <a:t>Format</a:t>
            </a:r>
          </a:p>
          <a:p>
            <a:pPr algn="ctr"/>
            <a:r>
              <a:rPr lang="de-DE">
                <a:ea typeface="Calibri"/>
                <a:cs typeface="Calibri"/>
              </a:rPr>
              <a:t>Validation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A20C9D3-1227-93AA-FEA4-9F3C02D0F2DB}"/>
              </a:ext>
            </a:extLst>
          </p:cNvPr>
          <p:cNvSpPr/>
          <p:nvPr/>
        </p:nvSpPr>
        <p:spPr>
          <a:xfrm>
            <a:off x="2633132" y="5626098"/>
            <a:ext cx="1316566" cy="309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err="1">
                <a:ea typeface="Calibri"/>
                <a:cs typeface="Calibri"/>
              </a:rPr>
              <a:t>AasFetcher</a:t>
            </a:r>
          </a:p>
        </p:txBody>
      </p:sp>
      <p:sp>
        <p:nvSpPr>
          <p:cNvPr id="17" name="Rechteck: eine Ecke abgeschnitten 16">
            <a:extLst>
              <a:ext uri="{FF2B5EF4-FFF2-40B4-BE49-F238E27FC236}">
                <a16:creationId xmlns:a16="http://schemas.microsoft.com/office/drawing/2014/main" id="{74611926-B081-92EB-45DF-C35789C73FC0}"/>
              </a:ext>
            </a:extLst>
          </p:cNvPr>
          <p:cNvSpPr/>
          <p:nvPr/>
        </p:nvSpPr>
        <p:spPr>
          <a:xfrm>
            <a:off x="4961465" y="3530599"/>
            <a:ext cx="4013199" cy="1214966"/>
          </a:xfrm>
          <a:prstGeom prst="snip1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solidFill>
                  <a:schemeClr val="tx1"/>
                </a:solidFill>
                <a:ea typeface="Calibri"/>
                <a:cs typeface="Calibri"/>
              </a:rPr>
              <a:t>NameplateGeneration</a:t>
            </a:r>
          </a:p>
        </p:txBody>
      </p:sp>
      <p:sp>
        <p:nvSpPr>
          <p:cNvPr id="18" name="Rechteck: eine Ecke abgeschnitten 17">
            <a:extLst>
              <a:ext uri="{FF2B5EF4-FFF2-40B4-BE49-F238E27FC236}">
                <a16:creationId xmlns:a16="http://schemas.microsoft.com/office/drawing/2014/main" id="{A50BAB3D-314E-E5FC-C305-C2BB253D0F0A}"/>
              </a:ext>
            </a:extLst>
          </p:cNvPr>
          <p:cNvSpPr/>
          <p:nvPr/>
        </p:nvSpPr>
        <p:spPr>
          <a:xfrm>
            <a:off x="2252131" y="3500966"/>
            <a:ext cx="2108200" cy="2628898"/>
          </a:xfrm>
          <a:prstGeom prst="snip1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  <a:ea typeface="Calibri"/>
                <a:cs typeface="Calibri"/>
              </a:rPr>
              <a:t>Data</a:t>
            </a:r>
          </a:p>
        </p:txBody>
      </p:sp>
      <p:sp>
        <p:nvSpPr>
          <p:cNvPr id="21" name="Google Shape;2640;p48">
            <a:extLst>
              <a:ext uri="{FF2B5EF4-FFF2-40B4-BE49-F238E27FC236}">
                <a16:creationId xmlns:a16="http://schemas.microsoft.com/office/drawing/2014/main" id="{F66FA32A-3F11-91A4-711C-9358E73E39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000" y="451097"/>
            <a:ext cx="1026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00506040000020004" pitchFamily="2" charset="0"/>
              </a:rPr>
              <a:t>Architektur</a:t>
            </a:r>
            <a:endParaRPr>
              <a:solidFill>
                <a:schemeClr val="tx1">
                  <a:lumMod val="65000"/>
                  <a:lumOff val="35000"/>
                </a:schemeClr>
              </a:solidFill>
              <a:latin typeface="Fjalla One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14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>
            <a:extLst>
              <a:ext uri="{FF2B5EF4-FFF2-40B4-BE49-F238E27FC236}">
                <a16:creationId xmlns:a16="http://schemas.microsoft.com/office/drawing/2014/main" id="{CB70BB7B-D044-4594-682F-E8A96ABA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Google Shape;2640;p48">
            <a:extLst>
              <a:ext uri="{FF2B5EF4-FFF2-40B4-BE49-F238E27FC236}">
                <a16:creationId xmlns:a16="http://schemas.microsoft.com/office/drawing/2014/main" id="{A7775348-950F-C0DF-1323-2B925422262D}"/>
              </a:ext>
            </a:extLst>
          </p:cNvPr>
          <p:cNvSpPr txBox="1">
            <a:spLocks/>
          </p:cNvSpPr>
          <p:nvPr/>
        </p:nvSpPr>
        <p:spPr>
          <a:xfrm>
            <a:off x="965000" y="451097"/>
            <a:ext cx="1026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de-DE" sz="360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00506040000020004" pitchFamily="2" charset="0"/>
              </a:rPr>
              <a:t>Architektur</a:t>
            </a:r>
            <a:endParaRPr lang="de-DE">
              <a:solidFill>
                <a:schemeClr val="tx1">
                  <a:lumMod val="65000"/>
                  <a:lumOff val="35000"/>
                </a:schemeClr>
              </a:solidFill>
              <a:latin typeface="Fjalla One" panose="02000506040000020004" pitchFamily="2" charset="0"/>
            </a:endParaRPr>
          </a:p>
        </p:txBody>
      </p:sp>
      <p:pic>
        <p:nvPicPr>
          <p:cNvPr id="2" name="Grafik 1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3B11D963-0AB1-CE1D-F18F-05EE0B3B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546650"/>
            <a:ext cx="8744856" cy="376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39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Google Shape;2640;p48">
            <a:extLst>
              <a:ext uri="{FF2B5EF4-FFF2-40B4-BE49-F238E27FC236}">
                <a16:creationId xmlns:a16="http://schemas.microsoft.com/office/drawing/2014/main" id="{57F5492A-871D-18C6-6AAE-574FB130B8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000" y="451097"/>
            <a:ext cx="1026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00506040000020004" pitchFamily="2" charset="0"/>
              </a:rPr>
              <a:t>Architektur</a:t>
            </a:r>
            <a:endParaRPr>
              <a:solidFill>
                <a:schemeClr val="tx1">
                  <a:lumMod val="65000"/>
                  <a:lumOff val="35000"/>
                </a:schemeClr>
              </a:solidFill>
              <a:latin typeface="Fjalla One" panose="02000506040000020004" pitchFamily="2" charset="0"/>
            </a:endParaRPr>
          </a:p>
        </p:txBody>
      </p:sp>
      <p:pic>
        <p:nvPicPr>
          <p:cNvPr id="5" name="Grafik 4" descr="JavaScript Logo - símbolo, significado logotipo, historia, PNG">
            <a:extLst>
              <a:ext uri="{FF2B5EF4-FFF2-40B4-BE49-F238E27FC236}">
                <a16:creationId xmlns:a16="http://schemas.microsoft.com/office/drawing/2014/main" id="{97C76181-6C44-8DAB-D3B4-9D56CA0EF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46" y="1956288"/>
            <a:ext cx="3727938" cy="2329961"/>
          </a:xfrm>
          <a:prstGeom prst="rect">
            <a:avLst/>
          </a:prstGeom>
        </p:spPr>
      </p:pic>
      <p:pic>
        <p:nvPicPr>
          <p:cNvPr id="7" name="Grafik 6" descr="Node (Node.JS) - Logos Download">
            <a:extLst>
              <a:ext uri="{FF2B5EF4-FFF2-40B4-BE49-F238E27FC236}">
                <a16:creationId xmlns:a16="http://schemas.microsoft.com/office/drawing/2014/main" id="{74114D54-0BE1-E52F-557E-9EE6DE3AC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23" y="3028921"/>
            <a:ext cx="5632938" cy="34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84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962400" y="3429000"/>
            <a:ext cx="4267200" cy="10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267"/>
              <a:t>Zeitplan</a:t>
            </a:r>
            <a:endParaRPr sz="6267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9429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191;p56">
            <a:extLst>
              <a:ext uri="{FF2B5EF4-FFF2-40B4-BE49-F238E27FC236}">
                <a16:creationId xmlns:a16="http://schemas.microsoft.com/office/drawing/2014/main" id="{E6F5D81E-C460-32C4-CF39-80046C7021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1400" y="451104"/>
            <a:ext cx="7329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4. Semester</a:t>
            </a:r>
            <a:endParaRPr sz="360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D7609C6-E88F-1FC4-2069-B33DA6368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97" y="1045785"/>
            <a:ext cx="8776340" cy="581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22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732362" y="3328358"/>
            <a:ext cx="4540369" cy="1072800"/>
          </a:xfrm>
          <a:prstGeom prst="rect">
            <a:avLst/>
          </a:prstGeom>
        </p:spPr>
        <p:txBody>
          <a:bodyPr spcFirstLastPara="1" wrap="square" lIns="121899" tIns="121899" rIns="121899" bIns="121899" anchor="ctr" anchorCtr="0">
            <a:noAutofit/>
          </a:bodyPr>
          <a:lstStyle/>
          <a:p>
            <a:r>
              <a:rPr lang="en" sz="6300"/>
              <a:t>System Test Plan</a:t>
            </a:r>
            <a:endParaRPr lang="de-DE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0787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Unser Team</a:t>
            </a:r>
            <a:endParaRPr lang="de-DE" sz="3600"/>
          </a:p>
        </p:txBody>
      </p:sp>
      <p:graphicFrame>
        <p:nvGraphicFramePr>
          <p:cNvPr id="2242" name="Google Shape;2242;p42"/>
          <p:cNvGraphicFramePr/>
          <p:nvPr>
            <p:extLst>
              <p:ext uri="{D42A27DB-BD31-4B8C-83A1-F6EECF244321}">
                <p14:modId xmlns:p14="http://schemas.microsoft.com/office/powerpoint/2010/main" val="2530183094"/>
              </p:ext>
            </p:extLst>
          </p:nvPr>
        </p:nvGraphicFramePr>
        <p:xfrm>
          <a:off x="1191295" y="2210873"/>
          <a:ext cx="9662162" cy="3048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39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7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98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err="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Teamleiter</a:t>
                      </a:r>
                      <a:endParaRPr sz="2000" err="1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Testmanager</a:t>
                      </a:r>
                      <a:endParaRPr sz="20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Systemarchitekt</a:t>
                      </a:r>
                      <a:endParaRPr sz="20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Entwickler</a:t>
                      </a:r>
                      <a:endParaRPr sz="20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Dokumentation</a:t>
                      </a:r>
                      <a:endParaRPr sz="20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Florian Dörr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Thomas </a:t>
                      </a:r>
                      <a:r>
                        <a:rPr lang="de-DE" sz="1800" err="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Ekhardt</a:t>
                      </a: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Simon Luz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Robin Ernst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Tristan Kopp</a:t>
                      </a: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inf22192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inf22145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inf21063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inf22176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inf22062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00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sym typeface="Barlow Semi Condensed Medium"/>
                        </a:rPr>
                        <a:t>@lehre.dhbw-stuttgart.de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@lehre.dhbw-stuttgart.de</a:t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921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331703" y="451104"/>
            <a:ext cx="8397593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de-DE" sz="3600"/>
              <a:t>System Test Plan : Ziel</a:t>
            </a:r>
            <a:endParaRPr lang="de-DE"/>
          </a:p>
        </p:txBody>
      </p:sp>
      <p:grpSp>
        <p:nvGrpSpPr>
          <p:cNvPr id="26" name="Google Shape;4019;p64">
            <a:extLst>
              <a:ext uri="{FF2B5EF4-FFF2-40B4-BE49-F238E27FC236}">
                <a16:creationId xmlns:a16="http://schemas.microsoft.com/office/drawing/2014/main" id="{A88E4107-2BF7-8DD0-F041-3258CF02E4BE}"/>
              </a:ext>
            </a:extLst>
          </p:cNvPr>
          <p:cNvGrpSpPr/>
          <p:nvPr/>
        </p:nvGrpSpPr>
        <p:grpSpPr>
          <a:xfrm>
            <a:off x="7606762" y="2272872"/>
            <a:ext cx="4245069" cy="4134024"/>
            <a:chOff x="1744400" y="429725"/>
            <a:chExt cx="4623925" cy="4948200"/>
          </a:xfrm>
        </p:grpSpPr>
        <p:sp>
          <p:nvSpPr>
            <p:cNvPr id="27" name="Google Shape;4020;p64">
              <a:extLst>
                <a:ext uri="{FF2B5EF4-FFF2-40B4-BE49-F238E27FC236}">
                  <a16:creationId xmlns:a16="http://schemas.microsoft.com/office/drawing/2014/main" id="{BFB7F7D6-1280-58C0-F087-3AB167A8C39F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" name="Google Shape;4021;p64">
              <a:extLst>
                <a:ext uri="{FF2B5EF4-FFF2-40B4-BE49-F238E27FC236}">
                  <a16:creationId xmlns:a16="http://schemas.microsoft.com/office/drawing/2014/main" id="{923A5CA5-3514-0001-1AFF-FE7C87AB969F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9" name="Google Shape;4022;p64">
              <a:extLst>
                <a:ext uri="{FF2B5EF4-FFF2-40B4-BE49-F238E27FC236}">
                  <a16:creationId xmlns:a16="http://schemas.microsoft.com/office/drawing/2014/main" id="{7C83A54B-0230-1721-D256-61B82131DE37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0" name="Google Shape;4023;p64">
              <a:extLst>
                <a:ext uri="{FF2B5EF4-FFF2-40B4-BE49-F238E27FC236}">
                  <a16:creationId xmlns:a16="http://schemas.microsoft.com/office/drawing/2014/main" id="{1731E0D2-E2F6-0AD8-8119-B547CA305E6B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1" name="Google Shape;4024;p64">
              <a:extLst>
                <a:ext uri="{FF2B5EF4-FFF2-40B4-BE49-F238E27FC236}">
                  <a16:creationId xmlns:a16="http://schemas.microsoft.com/office/drawing/2014/main" id="{A2BB9219-62D6-62E9-D53E-87288687721C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2" name="Google Shape;4025;p64">
              <a:extLst>
                <a:ext uri="{FF2B5EF4-FFF2-40B4-BE49-F238E27FC236}">
                  <a16:creationId xmlns:a16="http://schemas.microsoft.com/office/drawing/2014/main" id="{1D696CB0-E10D-49FE-02A5-6139D16FFB1D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3" name="Google Shape;4026;p64">
              <a:extLst>
                <a:ext uri="{FF2B5EF4-FFF2-40B4-BE49-F238E27FC236}">
                  <a16:creationId xmlns:a16="http://schemas.microsoft.com/office/drawing/2014/main" id="{0E0B9DC4-5FA6-1DCF-38E4-0CACF453AC4A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4" name="Google Shape;4027;p64">
              <a:extLst>
                <a:ext uri="{FF2B5EF4-FFF2-40B4-BE49-F238E27FC236}">
                  <a16:creationId xmlns:a16="http://schemas.microsoft.com/office/drawing/2014/main" id="{C9386E1F-04D2-06DB-6671-AC482E4F50E6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5" name="Google Shape;4028;p64">
              <a:extLst>
                <a:ext uri="{FF2B5EF4-FFF2-40B4-BE49-F238E27FC236}">
                  <a16:creationId xmlns:a16="http://schemas.microsoft.com/office/drawing/2014/main" id="{669A8299-3D4C-335E-63BA-203563DFCBB9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6" name="Google Shape;4029;p64">
              <a:extLst>
                <a:ext uri="{FF2B5EF4-FFF2-40B4-BE49-F238E27FC236}">
                  <a16:creationId xmlns:a16="http://schemas.microsoft.com/office/drawing/2014/main" id="{5C1DAD99-DF4A-8BB6-EAF5-BD6754B46EC8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7" name="Google Shape;4030;p64">
              <a:extLst>
                <a:ext uri="{FF2B5EF4-FFF2-40B4-BE49-F238E27FC236}">
                  <a16:creationId xmlns:a16="http://schemas.microsoft.com/office/drawing/2014/main" id="{16A487D2-CE85-E9DC-28E5-72463C82EF0F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8" name="Google Shape;4031;p64">
              <a:extLst>
                <a:ext uri="{FF2B5EF4-FFF2-40B4-BE49-F238E27FC236}">
                  <a16:creationId xmlns:a16="http://schemas.microsoft.com/office/drawing/2014/main" id="{A4BE7C0B-1205-2645-097F-8B833D267BC2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9" name="Google Shape;4032;p64">
              <a:extLst>
                <a:ext uri="{FF2B5EF4-FFF2-40B4-BE49-F238E27FC236}">
                  <a16:creationId xmlns:a16="http://schemas.microsoft.com/office/drawing/2014/main" id="{D7168EB2-3CA8-C0E8-CAB3-C68AF53ECA39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" name="Google Shape;4033;p64">
              <a:extLst>
                <a:ext uri="{FF2B5EF4-FFF2-40B4-BE49-F238E27FC236}">
                  <a16:creationId xmlns:a16="http://schemas.microsoft.com/office/drawing/2014/main" id="{179B58CD-B643-CE00-3522-2337F4E446A0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1" name="Google Shape;4034;p64">
              <a:extLst>
                <a:ext uri="{FF2B5EF4-FFF2-40B4-BE49-F238E27FC236}">
                  <a16:creationId xmlns:a16="http://schemas.microsoft.com/office/drawing/2014/main" id="{A7BFC057-C0A5-608D-92A8-37FCE575D37F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2" name="Google Shape;4035;p64">
              <a:extLst>
                <a:ext uri="{FF2B5EF4-FFF2-40B4-BE49-F238E27FC236}">
                  <a16:creationId xmlns:a16="http://schemas.microsoft.com/office/drawing/2014/main" id="{682AF0B3-FE9D-6047-F417-FCBDB18C762E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3" name="Google Shape;4036;p64">
              <a:extLst>
                <a:ext uri="{FF2B5EF4-FFF2-40B4-BE49-F238E27FC236}">
                  <a16:creationId xmlns:a16="http://schemas.microsoft.com/office/drawing/2014/main" id="{F25E0F64-71A9-BC3C-8DD3-938D5D6DB789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4" name="Google Shape;4037;p64">
              <a:extLst>
                <a:ext uri="{FF2B5EF4-FFF2-40B4-BE49-F238E27FC236}">
                  <a16:creationId xmlns:a16="http://schemas.microsoft.com/office/drawing/2014/main" id="{AC6AD65C-9426-80A2-59EF-33FF5183A1E4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5" name="Google Shape;4038;p64">
              <a:extLst>
                <a:ext uri="{FF2B5EF4-FFF2-40B4-BE49-F238E27FC236}">
                  <a16:creationId xmlns:a16="http://schemas.microsoft.com/office/drawing/2014/main" id="{768F886A-AD6C-1E01-CF15-92BA68B98994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6" name="Google Shape;4039;p64">
              <a:extLst>
                <a:ext uri="{FF2B5EF4-FFF2-40B4-BE49-F238E27FC236}">
                  <a16:creationId xmlns:a16="http://schemas.microsoft.com/office/drawing/2014/main" id="{13B19FE4-D028-0AC8-64DF-E9F470BADBEF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7" name="Google Shape;4040;p64">
              <a:extLst>
                <a:ext uri="{FF2B5EF4-FFF2-40B4-BE49-F238E27FC236}">
                  <a16:creationId xmlns:a16="http://schemas.microsoft.com/office/drawing/2014/main" id="{95E52434-4220-38A7-7318-29FE331D19B6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8" name="Google Shape;4041;p64">
              <a:extLst>
                <a:ext uri="{FF2B5EF4-FFF2-40B4-BE49-F238E27FC236}">
                  <a16:creationId xmlns:a16="http://schemas.microsoft.com/office/drawing/2014/main" id="{A6AA69B4-0B23-2DEF-5101-DEAA4BF202E9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9" name="Google Shape;4042;p64">
              <a:extLst>
                <a:ext uri="{FF2B5EF4-FFF2-40B4-BE49-F238E27FC236}">
                  <a16:creationId xmlns:a16="http://schemas.microsoft.com/office/drawing/2014/main" id="{F77F644C-AE34-78A9-A6BD-55866EB4A6F4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0" name="Google Shape;4043;p64">
              <a:extLst>
                <a:ext uri="{FF2B5EF4-FFF2-40B4-BE49-F238E27FC236}">
                  <a16:creationId xmlns:a16="http://schemas.microsoft.com/office/drawing/2014/main" id="{C3225E4F-3B50-41F2-25CF-3CA9869E45FD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1" name="Google Shape;4044;p64">
              <a:extLst>
                <a:ext uri="{FF2B5EF4-FFF2-40B4-BE49-F238E27FC236}">
                  <a16:creationId xmlns:a16="http://schemas.microsoft.com/office/drawing/2014/main" id="{8FE82E50-8E47-5894-7E38-4A42238B874B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2" name="Google Shape;4045;p64">
              <a:extLst>
                <a:ext uri="{FF2B5EF4-FFF2-40B4-BE49-F238E27FC236}">
                  <a16:creationId xmlns:a16="http://schemas.microsoft.com/office/drawing/2014/main" id="{91EC3E31-9928-EAEA-9CAC-4FBCFC209669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3" name="Google Shape;4046;p64">
              <a:extLst>
                <a:ext uri="{FF2B5EF4-FFF2-40B4-BE49-F238E27FC236}">
                  <a16:creationId xmlns:a16="http://schemas.microsoft.com/office/drawing/2014/main" id="{589E2496-8AF5-4BEA-BFDA-BF9BDB9D725E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4" name="Google Shape;4047;p64">
              <a:extLst>
                <a:ext uri="{FF2B5EF4-FFF2-40B4-BE49-F238E27FC236}">
                  <a16:creationId xmlns:a16="http://schemas.microsoft.com/office/drawing/2014/main" id="{1642D84C-9336-515A-92EE-8634DB66096F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5" name="Google Shape;4048;p64">
              <a:extLst>
                <a:ext uri="{FF2B5EF4-FFF2-40B4-BE49-F238E27FC236}">
                  <a16:creationId xmlns:a16="http://schemas.microsoft.com/office/drawing/2014/main" id="{D0EBFBF6-5298-391F-EC81-5EADA0499BAE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6" name="Google Shape;4049;p64">
              <a:extLst>
                <a:ext uri="{FF2B5EF4-FFF2-40B4-BE49-F238E27FC236}">
                  <a16:creationId xmlns:a16="http://schemas.microsoft.com/office/drawing/2014/main" id="{51633AB0-500C-4D90-C857-299855598652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7" name="Google Shape;4050;p64">
              <a:extLst>
                <a:ext uri="{FF2B5EF4-FFF2-40B4-BE49-F238E27FC236}">
                  <a16:creationId xmlns:a16="http://schemas.microsoft.com/office/drawing/2014/main" id="{F2AEB4D7-4E21-8316-0BB9-7C700B87BDE2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8" name="Google Shape;4051;p64">
              <a:extLst>
                <a:ext uri="{FF2B5EF4-FFF2-40B4-BE49-F238E27FC236}">
                  <a16:creationId xmlns:a16="http://schemas.microsoft.com/office/drawing/2014/main" id="{D01FB9F2-9D07-23B8-A6A6-4E6D9B19E017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9" name="Google Shape;4052;p64">
              <a:extLst>
                <a:ext uri="{FF2B5EF4-FFF2-40B4-BE49-F238E27FC236}">
                  <a16:creationId xmlns:a16="http://schemas.microsoft.com/office/drawing/2014/main" id="{D8ED024D-75E4-1E83-7242-8FE0A5E76E50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0" name="Google Shape;4053;p64">
              <a:extLst>
                <a:ext uri="{FF2B5EF4-FFF2-40B4-BE49-F238E27FC236}">
                  <a16:creationId xmlns:a16="http://schemas.microsoft.com/office/drawing/2014/main" id="{6E44E07E-479B-82F8-B20E-97A459D090A9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1" name="Google Shape;4054;p64">
              <a:extLst>
                <a:ext uri="{FF2B5EF4-FFF2-40B4-BE49-F238E27FC236}">
                  <a16:creationId xmlns:a16="http://schemas.microsoft.com/office/drawing/2014/main" id="{79CEF313-C2A7-BF96-3A8F-13FCF5F8F4A4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2" name="Google Shape;4055;p64">
              <a:extLst>
                <a:ext uri="{FF2B5EF4-FFF2-40B4-BE49-F238E27FC236}">
                  <a16:creationId xmlns:a16="http://schemas.microsoft.com/office/drawing/2014/main" id="{1B371DBA-A81C-DC76-F1CE-B82B187277F5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3" name="Google Shape;4056;p64">
              <a:extLst>
                <a:ext uri="{FF2B5EF4-FFF2-40B4-BE49-F238E27FC236}">
                  <a16:creationId xmlns:a16="http://schemas.microsoft.com/office/drawing/2014/main" id="{6EAC3DCE-9455-6E57-A65E-13EB9EABF378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6" name="Google Shape;4057;p64">
              <a:extLst>
                <a:ext uri="{FF2B5EF4-FFF2-40B4-BE49-F238E27FC236}">
                  <a16:creationId xmlns:a16="http://schemas.microsoft.com/office/drawing/2014/main" id="{F672CE3D-E5D8-7084-7D1F-DDB3F3689396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7" name="Google Shape;4058;p64">
              <a:extLst>
                <a:ext uri="{FF2B5EF4-FFF2-40B4-BE49-F238E27FC236}">
                  <a16:creationId xmlns:a16="http://schemas.microsoft.com/office/drawing/2014/main" id="{9A6D0C8F-EE1D-33CE-E0E4-0CC079435BD1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8" name="Google Shape;4059;p64">
              <a:extLst>
                <a:ext uri="{FF2B5EF4-FFF2-40B4-BE49-F238E27FC236}">
                  <a16:creationId xmlns:a16="http://schemas.microsoft.com/office/drawing/2014/main" id="{A7CF870D-81E8-5989-E894-1A722C0665E4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9" name="Google Shape;4060;p64">
              <a:extLst>
                <a:ext uri="{FF2B5EF4-FFF2-40B4-BE49-F238E27FC236}">
                  <a16:creationId xmlns:a16="http://schemas.microsoft.com/office/drawing/2014/main" id="{B582D136-ADC1-EB19-870D-A205CF3F39E1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0" name="Google Shape;4061;p64">
              <a:extLst>
                <a:ext uri="{FF2B5EF4-FFF2-40B4-BE49-F238E27FC236}">
                  <a16:creationId xmlns:a16="http://schemas.microsoft.com/office/drawing/2014/main" id="{B0F4F604-7476-FBD9-A087-8AF2574D69C6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1" name="Google Shape;4062;p64">
              <a:extLst>
                <a:ext uri="{FF2B5EF4-FFF2-40B4-BE49-F238E27FC236}">
                  <a16:creationId xmlns:a16="http://schemas.microsoft.com/office/drawing/2014/main" id="{99D87B1D-D171-D0EE-5927-93E85FD3D22D}"/>
                </a:ext>
              </a:extLst>
            </p:cNvPr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2" name="Google Shape;4063;p64">
              <a:extLst>
                <a:ext uri="{FF2B5EF4-FFF2-40B4-BE49-F238E27FC236}">
                  <a16:creationId xmlns:a16="http://schemas.microsoft.com/office/drawing/2014/main" id="{378923C7-8D51-AB7E-58DE-450DAEEAD555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0" name="Google Shape;4064;p64">
              <a:extLst>
                <a:ext uri="{FF2B5EF4-FFF2-40B4-BE49-F238E27FC236}">
                  <a16:creationId xmlns:a16="http://schemas.microsoft.com/office/drawing/2014/main" id="{E0769703-B975-3216-7366-F9845C077A75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1" name="Google Shape;4065;p64">
              <a:extLst>
                <a:ext uri="{FF2B5EF4-FFF2-40B4-BE49-F238E27FC236}">
                  <a16:creationId xmlns:a16="http://schemas.microsoft.com/office/drawing/2014/main" id="{53D9CE85-7FA3-26F8-695A-072CDACE01D5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2" name="Google Shape;4066;p64">
              <a:extLst>
                <a:ext uri="{FF2B5EF4-FFF2-40B4-BE49-F238E27FC236}">
                  <a16:creationId xmlns:a16="http://schemas.microsoft.com/office/drawing/2014/main" id="{26B68025-6F82-9FF3-702A-4E8CE9B1CD13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3" name="Google Shape;4067;p64">
              <a:extLst>
                <a:ext uri="{FF2B5EF4-FFF2-40B4-BE49-F238E27FC236}">
                  <a16:creationId xmlns:a16="http://schemas.microsoft.com/office/drawing/2014/main" id="{CF20224F-3EBD-E853-1C72-1EB78E70E25B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4" name="Google Shape;4068;p64">
              <a:extLst>
                <a:ext uri="{FF2B5EF4-FFF2-40B4-BE49-F238E27FC236}">
                  <a16:creationId xmlns:a16="http://schemas.microsoft.com/office/drawing/2014/main" id="{9295C41D-E5BA-D59D-9A5E-EFBFD57D2E86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5" name="Google Shape;4069;p64">
              <a:extLst>
                <a:ext uri="{FF2B5EF4-FFF2-40B4-BE49-F238E27FC236}">
                  <a16:creationId xmlns:a16="http://schemas.microsoft.com/office/drawing/2014/main" id="{CC3DDBA4-CA93-9080-DC56-49F9E56D3EA8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6" name="Google Shape;4070;p64">
              <a:extLst>
                <a:ext uri="{FF2B5EF4-FFF2-40B4-BE49-F238E27FC236}">
                  <a16:creationId xmlns:a16="http://schemas.microsoft.com/office/drawing/2014/main" id="{7312EE67-F5D6-A1EB-9B1C-FAA060B3A987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7" name="Google Shape;4071;p64">
              <a:extLst>
                <a:ext uri="{FF2B5EF4-FFF2-40B4-BE49-F238E27FC236}">
                  <a16:creationId xmlns:a16="http://schemas.microsoft.com/office/drawing/2014/main" id="{1B0D7E97-62AF-2B21-C438-A31FE6B12568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8" name="Google Shape;4072;p64">
              <a:extLst>
                <a:ext uri="{FF2B5EF4-FFF2-40B4-BE49-F238E27FC236}">
                  <a16:creationId xmlns:a16="http://schemas.microsoft.com/office/drawing/2014/main" id="{714F364C-9618-E4A7-EC92-BA1E1CBFD3A2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9" name="Google Shape;4073;p64">
              <a:extLst>
                <a:ext uri="{FF2B5EF4-FFF2-40B4-BE49-F238E27FC236}">
                  <a16:creationId xmlns:a16="http://schemas.microsoft.com/office/drawing/2014/main" id="{0B685EF9-61C0-8F33-A8CB-0E58BCBAA0E4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0" name="Google Shape;4074;p64">
              <a:extLst>
                <a:ext uri="{FF2B5EF4-FFF2-40B4-BE49-F238E27FC236}">
                  <a16:creationId xmlns:a16="http://schemas.microsoft.com/office/drawing/2014/main" id="{9BCDA599-2A48-4565-F881-E222273F4E57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1" name="Google Shape;4075;p64">
              <a:extLst>
                <a:ext uri="{FF2B5EF4-FFF2-40B4-BE49-F238E27FC236}">
                  <a16:creationId xmlns:a16="http://schemas.microsoft.com/office/drawing/2014/main" id="{4C3655F2-F135-3DCD-58CD-525252418FB9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2" name="Google Shape;4076;p64">
              <a:extLst>
                <a:ext uri="{FF2B5EF4-FFF2-40B4-BE49-F238E27FC236}">
                  <a16:creationId xmlns:a16="http://schemas.microsoft.com/office/drawing/2014/main" id="{A6113950-41FC-3DD5-C2DB-21D0414A3232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3" name="Google Shape;4077;p64">
              <a:extLst>
                <a:ext uri="{FF2B5EF4-FFF2-40B4-BE49-F238E27FC236}">
                  <a16:creationId xmlns:a16="http://schemas.microsoft.com/office/drawing/2014/main" id="{54F3CFD4-9C92-44B7-AF8A-5A61E1960B7D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4" name="Google Shape;4078;p64">
              <a:extLst>
                <a:ext uri="{FF2B5EF4-FFF2-40B4-BE49-F238E27FC236}">
                  <a16:creationId xmlns:a16="http://schemas.microsoft.com/office/drawing/2014/main" id="{6C1990BA-CE03-89CA-B92C-6713E59A3D57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5" name="Google Shape;4079;p64">
              <a:extLst>
                <a:ext uri="{FF2B5EF4-FFF2-40B4-BE49-F238E27FC236}">
                  <a16:creationId xmlns:a16="http://schemas.microsoft.com/office/drawing/2014/main" id="{55A823CD-3688-58F4-FC6F-ED810FA0A0C2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6" name="Google Shape;4080;p64">
              <a:extLst>
                <a:ext uri="{FF2B5EF4-FFF2-40B4-BE49-F238E27FC236}">
                  <a16:creationId xmlns:a16="http://schemas.microsoft.com/office/drawing/2014/main" id="{F98024DD-08B9-B46C-A8AA-EF8C9D9E0CC9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7" name="Google Shape;4081;p64">
              <a:extLst>
                <a:ext uri="{FF2B5EF4-FFF2-40B4-BE49-F238E27FC236}">
                  <a16:creationId xmlns:a16="http://schemas.microsoft.com/office/drawing/2014/main" id="{E1E8BD84-E1D3-4737-ED4C-5624DB471D73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8" name="Google Shape;4082;p64">
              <a:extLst>
                <a:ext uri="{FF2B5EF4-FFF2-40B4-BE49-F238E27FC236}">
                  <a16:creationId xmlns:a16="http://schemas.microsoft.com/office/drawing/2014/main" id="{812A3060-E877-191D-6059-EE6FE8C5862B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9" name="Google Shape;4083;p64">
              <a:extLst>
                <a:ext uri="{FF2B5EF4-FFF2-40B4-BE49-F238E27FC236}">
                  <a16:creationId xmlns:a16="http://schemas.microsoft.com/office/drawing/2014/main" id="{3BFA5D3C-42E7-F738-D8A6-E4E7DE8C7D00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0" name="Google Shape;4084;p64">
              <a:extLst>
                <a:ext uri="{FF2B5EF4-FFF2-40B4-BE49-F238E27FC236}">
                  <a16:creationId xmlns:a16="http://schemas.microsoft.com/office/drawing/2014/main" id="{7D82F820-F0E4-89D7-3F3E-97F2EB8EEDC1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1" name="Google Shape;4085;p64">
              <a:extLst>
                <a:ext uri="{FF2B5EF4-FFF2-40B4-BE49-F238E27FC236}">
                  <a16:creationId xmlns:a16="http://schemas.microsoft.com/office/drawing/2014/main" id="{388A4A14-DD75-39FD-66EC-0399346D7F91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2" name="Google Shape;4086;p64">
              <a:extLst>
                <a:ext uri="{FF2B5EF4-FFF2-40B4-BE49-F238E27FC236}">
                  <a16:creationId xmlns:a16="http://schemas.microsoft.com/office/drawing/2014/main" id="{9B99F526-2B6C-C775-F67A-0FF4DEC08B90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3" name="Google Shape;4087;p64">
              <a:extLst>
                <a:ext uri="{FF2B5EF4-FFF2-40B4-BE49-F238E27FC236}">
                  <a16:creationId xmlns:a16="http://schemas.microsoft.com/office/drawing/2014/main" id="{3C51363D-755F-77D8-7001-6353037214C1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4" name="Google Shape;4088;p64">
              <a:extLst>
                <a:ext uri="{FF2B5EF4-FFF2-40B4-BE49-F238E27FC236}">
                  <a16:creationId xmlns:a16="http://schemas.microsoft.com/office/drawing/2014/main" id="{5BB29C03-A68C-D17C-E873-18B627BD3353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5" name="Google Shape;4089;p64">
              <a:extLst>
                <a:ext uri="{FF2B5EF4-FFF2-40B4-BE49-F238E27FC236}">
                  <a16:creationId xmlns:a16="http://schemas.microsoft.com/office/drawing/2014/main" id="{CD9F61E4-B3C1-4606-2E1E-2DA084E22881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6" name="Google Shape;4090;p64">
              <a:extLst>
                <a:ext uri="{FF2B5EF4-FFF2-40B4-BE49-F238E27FC236}">
                  <a16:creationId xmlns:a16="http://schemas.microsoft.com/office/drawing/2014/main" id="{3979FAB7-180F-7029-1944-E055C7370E48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7" name="Google Shape;4091;p64">
              <a:extLst>
                <a:ext uri="{FF2B5EF4-FFF2-40B4-BE49-F238E27FC236}">
                  <a16:creationId xmlns:a16="http://schemas.microsoft.com/office/drawing/2014/main" id="{3B18F7D4-ACEA-3716-0410-D28C0665F622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8" name="Google Shape;4092;p64">
              <a:extLst>
                <a:ext uri="{FF2B5EF4-FFF2-40B4-BE49-F238E27FC236}">
                  <a16:creationId xmlns:a16="http://schemas.microsoft.com/office/drawing/2014/main" id="{CCE2B294-2D13-6B62-A254-C18D53192067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9" name="Google Shape;4093;p64">
              <a:extLst>
                <a:ext uri="{FF2B5EF4-FFF2-40B4-BE49-F238E27FC236}">
                  <a16:creationId xmlns:a16="http://schemas.microsoft.com/office/drawing/2014/main" id="{4CE6FCE7-A5FB-46D9-6B35-F150E57899CF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0" name="Google Shape;4094;p64">
              <a:extLst>
                <a:ext uri="{FF2B5EF4-FFF2-40B4-BE49-F238E27FC236}">
                  <a16:creationId xmlns:a16="http://schemas.microsoft.com/office/drawing/2014/main" id="{C10A4F16-B775-334E-749C-4199B9F50448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1" name="Google Shape;4095;p64">
              <a:extLst>
                <a:ext uri="{FF2B5EF4-FFF2-40B4-BE49-F238E27FC236}">
                  <a16:creationId xmlns:a16="http://schemas.microsoft.com/office/drawing/2014/main" id="{CB736076-5BA9-E249-517E-6CE15F4D0CF0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2" name="Google Shape;4096;p64">
              <a:extLst>
                <a:ext uri="{FF2B5EF4-FFF2-40B4-BE49-F238E27FC236}">
                  <a16:creationId xmlns:a16="http://schemas.microsoft.com/office/drawing/2014/main" id="{D94EEB24-8A07-6C5C-BD43-76C9DA8CA2EF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3" name="Google Shape;4097;p64">
              <a:extLst>
                <a:ext uri="{FF2B5EF4-FFF2-40B4-BE49-F238E27FC236}">
                  <a16:creationId xmlns:a16="http://schemas.microsoft.com/office/drawing/2014/main" id="{A9FB64A9-709B-B621-2913-A185AFC7B523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4" name="Google Shape;4098;p64">
              <a:extLst>
                <a:ext uri="{FF2B5EF4-FFF2-40B4-BE49-F238E27FC236}">
                  <a16:creationId xmlns:a16="http://schemas.microsoft.com/office/drawing/2014/main" id="{9ACA684A-502D-5867-2B3E-85BEA9D4C995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5" name="Google Shape;4099;p64">
              <a:extLst>
                <a:ext uri="{FF2B5EF4-FFF2-40B4-BE49-F238E27FC236}">
                  <a16:creationId xmlns:a16="http://schemas.microsoft.com/office/drawing/2014/main" id="{7F238704-1681-7AA4-F344-1B52AC4BF813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6" name="Google Shape;4100;p64">
              <a:extLst>
                <a:ext uri="{FF2B5EF4-FFF2-40B4-BE49-F238E27FC236}">
                  <a16:creationId xmlns:a16="http://schemas.microsoft.com/office/drawing/2014/main" id="{63837780-B03D-BA9F-B35B-FA5100F1EBF2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7" name="Google Shape;4101;p64">
              <a:extLst>
                <a:ext uri="{FF2B5EF4-FFF2-40B4-BE49-F238E27FC236}">
                  <a16:creationId xmlns:a16="http://schemas.microsoft.com/office/drawing/2014/main" id="{19FA6899-4FE3-1306-32C0-83222A437BEC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8" name="Google Shape;4102;p64">
              <a:extLst>
                <a:ext uri="{FF2B5EF4-FFF2-40B4-BE49-F238E27FC236}">
                  <a16:creationId xmlns:a16="http://schemas.microsoft.com/office/drawing/2014/main" id="{583ED207-08F0-BC8D-5339-93EBCD2CBE52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9" name="Google Shape;4103;p64">
              <a:extLst>
                <a:ext uri="{FF2B5EF4-FFF2-40B4-BE49-F238E27FC236}">
                  <a16:creationId xmlns:a16="http://schemas.microsoft.com/office/drawing/2014/main" id="{B7D5C52E-7924-FB28-87D0-9B744D20E0FC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0" name="Google Shape;4104;p64">
              <a:extLst>
                <a:ext uri="{FF2B5EF4-FFF2-40B4-BE49-F238E27FC236}">
                  <a16:creationId xmlns:a16="http://schemas.microsoft.com/office/drawing/2014/main" id="{1A52360F-9D72-6554-6F2B-AEA76840C856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1" name="Google Shape;4105;p64">
              <a:extLst>
                <a:ext uri="{FF2B5EF4-FFF2-40B4-BE49-F238E27FC236}">
                  <a16:creationId xmlns:a16="http://schemas.microsoft.com/office/drawing/2014/main" id="{C4469599-23D0-AC71-2ADC-0144EFE3B7C3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2" name="Google Shape;4106;p64">
              <a:extLst>
                <a:ext uri="{FF2B5EF4-FFF2-40B4-BE49-F238E27FC236}">
                  <a16:creationId xmlns:a16="http://schemas.microsoft.com/office/drawing/2014/main" id="{8913616D-796F-67C6-D281-02A665025583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3" name="Google Shape;4107;p64">
              <a:extLst>
                <a:ext uri="{FF2B5EF4-FFF2-40B4-BE49-F238E27FC236}">
                  <a16:creationId xmlns:a16="http://schemas.microsoft.com/office/drawing/2014/main" id="{6073706C-103D-D669-0CAB-9314E212B90F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4" name="Google Shape;4108;p64">
              <a:extLst>
                <a:ext uri="{FF2B5EF4-FFF2-40B4-BE49-F238E27FC236}">
                  <a16:creationId xmlns:a16="http://schemas.microsoft.com/office/drawing/2014/main" id="{44FF9890-D09B-A35D-3CC7-7D5CB21855EC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5" name="Google Shape;4109;p64">
              <a:extLst>
                <a:ext uri="{FF2B5EF4-FFF2-40B4-BE49-F238E27FC236}">
                  <a16:creationId xmlns:a16="http://schemas.microsoft.com/office/drawing/2014/main" id="{FC430652-E9D8-DFC4-6A4C-6630949D58C0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6" name="Google Shape;4110;p64">
              <a:extLst>
                <a:ext uri="{FF2B5EF4-FFF2-40B4-BE49-F238E27FC236}">
                  <a16:creationId xmlns:a16="http://schemas.microsoft.com/office/drawing/2014/main" id="{8F0132B4-788D-3171-3D13-38BDE9FB8C64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7" name="Google Shape;4111;p64">
              <a:extLst>
                <a:ext uri="{FF2B5EF4-FFF2-40B4-BE49-F238E27FC236}">
                  <a16:creationId xmlns:a16="http://schemas.microsoft.com/office/drawing/2014/main" id="{D891259B-FCB2-E0A0-1AB0-83D3D2ABB058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8" name="Google Shape;4112;p64">
              <a:extLst>
                <a:ext uri="{FF2B5EF4-FFF2-40B4-BE49-F238E27FC236}">
                  <a16:creationId xmlns:a16="http://schemas.microsoft.com/office/drawing/2014/main" id="{88F4ED2E-D1B2-02A4-7D1F-047B84B481E2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9" name="Google Shape;4113;p64">
              <a:extLst>
                <a:ext uri="{FF2B5EF4-FFF2-40B4-BE49-F238E27FC236}">
                  <a16:creationId xmlns:a16="http://schemas.microsoft.com/office/drawing/2014/main" id="{3CEFBACF-59FF-C79B-9042-67FC801D03F5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0" name="Google Shape;4114;p64">
              <a:extLst>
                <a:ext uri="{FF2B5EF4-FFF2-40B4-BE49-F238E27FC236}">
                  <a16:creationId xmlns:a16="http://schemas.microsoft.com/office/drawing/2014/main" id="{FC3F8B6B-F82B-FCCB-7E31-F810562256AF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1" name="Google Shape;4115;p64">
              <a:extLst>
                <a:ext uri="{FF2B5EF4-FFF2-40B4-BE49-F238E27FC236}">
                  <a16:creationId xmlns:a16="http://schemas.microsoft.com/office/drawing/2014/main" id="{067916DD-677F-3330-EFAE-3BB952B98BE2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2" name="Google Shape;4116;p64">
              <a:extLst>
                <a:ext uri="{FF2B5EF4-FFF2-40B4-BE49-F238E27FC236}">
                  <a16:creationId xmlns:a16="http://schemas.microsoft.com/office/drawing/2014/main" id="{576F78D1-60BA-DB1D-2A46-2E5A568BF11D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3" name="Google Shape;4117;p64">
              <a:extLst>
                <a:ext uri="{FF2B5EF4-FFF2-40B4-BE49-F238E27FC236}">
                  <a16:creationId xmlns:a16="http://schemas.microsoft.com/office/drawing/2014/main" id="{6D5622C4-E021-B112-1D7A-6D2C97E2FE32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4" name="Google Shape;4118;p64">
              <a:extLst>
                <a:ext uri="{FF2B5EF4-FFF2-40B4-BE49-F238E27FC236}">
                  <a16:creationId xmlns:a16="http://schemas.microsoft.com/office/drawing/2014/main" id="{EE5CEE43-8E0C-DA9D-A3CF-9C498861D955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5" name="Google Shape;4119;p64">
              <a:extLst>
                <a:ext uri="{FF2B5EF4-FFF2-40B4-BE49-F238E27FC236}">
                  <a16:creationId xmlns:a16="http://schemas.microsoft.com/office/drawing/2014/main" id="{75B175F4-ECB3-14F6-0247-F8AC888F4BF5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6" name="Google Shape;4120;p64">
              <a:extLst>
                <a:ext uri="{FF2B5EF4-FFF2-40B4-BE49-F238E27FC236}">
                  <a16:creationId xmlns:a16="http://schemas.microsoft.com/office/drawing/2014/main" id="{291F5064-8CE0-E0EF-797C-921F8029D796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7" name="Google Shape;4121;p64">
              <a:extLst>
                <a:ext uri="{FF2B5EF4-FFF2-40B4-BE49-F238E27FC236}">
                  <a16:creationId xmlns:a16="http://schemas.microsoft.com/office/drawing/2014/main" id="{EDA93FB5-BE20-6314-6B27-90996857A70A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8" name="Google Shape;4122;p64">
              <a:extLst>
                <a:ext uri="{FF2B5EF4-FFF2-40B4-BE49-F238E27FC236}">
                  <a16:creationId xmlns:a16="http://schemas.microsoft.com/office/drawing/2014/main" id="{11DCB7E0-942F-8F49-8834-A950C4D318F8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9" name="Google Shape;4123;p64">
              <a:extLst>
                <a:ext uri="{FF2B5EF4-FFF2-40B4-BE49-F238E27FC236}">
                  <a16:creationId xmlns:a16="http://schemas.microsoft.com/office/drawing/2014/main" id="{227AE9E9-1F02-A620-4959-67CD6CEA4921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0" name="Google Shape;4124;p64">
              <a:extLst>
                <a:ext uri="{FF2B5EF4-FFF2-40B4-BE49-F238E27FC236}">
                  <a16:creationId xmlns:a16="http://schemas.microsoft.com/office/drawing/2014/main" id="{90BCA148-7BD0-B47E-D399-6F26E6BC5900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1" name="Google Shape;4125;p64">
              <a:extLst>
                <a:ext uri="{FF2B5EF4-FFF2-40B4-BE49-F238E27FC236}">
                  <a16:creationId xmlns:a16="http://schemas.microsoft.com/office/drawing/2014/main" id="{4B5A8836-DE0D-DE93-D998-3167A641740C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2" name="Google Shape;4126;p64">
              <a:extLst>
                <a:ext uri="{FF2B5EF4-FFF2-40B4-BE49-F238E27FC236}">
                  <a16:creationId xmlns:a16="http://schemas.microsoft.com/office/drawing/2014/main" id="{2E94D2E8-4A58-D6C2-8B7D-D542760CCFF1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3" name="Google Shape;4127;p64">
              <a:extLst>
                <a:ext uri="{FF2B5EF4-FFF2-40B4-BE49-F238E27FC236}">
                  <a16:creationId xmlns:a16="http://schemas.microsoft.com/office/drawing/2014/main" id="{28D37189-A0C3-E491-6265-4FE35B4CC67D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4" name="Google Shape;4128;p64">
              <a:extLst>
                <a:ext uri="{FF2B5EF4-FFF2-40B4-BE49-F238E27FC236}">
                  <a16:creationId xmlns:a16="http://schemas.microsoft.com/office/drawing/2014/main" id="{77337A60-4EE7-4800-4593-5BB26D85D2F1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5" name="Google Shape;4129;p64">
              <a:extLst>
                <a:ext uri="{FF2B5EF4-FFF2-40B4-BE49-F238E27FC236}">
                  <a16:creationId xmlns:a16="http://schemas.microsoft.com/office/drawing/2014/main" id="{4800737F-7196-0111-A32F-4B9AF0016ADC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6" name="Google Shape;4130;p64">
              <a:extLst>
                <a:ext uri="{FF2B5EF4-FFF2-40B4-BE49-F238E27FC236}">
                  <a16:creationId xmlns:a16="http://schemas.microsoft.com/office/drawing/2014/main" id="{204129BB-20FE-5B87-7D2F-730C4D150592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7" name="Google Shape;4131;p64">
              <a:extLst>
                <a:ext uri="{FF2B5EF4-FFF2-40B4-BE49-F238E27FC236}">
                  <a16:creationId xmlns:a16="http://schemas.microsoft.com/office/drawing/2014/main" id="{ABD1FE2D-279E-07F7-91B0-3D6BF7C27450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8" name="Google Shape;4132;p64">
              <a:extLst>
                <a:ext uri="{FF2B5EF4-FFF2-40B4-BE49-F238E27FC236}">
                  <a16:creationId xmlns:a16="http://schemas.microsoft.com/office/drawing/2014/main" id="{857C78A0-A31D-EE61-D967-22C8FFBD16F7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9" name="Google Shape;4133;p64">
              <a:extLst>
                <a:ext uri="{FF2B5EF4-FFF2-40B4-BE49-F238E27FC236}">
                  <a16:creationId xmlns:a16="http://schemas.microsoft.com/office/drawing/2014/main" id="{AF72299B-63E6-EAB2-2AA7-F13927D7E05C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0" name="Google Shape;4134;p64">
              <a:extLst>
                <a:ext uri="{FF2B5EF4-FFF2-40B4-BE49-F238E27FC236}">
                  <a16:creationId xmlns:a16="http://schemas.microsoft.com/office/drawing/2014/main" id="{044BB30F-80E8-7D97-6A40-EA129EA92756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1" name="Google Shape;4135;p64">
              <a:extLst>
                <a:ext uri="{FF2B5EF4-FFF2-40B4-BE49-F238E27FC236}">
                  <a16:creationId xmlns:a16="http://schemas.microsoft.com/office/drawing/2014/main" id="{972DD25E-5165-CEEE-6A37-24EB601833E8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2" name="Google Shape;4136;p64">
              <a:extLst>
                <a:ext uri="{FF2B5EF4-FFF2-40B4-BE49-F238E27FC236}">
                  <a16:creationId xmlns:a16="http://schemas.microsoft.com/office/drawing/2014/main" id="{EC749DA4-DDDA-0FEC-660F-7FD273FD9167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3" name="Google Shape;4137;p64">
              <a:extLst>
                <a:ext uri="{FF2B5EF4-FFF2-40B4-BE49-F238E27FC236}">
                  <a16:creationId xmlns:a16="http://schemas.microsoft.com/office/drawing/2014/main" id="{1B335C57-2A48-6625-E02A-ECA2B68F22E2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4" name="Google Shape;4138;p64">
              <a:extLst>
                <a:ext uri="{FF2B5EF4-FFF2-40B4-BE49-F238E27FC236}">
                  <a16:creationId xmlns:a16="http://schemas.microsoft.com/office/drawing/2014/main" id="{38C7DF61-C14D-1C30-E093-1379C497F7EE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5" name="Google Shape;4139;p64">
              <a:extLst>
                <a:ext uri="{FF2B5EF4-FFF2-40B4-BE49-F238E27FC236}">
                  <a16:creationId xmlns:a16="http://schemas.microsoft.com/office/drawing/2014/main" id="{620C1BAC-0629-3F9A-2F3D-274BB268ABBB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6" name="Google Shape;4140;p64">
              <a:extLst>
                <a:ext uri="{FF2B5EF4-FFF2-40B4-BE49-F238E27FC236}">
                  <a16:creationId xmlns:a16="http://schemas.microsoft.com/office/drawing/2014/main" id="{BC294E76-5872-27ED-78B2-6DD34FD8C5B9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7" name="Google Shape;4141;p64">
              <a:extLst>
                <a:ext uri="{FF2B5EF4-FFF2-40B4-BE49-F238E27FC236}">
                  <a16:creationId xmlns:a16="http://schemas.microsoft.com/office/drawing/2014/main" id="{EF450DC4-6E15-C0ED-825C-F814F4EB018C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8" name="Google Shape;4142;p64">
              <a:extLst>
                <a:ext uri="{FF2B5EF4-FFF2-40B4-BE49-F238E27FC236}">
                  <a16:creationId xmlns:a16="http://schemas.microsoft.com/office/drawing/2014/main" id="{6666D808-7A1F-6921-7ED1-66C1498A1E23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9" name="Google Shape;4143;p64">
              <a:extLst>
                <a:ext uri="{FF2B5EF4-FFF2-40B4-BE49-F238E27FC236}">
                  <a16:creationId xmlns:a16="http://schemas.microsoft.com/office/drawing/2014/main" id="{FD78C63E-F120-12C1-A409-97B0126A933C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0" name="Google Shape;4144;p64">
              <a:extLst>
                <a:ext uri="{FF2B5EF4-FFF2-40B4-BE49-F238E27FC236}">
                  <a16:creationId xmlns:a16="http://schemas.microsoft.com/office/drawing/2014/main" id="{9B3436C3-7D48-8F92-034E-D2701F6B39E4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1" name="Google Shape;4145;p64">
              <a:extLst>
                <a:ext uri="{FF2B5EF4-FFF2-40B4-BE49-F238E27FC236}">
                  <a16:creationId xmlns:a16="http://schemas.microsoft.com/office/drawing/2014/main" id="{3A0D7598-9524-5D72-F6DB-8688102A7AAC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2" name="Google Shape;4146;p64">
              <a:extLst>
                <a:ext uri="{FF2B5EF4-FFF2-40B4-BE49-F238E27FC236}">
                  <a16:creationId xmlns:a16="http://schemas.microsoft.com/office/drawing/2014/main" id="{E25B9344-AA32-D6D3-833F-203FA405F75E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3" name="Google Shape;4147;p64">
              <a:extLst>
                <a:ext uri="{FF2B5EF4-FFF2-40B4-BE49-F238E27FC236}">
                  <a16:creationId xmlns:a16="http://schemas.microsoft.com/office/drawing/2014/main" id="{26B4C037-BDAD-747B-75CF-CB5DBE1F112C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4" name="Google Shape;4148;p64">
              <a:extLst>
                <a:ext uri="{FF2B5EF4-FFF2-40B4-BE49-F238E27FC236}">
                  <a16:creationId xmlns:a16="http://schemas.microsoft.com/office/drawing/2014/main" id="{122D0ACD-6C89-36BF-4000-0486242CF33A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5" name="Google Shape;4149;p64">
              <a:extLst>
                <a:ext uri="{FF2B5EF4-FFF2-40B4-BE49-F238E27FC236}">
                  <a16:creationId xmlns:a16="http://schemas.microsoft.com/office/drawing/2014/main" id="{1A8562DF-3C59-7DC8-1A6F-CCEFAB9563DB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6" name="Google Shape;4150;p64">
              <a:extLst>
                <a:ext uri="{FF2B5EF4-FFF2-40B4-BE49-F238E27FC236}">
                  <a16:creationId xmlns:a16="http://schemas.microsoft.com/office/drawing/2014/main" id="{DAAF7365-C1C9-61AF-7135-FCDAE8A4DD68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7" name="Google Shape;4151;p64">
              <a:extLst>
                <a:ext uri="{FF2B5EF4-FFF2-40B4-BE49-F238E27FC236}">
                  <a16:creationId xmlns:a16="http://schemas.microsoft.com/office/drawing/2014/main" id="{957BD3AA-9D45-8AE1-6AD3-6475EEFAE1AC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8" name="Google Shape;4152;p64">
              <a:extLst>
                <a:ext uri="{FF2B5EF4-FFF2-40B4-BE49-F238E27FC236}">
                  <a16:creationId xmlns:a16="http://schemas.microsoft.com/office/drawing/2014/main" id="{71ABE76C-8AED-F1F7-8EB7-05F1F9E07783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9" name="Google Shape;4153;p64">
              <a:extLst>
                <a:ext uri="{FF2B5EF4-FFF2-40B4-BE49-F238E27FC236}">
                  <a16:creationId xmlns:a16="http://schemas.microsoft.com/office/drawing/2014/main" id="{185BD6C5-6A1A-FB8C-89AA-E8ACB0079552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0" name="Google Shape;4154;p64">
              <a:extLst>
                <a:ext uri="{FF2B5EF4-FFF2-40B4-BE49-F238E27FC236}">
                  <a16:creationId xmlns:a16="http://schemas.microsoft.com/office/drawing/2014/main" id="{598EFF26-7125-6420-D550-FBBBD89C665F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1" name="Google Shape;4155;p64">
              <a:extLst>
                <a:ext uri="{FF2B5EF4-FFF2-40B4-BE49-F238E27FC236}">
                  <a16:creationId xmlns:a16="http://schemas.microsoft.com/office/drawing/2014/main" id="{A088F7D9-37E6-64F4-8233-2DBE7EC5A068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2" name="Google Shape;4156;p64">
              <a:extLst>
                <a:ext uri="{FF2B5EF4-FFF2-40B4-BE49-F238E27FC236}">
                  <a16:creationId xmlns:a16="http://schemas.microsoft.com/office/drawing/2014/main" id="{2789F556-61EE-D60F-F5B4-12B4AFFF4FD6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3" name="Google Shape;4157;p64">
              <a:extLst>
                <a:ext uri="{FF2B5EF4-FFF2-40B4-BE49-F238E27FC236}">
                  <a16:creationId xmlns:a16="http://schemas.microsoft.com/office/drawing/2014/main" id="{7D5CD8D5-A154-5112-3250-478F5C3FB81C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4" name="Google Shape;4158;p64">
              <a:extLst>
                <a:ext uri="{FF2B5EF4-FFF2-40B4-BE49-F238E27FC236}">
                  <a16:creationId xmlns:a16="http://schemas.microsoft.com/office/drawing/2014/main" id="{03D322A8-8C10-F459-D155-335A8DBE3276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5" name="Google Shape;4159;p64">
              <a:extLst>
                <a:ext uri="{FF2B5EF4-FFF2-40B4-BE49-F238E27FC236}">
                  <a16:creationId xmlns:a16="http://schemas.microsoft.com/office/drawing/2014/main" id="{DBBA75E0-94E9-03C1-4261-7B3F39DA8BAC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6" name="Google Shape;4160;p64">
              <a:extLst>
                <a:ext uri="{FF2B5EF4-FFF2-40B4-BE49-F238E27FC236}">
                  <a16:creationId xmlns:a16="http://schemas.microsoft.com/office/drawing/2014/main" id="{419EF3F4-B64A-E28D-5711-78752234BD41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7" name="Google Shape;4161;p64">
              <a:extLst>
                <a:ext uri="{FF2B5EF4-FFF2-40B4-BE49-F238E27FC236}">
                  <a16:creationId xmlns:a16="http://schemas.microsoft.com/office/drawing/2014/main" id="{BE920B6C-B902-015D-5B80-4A483991CD13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8" name="Google Shape;4162;p64">
              <a:extLst>
                <a:ext uri="{FF2B5EF4-FFF2-40B4-BE49-F238E27FC236}">
                  <a16:creationId xmlns:a16="http://schemas.microsoft.com/office/drawing/2014/main" id="{7B3B542B-D3E1-8BA7-085F-DCAA3EBC17D9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9" name="Google Shape;4163;p64">
              <a:extLst>
                <a:ext uri="{FF2B5EF4-FFF2-40B4-BE49-F238E27FC236}">
                  <a16:creationId xmlns:a16="http://schemas.microsoft.com/office/drawing/2014/main" id="{ABAB2628-D394-6BA3-C6AF-1A392EAFD88E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0" name="Google Shape;4164;p64">
              <a:extLst>
                <a:ext uri="{FF2B5EF4-FFF2-40B4-BE49-F238E27FC236}">
                  <a16:creationId xmlns:a16="http://schemas.microsoft.com/office/drawing/2014/main" id="{0D263562-9576-5764-6744-96CA200D0ACC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1" name="Google Shape;4165;p64">
              <a:extLst>
                <a:ext uri="{FF2B5EF4-FFF2-40B4-BE49-F238E27FC236}">
                  <a16:creationId xmlns:a16="http://schemas.microsoft.com/office/drawing/2014/main" id="{244F8973-E542-6096-0BA6-7B3E5D6684F9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2" name="Google Shape;4166;p64">
              <a:extLst>
                <a:ext uri="{FF2B5EF4-FFF2-40B4-BE49-F238E27FC236}">
                  <a16:creationId xmlns:a16="http://schemas.microsoft.com/office/drawing/2014/main" id="{1BAA8991-0454-F799-4D8A-46554EAFDBF3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3" name="Google Shape;4167;p64">
              <a:extLst>
                <a:ext uri="{FF2B5EF4-FFF2-40B4-BE49-F238E27FC236}">
                  <a16:creationId xmlns:a16="http://schemas.microsoft.com/office/drawing/2014/main" id="{961036C9-76DA-A752-C310-E527D97BAD43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4" name="Google Shape;4168;p64">
              <a:extLst>
                <a:ext uri="{FF2B5EF4-FFF2-40B4-BE49-F238E27FC236}">
                  <a16:creationId xmlns:a16="http://schemas.microsoft.com/office/drawing/2014/main" id="{2C915A6B-A237-0B48-5C2B-9DDEAC165D0C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5" name="Google Shape;4169;p64">
              <a:extLst>
                <a:ext uri="{FF2B5EF4-FFF2-40B4-BE49-F238E27FC236}">
                  <a16:creationId xmlns:a16="http://schemas.microsoft.com/office/drawing/2014/main" id="{C660F721-AA95-54A0-BC78-3067C90BE038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6" name="Google Shape;4170;p64">
              <a:extLst>
                <a:ext uri="{FF2B5EF4-FFF2-40B4-BE49-F238E27FC236}">
                  <a16:creationId xmlns:a16="http://schemas.microsoft.com/office/drawing/2014/main" id="{29614962-CC3F-7B29-99DC-37A7A0421E95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7" name="Google Shape;4171;p64">
              <a:extLst>
                <a:ext uri="{FF2B5EF4-FFF2-40B4-BE49-F238E27FC236}">
                  <a16:creationId xmlns:a16="http://schemas.microsoft.com/office/drawing/2014/main" id="{4C51692E-2CB9-058C-0A6D-9DD3DE2DA02D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8" name="Google Shape;4172;p64">
              <a:extLst>
                <a:ext uri="{FF2B5EF4-FFF2-40B4-BE49-F238E27FC236}">
                  <a16:creationId xmlns:a16="http://schemas.microsoft.com/office/drawing/2014/main" id="{C39D6D1B-2EEC-DE88-B1AC-DD5481C4A33E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9" name="Google Shape;4173;p64">
              <a:extLst>
                <a:ext uri="{FF2B5EF4-FFF2-40B4-BE49-F238E27FC236}">
                  <a16:creationId xmlns:a16="http://schemas.microsoft.com/office/drawing/2014/main" id="{791F38B5-5E2B-DE86-5484-A5C0AF5C9B1C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0" name="Google Shape;4174;p64">
              <a:extLst>
                <a:ext uri="{FF2B5EF4-FFF2-40B4-BE49-F238E27FC236}">
                  <a16:creationId xmlns:a16="http://schemas.microsoft.com/office/drawing/2014/main" id="{A5A5C35D-07B4-0451-3C94-EF29ECE5A3B7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1" name="Google Shape;4175;p64">
              <a:extLst>
                <a:ext uri="{FF2B5EF4-FFF2-40B4-BE49-F238E27FC236}">
                  <a16:creationId xmlns:a16="http://schemas.microsoft.com/office/drawing/2014/main" id="{02A8ED35-ED50-65F6-FF7B-8575CCFBD0D0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2" name="Google Shape;4176;p64">
              <a:extLst>
                <a:ext uri="{FF2B5EF4-FFF2-40B4-BE49-F238E27FC236}">
                  <a16:creationId xmlns:a16="http://schemas.microsoft.com/office/drawing/2014/main" id="{A41634F4-2601-12D4-9E20-AE3C60B59766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3" name="Google Shape;4177;p64">
              <a:extLst>
                <a:ext uri="{FF2B5EF4-FFF2-40B4-BE49-F238E27FC236}">
                  <a16:creationId xmlns:a16="http://schemas.microsoft.com/office/drawing/2014/main" id="{0FDD2EF9-884D-7405-672B-DA2A1BA9752B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4" name="Google Shape;4178;p64">
              <a:extLst>
                <a:ext uri="{FF2B5EF4-FFF2-40B4-BE49-F238E27FC236}">
                  <a16:creationId xmlns:a16="http://schemas.microsoft.com/office/drawing/2014/main" id="{175A6735-657D-16A1-ACA2-91CD95CA773B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5" name="Google Shape;4179;p64">
              <a:extLst>
                <a:ext uri="{FF2B5EF4-FFF2-40B4-BE49-F238E27FC236}">
                  <a16:creationId xmlns:a16="http://schemas.microsoft.com/office/drawing/2014/main" id="{06C40C22-E080-5C8D-032E-9A3F416DAE92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6" name="Google Shape;4180;p64">
              <a:extLst>
                <a:ext uri="{FF2B5EF4-FFF2-40B4-BE49-F238E27FC236}">
                  <a16:creationId xmlns:a16="http://schemas.microsoft.com/office/drawing/2014/main" id="{A489D828-79FA-6F84-9B8E-D7602C8F0202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7" name="Google Shape;4181;p64">
              <a:extLst>
                <a:ext uri="{FF2B5EF4-FFF2-40B4-BE49-F238E27FC236}">
                  <a16:creationId xmlns:a16="http://schemas.microsoft.com/office/drawing/2014/main" id="{DB76701A-EC59-50EC-3D69-C36DFA64CEDC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8" name="Google Shape;4182;p64">
              <a:extLst>
                <a:ext uri="{FF2B5EF4-FFF2-40B4-BE49-F238E27FC236}">
                  <a16:creationId xmlns:a16="http://schemas.microsoft.com/office/drawing/2014/main" id="{D600498C-C10C-8E50-1DA5-77C84E409AF1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9" name="Google Shape;4183;p64">
              <a:extLst>
                <a:ext uri="{FF2B5EF4-FFF2-40B4-BE49-F238E27FC236}">
                  <a16:creationId xmlns:a16="http://schemas.microsoft.com/office/drawing/2014/main" id="{4FE0CED1-3742-459B-0BD3-7EBE08BCD204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0" name="Google Shape;4184;p64">
              <a:extLst>
                <a:ext uri="{FF2B5EF4-FFF2-40B4-BE49-F238E27FC236}">
                  <a16:creationId xmlns:a16="http://schemas.microsoft.com/office/drawing/2014/main" id="{645A7471-61E0-64E5-CA63-B85DE986F29D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1" name="Google Shape;4185;p64">
              <a:extLst>
                <a:ext uri="{FF2B5EF4-FFF2-40B4-BE49-F238E27FC236}">
                  <a16:creationId xmlns:a16="http://schemas.microsoft.com/office/drawing/2014/main" id="{DBA22DAC-8D6C-1ACA-4A9C-8E7110B1750B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2" name="Google Shape;4186;p64">
              <a:extLst>
                <a:ext uri="{FF2B5EF4-FFF2-40B4-BE49-F238E27FC236}">
                  <a16:creationId xmlns:a16="http://schemas.microsoft.com/office/drawing/2014/main" id="{FA24AB47-BF4F-43AF-3818-156DB8A93159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3" name="Google Shape;4187;p64">
              <a:extLst>
                <a:ext uri="{FF2B5EF4-FFF2-40B4-BE49-F238E27FC236}">
                  <a16:creationId xmlns:a16="http://schemas.microsoft.com/office/drawing/2014/main" id="{41114321-03A1-61EF-7C4A-172A33891482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4" name="Google Shape;4188;p64">
              <a:extLst>
                <a:ext uri="{FF2B5EF4-FFF2-40B4-BE49-F238E27FC236}">
                  <a16:creationId xmlns:a16="http://schemas.microsoft.com/office/drawing/2014/main" id="{6F9FCECF-DD5B-43B6-5340-493691A4AE21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5" name="Google Shape;4189;p64">
              <a:extLst>
                <a:ext uri="{FF2B5EF4-FFF2-40B4-BE49-F238E27FC236}">
                  <a16:creationId xmlns:a16="http://schemas.microsoft.com/office/drawing/2014/main" id="{EB62DCDD-B5C3-E25C-C91E-B6D7CF01C6E3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6" name="Google Shape;4190;p64">
              <a:extLst>
                <a:ext uri="{FF2B5EF4-FFF2-40B4-BE49-F238E27FC236}">
                  <a16:creationId xmlns:a16="http://schemas.microsoft.com/office/drawing/2014/main" id="{E02600E9-460C-004E-A9CB-425898A7E88D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7" name="Google Shape;4191;p64">
              <a:extLst>
                <a:ext uri="{FF2B5EF4-FFF2-40B4-BE49-F238E27FC236}">
                  <a16:creationId xmlns:a16="http://schemas.microsoft.com/office/drawing/2014/main" id="{E0342F28-60B1-F5D2-6F1B-11633DBB2EC2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8" name="Google Shape;4192;p64">
              <a:extLst>
                <a:ext uri="{FF2B5EF4-FFF2-40B4-BE49-F238E27FC236}">
                  <a16:creationId xmlns:a16="http://schemas.microsoft.com/office/drawing/2014/main" id="{2E565407-926E-1CEC-325F-99CBAFA89908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9" name="Google Shape;4193;p64">
              <a:extLst>
                <a:ext uri="{FF2B5EF4-FFF2-40B4-BE49-F238E27FC236}">
                  <a16:creationId xmlns:a16="http://schemas.microsoft.com/office/drawing/2014/main" id="{1B1F0FB6-F2AB-FE62-0069-34A41FBEA157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0" name="Google Shape;4194;p64">
              <a:extLst>
                <a:ext uri="{FF2B5EF4-FFF2-40B4-BE49-F238E27FC236}">
                  <a16:creationId xmlns:a16="http://schemas.microsoft.com/office/drawing/2014/main" id="{025B1A05-186D-E80E-47CA-F481FABFE824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1" name="Google Shape;4195;p64">
              <a:extLst>
                <a:ext uri="{FF2B5EF4-FFF2-40B4-BE49-F238E27FC236}">
                  <a16:creationId xmlns:a16="http://schemas.microsoft.com/office/drawing/2014/main" id="{AAC8C506-BA4E-5AE8-736F-FE9EB31D31FD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2" name="Google Shape;4196;p64">
              <a:extLst>
                <a:ext uri="{FF2B5EF4-FFF2-40B4-BE49-F238E27FC236}">
                  <a16:creationId xmlns:a16="http://schemas.microsoft.com/office/drawing/2014/main" id="{6680FAA2-35CC-CE35-9EE0-58B78DD2651D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3" name="Google Shape;4197;p64">
              <a:extLst>
                <a:ext uri="{FF2B5EF4-FFF2-40B4-BE49-F238E27FC236}">
                  <a16:creationId xmlns:a16="http://schemas.microsoft.com/office/drawing/2014/main" id="{580040BF-1428-D771-E1DB-22B22A92FD68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4" name="Google Shape;4198;p64">
              <a:extLst>
                <a:ext uri="{FF2B5EF4-FFF2-40B4-BE49-F238E27FC236}">
                  <a16:creationId xmlns:a16="http://schemas.microsoft.com/office/drawing/2014/main" id="{17568929-A735-F90D-BF23-472DE96582FD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5" name="Google Shape;4199;p64">
              <a:extLst>
                <a:ext uri="{FF2B5EF4-FFF2-40B4-BE49-F238E27FC236}">
                  <a16:creationId xmlns:a16="http://schemas.microsoft.com/office/drawing/2014/main" id="{EE5A3B74-2B2D-68F5-0F01-897704151456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6" name="Google Shape;4200;p64">
              <a:extLst>
                <a:ext uri="{FF2B5EF4-FFF2-40B4-BE49-F238E27FC236}">
                  <a16:creationId xmlns:a16="http://schemas.microsoft.com/office/drawing/2014/main" id="{E3E53AE3-88A9-BBEF-3B22-88EC14FF9D4B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7" name="Google Shape;4201;p64">
              <a:extLst>
                <a:ext uri="{FF2B5EF4-FFF2-40B4-BE49-F238E27FC236}">
                  <a16:creationId xmlns:a16="http://schemas.microsoft.com/office/drawing/2014/main" id="{886941B7-5860-53B4-36FF-326D1A9FA8D8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8" name="Google Shape;4202;p64">
              <a:extLst>
                <a:ext uri="{FF2B5EF4-FFF2-40B4-BE49-F238E27FC236}">
                  <a16:creationId xmlns:a16="http://schemas.microsoft.com/office/drawing/2014/main" id="{9B1AAD0C-5F1C-29F9-C882-D22517CB2766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9" name="Google Shape;4203;p64">
              <a:extLst>
                <a:ext uri="{FF2B5EF4-FFF2-40B4-BE49-F238E27FC236}">
                  <a16:creationId xmlns:a16="http://schemas.microsoft.com/office/drawing/2014/main" id="{CA5EF7CD-D2FA-7A71-AA4C-DD770C8A0BE7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0" name="Google Shape;4204;p64">
              <a:extLst>
                <a:ext uri="{FF2B5EF4-FFF2-40B4-BE49-F238E27FC236}">
                  <a16:creationId xmlns:a16="http://schemas.microsoft.com/office/drawing/2014/main" id="{551A4C44-721D-BFE7-D546-A66D8FF40D3C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1" name="Google Shape;4205;p64">
              <a:extLst>
                <a:ext uri="{FF2B5EF4-FFF2-40B4-BE49-F238E27FC236}">
                  <a16:creationId xmlns:a16="http://schemas.microsoft.com/office/drawing/2014/main" id="{856C1DC6-8B56-3ED8-B657-DCDB80A7CDB0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2" name="Google Shape;4206;p64">
              <a:extLst>
                <a:ext uri="{FF2B5EF4-FFF2-40B4-BE49-F238E27FC236}">
                  <a16:creationId xmlns:a16="http://schemas.microsoft.com/office/drawing/2014/main" id="{E5381EBB-B71F-3438-07B3-1E1C0CC0BC80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3" name="Google Shape;4207;p64">
              <a:extLst>
                <a:ext uri="{FF2B5EF4-FFF2-40B4-BE49-F238E27FC236}">
                  <a16:creationId xmlns:a16="http://schemas.microsoft.com/office/drawing/2014/main" id="{43C1164E-DB55-53D1-D171-ACA952DD9BC7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4" name="Google Shape;4208;p64">
              <a:extLst>
                <a:ext uri="{FF2B5EF4-FFF2-40B4-BE49-F238E27FC236}">
                  <a16:creationId xmlns:a16="http://schemas.microsoft.com/office/drawing/2014/main" id="{DCBDF87B-6401-C35E-BF9E-7540D2279115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5" name="Google Shape;4209;p64">
              <a:extLst>
                <a:ext uri="{FF2B5EF4-FFF2-40B4-BE49-F238E27FC236}">
                  <a16:creationId xmlns:a16="http://schemas.microsoft.com/office/drawing/2014/main" id="{A6632FAA-04BA-D931-569A-520CC94D9B02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6" name="Google Shape;4210;p64">
              <a:extLst>
                <a:ext uri="{FF2B5EF4-FFF2-40B4-BE49-F238E27FC236}">
                  <a16:creationId xmlns:a16="http://schemas.microsoft.com/office/drawing/2014/main" id="{0C7E9346-2FC5-95E3-9D92-F6AF7DB4EE22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7" name="Google Shape;4211;p64">
              <a:extLst>
                <a:ext uri="{FF2B5EF4-FFF2-40B4-BE49-F238E27FC236}">
                  <a16:creationId xmlns:a16="http://schemas.microsoft.com/office/drawing/2014/main" id="{04C4472E-D315-EC33-75D8-3CC3CD146E84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8" name="Google Shape;4212;p64">
              <a:extLst>
                <a:ext uri="{FF2B5EF4-FFF2-40B4-BE49-F238E27FC236}">
                  <a16:creationId xmlns:a16="http://schemas.microsoft.com/office/drawing/2014/main" id="{F8D831B6-0A75-61CD-1B4B-02D31644D96D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9" name="Google Shape;4213;p64">
              <a:extLst>
                <a:ext uri="{FF2B5EF4-FFF2-40B4-BE49-F238E27FC236}">
                  <a16:creationId xmlns:a16="http://schemas.microsoft.com/office/drawing/2014/main" id="{175403D2-2C98-C2BA-1AF8-C21B9E6C873E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0" name="Google Shape;4214;p64">
              <a:extLst>
                <a:ext uri="{FF2B5EF4-FFF2-40B4-BE49-F238E27FC236}">
                  <a16:creationId xmlns:a16="http://schemas.microsoft.com/office/drawing/2014/main" id="{E2794D12-FC23-6916-1CBD-3C5067ACEDCE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1" name="Google Shape;4215;p64">
              <a:extLst>
                <a:ext uri="{FF2B5EF4-FFF2-40B4-BE49-F238E27FC236}">
                  <a16:creationId xmlns:a16="http://schemas.microsoft.com/office/drawing/2014/main" id="{31CFF8F3-CA16-D5A7-4048-82A6F6B77DAB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2" name="Google Shape;4216;p64">
              <a:extLst>
                <a:ext uri="{FF2B5EF4-FFF2-40B4-BE49-F238E27FC236}">
                  <a16:creationId xmlns:a16="http://schemas.microsoft.com/office/drawing/2014/main" id="{1DCF82DE-C358-C366-3247-5E6ACC2853B5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3" name="Google Shape;4217;p64">
              <a:extLst>
                <a:ext uri="{FF2B5EF4-FFF2-40B4-BE49-F238E27FC236}">
                  <a16:creationId xmlns:a16="http://schemas.microsoft.com/office/drawing/2014/main" id="{45DEBC7F-210D-6AD0-6C53-B7482B6E4D74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4" name="Google Shape;4218;p64">
              <a:extLst>
                <a:ext uri="{FF2B5EF4-FFF2-40B4-BE49-F238E27FC236}">
                  <a16:creationId xmlns:a16="http://schemas.microsoft.com/office/drawing/2014/main" id="{8D55DF18-5BC9-4E99-CAAE-E3D9099E644D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5" name="Google Shape;4219;p64">
              <a:extLst>
                <a:ext uri="{FF2B5EF4-FFF2-40B4-BE49-F238E27FC236}">
                  <a16:creationId xmlns:a16="http://schemas.microsoft.com/office/drawing/2014/main" id="{2388D2D1-42BF-C13D-FBA0-05D14C2E61EB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6" name="Google Shape;4220;p64">
              <a:extLst>
                <a:ext uri="{FF2B5EF4-FFF2-40B4-BE49-F238E27FC236}">
                  <a16:creationId xmlns:a16="http://schemas.microsoft.com/office/drawing/2014/main" id="{A7889135-D6DA-4C30-C0E2-22116B8E3C43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7" name="Google Shape;4221;p64">
              <a:extLst>
                <a:ext uri="{FF2B5EF4-FFF2-40B4-BE49-F238E27FC236}">
                  <a16:creationId xmlns:a16="http://schemas.microsoft.com/office/drawing/2014/main" id="{2489EADA-D6CE-4073-F0CE-0D866F6EB522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8" name="Google Shape;4222;p64">
              <a:extLst>
                <a:ext uri="{FF2B5EF4-FFF2-40B4-BE49-F238E27FC236}">
                  <a16:creationId xmlns:a16="http://schemas.microsoft.com/office/drawing/2014/main" id="{FF7611B1-4470-CA0D-67C3-5D0CEF32E335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9" name="Google Shape;4223;p64">
              <a:extLst>
                <a:ext uri="{FF2B5EF4-FFF2-40B4-BE49-F238E27FC236}">
                  <a16:creationId xmlns:a16="http://schemas.microsoft.com/office/drawing/2014/main" id="{54DCA454-8D39-0459-A0B8-2249930D02DC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0" name="Google Shape;4224;p64">
              <a:extLst>
                <a:ext uri="{FF2B5EF4-FFF2-40B4-BE49-F238E27FC236}">
                  <a16:creationId xmlns:a16="http://schemas.microsoft.com/office/drawing/2014/main" id="{83159DDC-5DC9-C3BD-434C-A723776938DD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1" name="Google Shape;4225;p64">
              <a:extLst>
                <a:ext uri="{FF2B5EF4-FFF2-40B4-BE49-F238E27FC236}">
                  <a16:creationId xmlns:a16="http://schemas.microsoft.com/office/drawing/2014/main" id="{0F482E18-59EE-C36E-B254-06F6A1DAC2BC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2" name="Google Shape;4226;p64">
              <a:extLst>
                <a:ext uri="{FF2B5EF4-FFF2-40B4-BE49-F238E27FC236}">
                  <a16:creationId xmlns:a16="http://schemas.microsoft.com/office/drawing/2014/main" id="{4A71FAAF-669D-A5C3-D2C6-7A8189598068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3" name="Google Shape;4227;p64">
              <a:extLst>
                <a:ext uri="{FF2B5EF4-FFF2-40B4-BE49-F238E27FC236}">
                  <a16:creationId xmlns:a16="http://schemas.microsoft.com/office/drawing/2014/main" id="{D88FBBFA-257A-1957-814C-20F0270B6D5D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4" name="Google Shape;4228;p64">
              <a:extLst>
                <a:ext uri="{FF2B5EF4-FFF2-40B4-BE49-F238E27FC236}">
                  <a16:creationId xmlns:a16="http://schemas.microsoft.com/office/drawing/2014/main" id="{CC02137F-80E1-FC5D-32F3-AB125B6F79E9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5" name="Google Shape;4229;p64">
              <a:extLst>
                <a:ext uri="{FF2B5EF4-FFF2-40B4-BE49-F238E27FC236}">
                  <a16:creationId xmlns:a16="http://schemas.microsoft.com/office/drawing/2014/main" id="{57BCF61F-6E58-E889-1A6F-C6F69035378E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6" name="Google Shape;4230;p64">
              <a:extLst>
                <a:ext uri="{FF2B5EF4-FFF2-40B4-BE49-F238E27FC236}">
                  <a16:creationId xmlns:a16="http://schemas.microsoft.com/office/drawing/2014/main" id="{7A582784-FCCF-8E97-97D8-68263B6A874E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7" name="Google Shape;4231;p64">
              <a:extLst>
                <a:ext uri="{FF2B5EF4-FFF2-40B4-BE49-F238E27FC236}">
                  <a16:creationId xmlns:a16="http://schemas.microsoft.com/office/drawing/2014/main" id="{8B2F21DB-EF96-79D0-69B9-92F2C8A67728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8" name="Google Shape;4232;p64">
              <a:extLst>
                <a:ext uri="{FF2B5EF4-FFF2-40B4-BE49-F238E27FC236}">
                  <a16:creationId xmlns:a16="http://schemas.microsoft.com/office/drawing/2014/main" id="{27BEAFF3-CFB6-08EB-7E94-46F161792273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9" name="Google Shape;4233;p64">
              <a:extLst>
                <a:ext uri="{FF2B5EF4-FFF2-40B4-BE49-F238E27FC236}">
                  <a16:creationId xmlns:a16="http://schemas.microsoft.com/office/drawing/2014/main" id="{0E28006D-BE4B-B5DD-C447-603E77FE3DED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0" name="Google Shape;4234;p64">
              <a:extLst>
                <a:ext uri="{FF2B5EF4-FFF2-40B4-BE49-F238E27FC236}">
                  <a16:creationId xmlns:a16="http://schemas.microsoft.com/office/drawing/2014/main" id="{3079BF5C-A2BD-0B08-60AD-CD8F54AFB3CD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1" name="Google Shape;4235;p64">
              <a:extLst>
                <a:ext uri="{FF2B5EF4-FFF2-40B4-BE49-F238E27FC236}">
                  <a16:creationId xmlns:a16="http://schemas.microsoft.com/office/drawing/2014/main" id="{FBF5F509-AA99-0915-FA00-9C0602C45F2E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2" name="Google Shape;4236;p64">
              <a:extLst>
                <a:ext uri="{FF2B5EF4-FFF2-40B4-BE49-F238E27FC236}">
                  <a16:creationId xmlns:a16="http://schemas.microsoft.com/office/drawing/2014/main" id="{E38E13DB-CBBA-D9E9-CB4D-945C41182707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3" name="Google Shape;4237;p64">
              <a:extLst>
                <a:ext uri="{FF2B5EF4-FFF2-40B4-BE49-F238E27FC236}">
                  <a16:creationId xmlns:a16="http://schemas.microsoft.com/office/drawing/2014/main" id="{EDBD093D-D2F4-07C1-687E-97B44274C013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4" name="Google Shape;4238;p64">
              <a:extLst>
                <a:ext uri="{FF2B5EF4-FFF2-40B4-BE49-F238E27FC236}">
                  <a16:creationId xmlns:a16="http://schemas.microsoft.com/office/drawing/2014/main" id="{973E03A9-63FD-1581-EDCD-3787A8082EB3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5" name="Google Shape;4239;p64">
              <a:extLst>
                <a:ext uri="{FF2B5EF4-FFF2-40B4-BE49-F238E27FC236}">
                  <a16:creationId xmlns:a16="http://schemas.microsoft.com/office/drawing/2014/main" id="{AB3B2D69-CAE0-BC73-FD47-1120DC759FC5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6" name="Google Shape;4240;p64">
              <a:extLst>
                <a:ext uri="{FF2B5EF4-FFF2-40B4-BE49-F238E27FC236}">
                  <a16:creationId xmlns:a16="http://schemas.microsoft.com/office/drawing/2014/main" id="{8BC0439A-648D-9E4F-54F4-6B5DF4BA9F89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398" name="Textfeld 2397">
            <a:extLst>
              <a:ext uri="{FF2B5EF4-FFF2-40B4-BE49-F238E27FC236}">
                <a16:creationId xmlns:a16="http://schemas.microsoft.com/office/drawing/2014/main" id="{11866050-2FFA-3024-3A6B-FB0BA9D0A044}"/>
              </a:ext>
            </a:extLst>
          </p:cNvPr>
          <p:cNvSpPr txBox="1"/>
          <p:nvPr/>
        </p:nvSpPr>
        <p:spPr>
          <a:xfrm>
            <a:off x="761776" y="2915443"/>
            <a:ext cx="66481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JS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Funktionalitäten</a:t>
            </a:r>
            <a:endParaRPr lang="en-US" sz="2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REST API</a:t>
            </a: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Server auf Linux und Windows</a:t>
            </a:r>
          </a:p>
        </p:txBody>
      </p:sp>
      <p:sp>
        <p:nvSpPr>
          <p:cNvPr id="2" name="Google Shape;2641;p48">
            <a:extLst>
              <a:ext uri="{FF2B5EF4-FFF2-40B4-BE49-F238E27FC236}">
                <a16:creationId xmlns:a16="http://schemas.microsoft.com/office/drawing/2014/main" id="{4C15C5B4-B7BB-99CB-8620-68785A4AF313}"/>
              </a:ext>
            </a:extLst>
          </p:cNvPr>
          <p:cNvSpPr txBox="1"/>
          <p:nvPr/>
        </p:nvSpPr>
        <p:spPr>
          <a:xfrm>
            <a:off x="1331703" y="2502545"/>
            <a:ext cx="36696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Testen:</a:t>
            </a:r>
            <a:endParaRPr sz="24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58573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331703" y="451104"/>
            <a:ext cx="8397593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de-DE" sz="3600"/>
              <a:t>System Test Plan : Testumgebung</a:t>
            </a:r>
            <a:endParaRPr lang="de-DE"/>
          </a:p>
        </p:txBody>
      </p:sp>
      <p:grpSp>
        <p:nvGrpSpPr>
          <p:cNvPr id="26" name="Google Shape;4019;p64">
            <a:extLst>
              <a:ext uri="{FF2B5EF4-FFF2-40B4-BE49-F238E27FC236}">
                <a16:creationId xmlns:a16="http://schemas.microsoft.com/office/drawing/2014/main" id="{A88E4107-2BF7-8DD0-F041-3258CF02E4BE}"/>
              </a:ext>
            </a:extLst>
          </p:cNvPr>
          <p:cNvGrpSpPr/>
          <p:nvPr/>
        </p:nvGrpSpPr>
        <p:grpSpPr>
          <a:xfrm>
            <a:off x="7606762" y="2272872"/>
            <a:ext cx="4245069" cy="4134024"/>
            <a:chOff x="1744400" y="429725"/>
            <a:chExt cx="4623925" cy="4948200"/>
          </a:xfrm>
        </p:grpSpPr>
        <p:sp>
          <p:nvSpPr>
            <p:cNvPr id="27" name="Google Shape;4020;p64">
              <a:extLst>
                <a:ext uri="{FF2B5EF4-FFF2-40B4-BE49-F238E27FC236}">
                  <a16:creationId xmlns:a16="http://schemas.microsoft.com/office/drawing/2014/main" id="{BFB7F7D6-1280-58C0-F087-3AB167A8C39F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" name="Google Shape;4021;p64">
              <a:extLst>
                <a:ext uri="{FF2B5EF4-FFF2-40B4-BE49-F238E27FC236}">
                  <a16:creationId xmlns:a16="http://schemas.microsoft.com/office/drawing/2014/main" id="{923A5CA5-3514-0001-1AFF-FE7C87AB969F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9" name="Google Shape;4022;p64">
              <a:extLst>
                <a:ext uri="{FF2B5EF4-FFF2-40B4-BE49-F238E27FC236}">
                  <a16:creationId xmlns:a16="http://schemas.microsoft.com/office/drawing/2014/main" id="{7C83A54B-0230-1721-D256-61B82131DE37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0" name="Google Shape;4023;p64">
              <a:extLst>
                <a:ext uri="{FF2B5EF4-FFF2-40B4-BE49-F238E27FC236}">
                  <a16:creationId xmlns:a16="http://schemas.microsoft.com/office/drawing/2014/main" id="{1731E0D2-E2F6-0AD8-8119-B547CA305E6B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1" name="Google Shape;4024;p64">
              <a:extLst>
                <a:ext uri="{FF2B5EF4-FFF2-40B4-BE49-F238E27FC236}">
                  <a16:creationId xmlns:a16="http://schemas.microsoft.com/office/drawing/2014/main" id="{A2BB9219-62D6-62E9-D53E-87288687721C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2" name="Google Shape;4025;p64">
              <a:extLst>
                <a:ext uri="{FF2B5EF4-FFF2-40B4-BE49-F238E27FC236}">
                  <a16:creationId xmlns:a16="http://schemas.microsoft.com/office/drawing/2014/main" id="{1D696CB0-E10D-49FE-02A5-6139D16FFB1D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3" name="Google Shape;4026;p64">
              <a:extLst>
                <a:ext uri="{FF2B5EF4-FFF2-40B4-BE49-F238E27FC236}">
                  <a16:creationId xmlns:a16="http://schemas.microsoft.com/office/drawing/2014/main" id="{0E0B9DC4-5FA6-1DCF-38E4-0CACF453AC4A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4" name="Google Shape;4027;p64">
              <a:extLst>
                <a:ext uri="{FF2B5EF4-FFF2-40B4-BE49-F238E27FC236}">
                  <a16:creationId xmlns:a16="http://schemas.microsoft.com/office/drawing/2014/main" id="{C9386E1F-04D2-06DB-6671-AC482E4F50E6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5" name="Google Shape;4028;p64">
              <a:extLst>
                <a:ext uri="{FF2B5EF4-FFF2-40B4-BE49-F238E27FC236}">
                  <a16:creationId xmlns:a16="http://schemas.microsoft.com/office/drawing/2014/main" id="{669A8299-3D4C-335E-63BA-203563DFCBB9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6" name="Google Shape;4029;p64">
              <a:extLst>
                <a:ext uri="{FF2B5EF4-FFF2-40B4-BE49-F238E27FC236}">
                  <a16:creationId xmlns:a16="http://schemas.microsoft.com/office/drawing/2014/main" id="{5C1DAD99-DF4A-8BB6-EAF5-BD6754B46EC8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7" name="Google Shape;4030;p64">
              <a:extLst>
                <a:ext uri="{FF2B5EF4-FFF2-40B4-BE49-F238E27FC236}">
                  <a16:creationId xmlns:a16="http://schemas.microsoft.com/office/drawing/2014/main" id="{16A487D2-CE85-E9DC-28E5-72463C82EF0F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8" name="Google Shape;4031;p64">
              <a:extLst>
                <a:ext uri="{FF2B5EF4-FFF2-40B4-BE49-F238E27FC236}">
                  <a16:creationId xmlns:a16="http://schemas.microsoft.com/office/drawing/2014/main" id="{A4BE7C0B-1205-2645-097F-8B833D267BC2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9" name="Google Shape;4032;p64">
              <a:extLst>
                <a:ext uri="{FF2B5EF4-FFF2-40B4-BE49-F238E27FC236}">
                  <a16:creationId xmlns:a16="http://schemas.microsoft.com/office/drawing/2014/main" id="{D7168EB2-3CA8-C0E8-CAB3-C68AF53ECA39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" name="Google Shape;4033;p64">
              <a:extLst>
                <a:ext uri="{FF2B5EF4-FFF2-40B4-BE49-F238E27FC236}">
                  <a16:creationId xmlns:a16="http://schemas.microsoft.com/office/drawing/2014/main" id="{179B58CD-B643-CE00-3522-2337F4E446A0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1" name="Google Shape;4034;p64">
              <a:extLst>
                <a:ext uri="{FF2B5EF4-FFF2-40B4-BE49-F238E27FC236}">
                  <a16:creationId xmlns:a16="http://schemas.microsoft.com/office/drawing/2014/main" id="{A7BFC057-C0A5-608D-92A8-37FCE575D37F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2" name="Google Shape;4035;p64">
              <a:extLst>
                <a:ext uri="{FF2B5EF4-FFF2-40B4-BE49-F238E27FC236}">
                  <a16:creationId xmlns:a16="http://schemas.microsoft.com/office/drawing/2014/main" id="{682AF0B3-FE9D-6047-F417-FCBDB18C762E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3" name="Google Shape;4036;p64">
              <a:extLst>
                <a:ext uri="{FF2B5EF4-FFF2-40B4-BE49-F238E27FC236}">
                  <a16:creationId xmlns:a16="http://schemas.microsoft.com/office/drawing/2014/main" id="{F25E0F64-71A9-BC3C-8DD3-938D5D6DB789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4" name="Google Shape;4037;p64">
              <a:extLst>
                <a:ext uri="{FF2B5EF4-FFF2-40B4-BE49-F238E27FC236}">
                  <a16:creationId xmlns:a16="http://schemas.microsoft.com/office/drawing/2014/main" id="{AC6AD65C-9426-80A2-59EF-33FF5183A1E4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5" name="Google Shape;4038;p64">
              <a:extLst>
                <a:ext uri="{FF2B5EF4-FFF2-40B4-BE49-F238E27FC236}">
                  <a16:creationId xmlns:a16="http://schemas.microsoft.com/office/drawing/2014/main" id="{768F886A-AD6C-1E01-CF15-92BA68B98994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6" name="Google Shape;4039;p64">
              <a:extLst>
                <a:ext uri="{FF2B5EF4-FFF2-40B4-BE49-F238E27FC236}">
                  <a16:creationId xmlns:a16="http://schemas.microsoft.com/office/drawing/2014/main" id="{13B19FE4-D028-0AC8-64DF-E9F470BADBEF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7" name="Google Shape;4040;p64">
              <a:extLst>
                <a:ext uri="{FF2B5EF4-FFF2-40B4-BE49-F238E27FC236}">
                  <a16:creationId xmlns:a16="http://schemas.microsoft.com/office/drawing/2014/main" id="{95E52434-4220-38A7-7318-29FE331D19B6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8" name="Google Shape;4041;p64">
              <a:extLst>
                <a:ext uri="{FF2B5EF4-FFF2-40B4-BE49-F238E27FC236}">
                  <a16:creationId xmlns:a16="http://schemas.microsoft.com/office/drawing/2014/main" id="{A6AA69B4-0B23-2DEF-5101-DEAA4BF202E9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9" name="Google Shape;4042;p64">
              <a:extLst>
                <a:ext uri="{FF2B5EF4-FFF2-40B4-BE49-F238E27FC236}">
                  <a16:creationId xmlns:a16="http://schemas.microsoft.com/office/drawing/2014/main" id="{F77F644C-AE34-78A9-A6BD-55866EB4A6F4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0" name="Google Shape;4043;p64">
              <a:extLst>
                <a:ext uri="{FF2B5EF4-FFF2-40B4-BE49-F238E27FC236}">
                  <a16:creationId xmlns:a16="http://schemas.microsoft.com/office/drawing/2014/main" id="{C3225E4F-3B50-41F2-25CF-3CA9869E45FD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1" name="Google Shape;4044;p64">
              <a:extLst>
                <a:ext uri="{FF2B5EF4-FFF2-40B4-BE49-F238E27FC236}">
                  <a16:creationId xmlns:a16="http://schemas.microsoft.com/office/drawing/2014/main" id="{8FE82E50-8E47-5894-7E38-4A42238B874B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2" name="Google Shape;4045;p64">
              <a:extLst>
                <a:ext uri="{FF2B5EF4-FFF2-40B4-BE49-F238E27FC236}">
                  <a16:creationId xmlns:a16="http://schemas.microsoft.com/office/drawing/2014/main" id="{91EC3E31-9928-EAEA-9CAC-4FBCFC209669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3" name="Google Shape;4046;p64">
              <a:extLst>
                <a:ext uri="{FF2B5EF4-FFF2-40B4-BE49-F238E27FC236}">
                  <a16:creationId xmlns:a16="http://schemas.microsoft.com/office/drawing/2014/main" id="{589E2496-8AF5-4BEA-BFDA-BF9BDB9D725E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4" name="Google Shape;4047;p64">
              <a:extLst>
                <a:ext uri="{FF2B5EF4-FFF2-40B4-BE49-F238E27FC236}">
                  <a16:creationId xmlns:a16="http://schemas.microsoft.com/office/drawing/2014/main" id="{1642D84C-9336-515A-92EE-8634DB66096F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5" name="Google Shape;4048;p64">
              <a:extLst>
                <a:ext uri="{FF2B5EF4-FFF2-40B4-BE49-F238E27FC236}">
                  <a16:creationId xmlns:a16="http://schemas.microsoft.com/office/drawing/2014/main" id="{D0EBFBF6-5298-391F-EC81-5EADA0499BAE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6" name="Google Shape;4049;p64">
              <a:extLst>
                <a:ext uri="{FF2B5EF4-FFF2-40B4-BE49-F238E27FC236}">
                  <a16:creationId xmlns:a16="http://schemas.microsoft.com/office/drawing/2014/main" id="{51633AB0-500C-4D90-C857-299855598652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7" name="Google Shape;4050;p64">
              <a:extLst>
                <a:ext uri="{FF2B5EF4-FFF2-40B4-BE49-F238E27FC236}">
                  <a16:creationId xmlns:a16="http://schemas.microsoft.com/office/drawing/2014/main" id="{F2AEB4D7-4E21-8316-0BB9-7C700B87BDE2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8" name="Google Shape;4051;p64">
              <a:extLst>
                <a:ext uri="{FF2B5EF4-FFF2-40B4-BE49-F238E27FC236}">
                  <a16:creationId xmlns:a16="http://schemas.microsoft.com/office/drawing/2014/main" id="{D01FB9F2-9D07-23B8-A6A6-4E6D9B19E017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9" name="Google Shape;4052;p64">
              <a:extLst>
                <a:ext uri="{FF2B5EF4-FFF2-40B4-BE49-F238E27FC236}">
                  <a16:creationId xmlns:a16="http://schemas.microsoft.com/office/drawing/2014/main" id="{D8ED024D-75E4-1E83-7242-8FE0A5E76E50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0" name="Google Shape;4053;p64">
              <a:extLst>
                <a:ext uri="{FF2B5EF4-FFF2-40B4-BE49-F238E27FC236}">
                  <a16:creationId xmlns:a16="http://schemas.microsoft.com/office/drawing/2014/main" id="{6E44E07E-479B-82F8-B20E-97A459D090A9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1" name="Google Shape;4054;p64">
              <a:extLst>
                <a:ext uri="{FF2B5EF4-FFF2-40B4-BE49-F238E27FC236}">
                  <a16:creationId xmlns:a16="http://schemas.microsoft.com/office/drawing/2014/main" id="{79CEF313-C2A7-BF96-3A8F-13FCF5F8F4A4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2" name="Google Shape;4055;p64">
              <a:extLst>
                <a:ext uri="{FF2B5EF4-FFF2-40B4-BE49-F238E27FC236}">
                  <a16:creationId xmlns:a16="http://schemas.microsoft.com/office/drawing/2014/main" id="{1B371DBA-A81C-DC76-F1CE-B82B187277F5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3" name="Google Shape;4056;p64">
              <a:extLst>
                <a:ext uri="{FF2B5EF4-FFF2-40B4-BE49-F238E27FC236}">
                  <a16:creationId xmlns:a16="http://schemas.microsoft.com/office/drawing/2014/main" id="{6EAC3DCE-9455-6E57-A65E-13EB9EABF378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6" name="Google Shape;4057;p64">
              <a:extLst>
                <a:ext uri="{FF2B5EF4-FFF2-40B4-BE49-F238E27FC236}">
                  <a16:creationId xmlns:a16="http://schemas.microsoft.com/office/drawing/2014/main" id="{F672CE3D-E5D8-7084-7D1F-DDB3F3689396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7" name="Google Shape;4058;p64">
              <a:extLst>
                <a:ext uri="{FF2B5EF4-FFF2-40B4-BE49-F238E27FC236}">
                  <a16:creationId xmlns:a16="http://schemas.microsoft.com/office/drawing/2014/main" id="{9A6D0C8F-EE1D-33CE-E0E4-0CC079435BD1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8" name="Google Shape;4059;p64">
              <a:extLst>
                <a:ext uri="{FF2B5EF4-FFF2-40B4-BE49-F238E27FC236}">
                  <a16:creationId xmlns:a16="http://schemas.microsoft.com/office/drawing/2014/main" id="{A7CF870D-81E8-5989-E894-1A722C0665E4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9" name="Google Shape;4060;p64">
              <a:extLst>
                <a:ext uri="{FF2B5EF4-FFF2-40B4-BE49-F238E27FC236}">
                  <a16:creationId xmlns:a16="http://schemas.microsoft.com/office/drawing/2014/main" id="{B582D136-ADC1-EB19-870D-A205CF3F39E1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0" name="Google Shape;4061;p64">
              <a:extLst>
                <a:ext uri="{FF2B5EF4-FFF2-40B4-BE49-F238E27FC236}">
                  <a16:creationId xmlns:a16="http://schemas.microsoft.com/office/drawing/2014/main" id="{B0F4F604-7476-FBD9-A087-8AF2574D69C6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1" name="Google Shape;4062;p64">
              <a:extLst>
                <a:ext uri="{FF2B5EF4-FFF2-40B4-BE49-F238E27FC236}">
                  <a16:creationId xmlns:a16="http://schemas.microsoft.com/office/drawing/2014/main" id="{99D87B1D-D171-D0EE-5927-93E85FD3D22D}"/>
                </a:ext>
              </a:extLst>
            </p:cNvPr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2" name="Google Shape;4063;p64">
              <a:extLst>
                <a:ext uri="{FF2B5EF4-FFF2-40B4-BE49-F238E27FC236}">
                  <a16:creationId xmlns:a16="http://schemas.microsoft.com/office/drawing/2014/main" id="{378923C7-8D51-AB7E-58DE-450DAEEAD555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0" name="Google Shape;4064;p64">
              <a:extLst>
                <a:ext uri="{FF2B5EF4-FFF2-40B4-BE49-F238E27FC236}">
                  <a16:creationId xmlns:a16="http://schemas.microsoft.com/office/drawing/2014/main" id="{E0769703-B975-3216-7366-F9845C077A75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1" name="Google Shape;4065;p64">
              <a:extLst>
                <a:ext uri="{FF2B5EF4-FFF2-40B4-BE49-F238E27FC236}">
                  <a16:creationId xmlns:a16="http://schemas.microsoft.com/office/drawing/2014/main" id="{53D9CE85-7FA3-26F8-695A-072CDACE01D5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2" name="Google Shape;4066;p64">
              <a:extLst>
                <a:ext uri="{FF2B5EF4-FFF2-40B4-BE49-F238E27FC236}">
                  <a16:creationId xmlns:a16="http://schemas.microsoft.com/office/drawing/2014/main" id="{26B68025-6F82-9FF3-702A-4E8CE9B1CD13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3" name="Google Shape;4067;p64">
              <a:extLst>
                <a:ext uri="{FF2B5EF4-FFF2-40B4-BE49-F238E27FC236}">
                  <a16:creationId xmlns:a16="http://schemas.microsoft.com/office/drawing/2014/main" id="{CF20224F-3EBD-E853-1C72-1EB78E70E25B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4" name="Google Shape;4068;p64">
              <a:extLst>
                <a:ext uri="{FF2B5EF4-FFF2-40B4-BE49-F238E27FC236}">
                  <a16:creationId xmlns:a16="http://schemas.microsoft.com/office/drawing/2014/main" id="{9295C41D-E5BA-D59D-9A5E-EFBFD57D2E86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5" name="Google Shape;4069;p64">
              <a:extLst>
                <a:ext uri="{FF2B5EF4-FFF2-40B4-BE49-F238E27FC236}">
                  <a16:creationId xmlns:a16="http://schemas.microsoft.com/office/drawing/2014/main" id="{CC3DDBA4-CA93-9080-DC56-49F9E56D3EA8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6" name="Google Shape;4070;p64">
              <a:extLst>
                <a:ext uri="{FF2B5EF4-FFF2-40B4-BE49-F238E27FC236}">
                  <a16:creationId xmlns:a16="http://schemas.microsoft.com/office/drawing/2014/main" id="{7312EE67-F5D6-A1EB-9B1C-FAA060B3A987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7" name="Google Shape;4071;p64">
              <a:extLst>
                <a:ext uri="{FF2B5EF4-FFF2-40B4-BE49-F238E27FC236}">
                  <a16:creationId xmlns:a16="http://schemas.microsoft.com/office/drawing/2014/main" id="{1B0D7E97-62AF-2B21-C438-A31FE6B12568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8" name="Google Shape;4072;p64">
              <a:extLst>
                <a:ext uri="{FF2B5EF4-FFF2-40B4-BE49-F238E27FC236}">
                  <a16:creationId xmlns:a16="http://schemas.microsoft.com/office/drawing/2014/main" id="{714F364C-9618-E4A7-EC92-BA1E1CBFD3A2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9" name="Google Shape;4073;p64">
              <a:extLst>
                <a:ext uri="{FF2B5EF4-FFF2-40B4-BE49-F238E27FC236}">
                  <a16:creationId xmlns:a16="http://schemas.microsoft.com/office/drawing/2014/main" id="{0B685EF9-61C0-8F33-A8CB-0E58BCBAA0E4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0" name="Google Shape;4074;p64">
              <a:extLst>
                <a:ext uri="{FF2B5EF4-FFF2-40B4-BE49-F238E27FC236}">
                  <a16:creationId xmlns:a16="http://schemas.microsoft.com/office/drawing/2014/main" id="{9BCDA599-2A48-4565-F881-E222273F4E57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1" name="Google Shape;4075;p64">
              <a:extLst>
                <a:ext uri="{FF2B5EF4-FFF2-40B4-BE49-F238E27FC236}">
                  <a16:creationId xmlns:a16="http://schemas.microsoft.com/office/drawing/2014/main" id="{4C3655F2-F135-3DCD-58CD-525252418FB9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2" name="Google Shape;4076;p64">
              <a:extLst>
                <a:ext uri="{FF2B5EF4-FFF2-40B4-BE49-F238E27FC236}">
                  <a16:creationId xmlns:a16="http://schemas.microsoft.com/office/drawing/2014/main" id="{A6113950-41FC-3DD5-C2DB-21D0414A3232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3" name="Google Shape;4077;p64">
              <a:extLst>
                <a:ext uri="{FF2B5EF4-FFF2-40B4-BE49-F238E27FC236}">
                  <a16:creationId xmlns:a16="http://schemas.microsoft.com/office/drawing/2014/main" id="{54F3CFD4-9C92-44B7-AF8A-5A61E1960B7D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4" name="Google Shape;4078;p64">
              <a:extLst>
                <a:ext uri="{FF2B5EF4-FFF2-40B4-BE49-F238E27FC236}">
                  <a16:creationId xmlns:a16="http://schemas.microsoft.com/office/drawing/2014/main" id="{6C1990BA-CE03-89CA-B92C-6713E59A3D57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5" name="Google Shape;4079;p64">
              <a:extLst>
                <a:ext uri="{FF2B5EF4-FFF2-40B4-BE49-F238E27FC236}">
                  <a16:creationId xmlns:a16="http://schemas.microsoft.com/office/drawing/2014/main" id="{55A823CD-3688-58F4-FC6F-ED810FA0A0C2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6" name="Google Shape;4080;p64">
              <a:extLst>
                <a:ext uri="{FF2B5EF4-FFF2-40B4-BE49-F238E27FC236}">
                  <a16:creationId xmlns:a16="http://schemas.microsoft.com/office/drawing/2014/main" id="{F98024DD-08B9-B46C-A8AA-EF8C9D9E0CC9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7" name="Google Shape;4081;p64">
              <a:extLst>
                <a:ext uri="{FF2B5EF4-FFF2-40B4-BE49-F238E27FC236}">
                  <a16:creationId xmlns:a16="http://schemas.microsoft.com/office/drawing/2014/main" id="{E1E8BD84-E1D3-4737-ED4C-5624DB471D73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8" name="Google Shape;4082;p64">
              <a:extLst>
                <a:ext uri="{FF2B5EF4-FFF2-40B4-BE49-F238E27FC236}">
                  <a16:creationId xmlns:a16="http://schemas.microsoft.com/office/drawing/2014/main" id="{812A3060-E877-191D-6059-EE6FE8C5862B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9" name="Google Shape;4083;p64">
              <a:extLst>
                <a:ext uri="{FF2B5EF4-FFF2-40B4-BE49-F238E27FC236}">
                  <a16:creationId xmlns:a16="http://schemas.microsoft.com/office/drawing/2014/main" id="{3BFA5D3C-42E7-F738-D8A6-E4E7DE8C7D00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0" name="Google Shape;4084;p64">
              <a:extLst>
                <a:ext uri="{FF2B5EF4-FFF2-40B4-BE49-F238E27FC236}">
                  <a16:creationId xmlns:a16="http://schemas.microsoft.com/office/drawing/2014/main" id="{7D82F820-F0E4-89D7-3F3E-97F2EB8EEDC1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1" name="Google Shape;4085;p64">
              <a:extLst>
                <a:ext uri="{FF2B5EF4-FFF2-40B4-BE49-F238E27FC236}">
                  <a16:creationId xmlns:a16="http://schemas.microsoft.com/office/drawing/2014/main" id="{388A4A14-DD75-39FD-66EC-0399346D7F91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2" name="Google Shape;4086;p64">
              <a:extLst>
                <a:ext uri="{FF2B5EF4-FFF2-40B4-BE49-F238E27FC236}">
                  <a16:creationId xmlns:a16="http://schemas.microsoft.com/office/drawing/2014/main" id="{9B99F526-2B6C-C775-F67A-0FF4DEC08B90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3" name="Google Shape;4087;p64">
              <a:extLst>
                <a:ext uri="{FF2B5EF4-FFF2-40B4-BE49-F238E27FC236}">
                  <a16:creationId xmlns:a16="http://schemas.microsoft.com/office/drawing/2014/main" id="{3C51363D-755F-77D8-7001-6353037214C1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4" name="Google Shape;4088;p64">
              <a:extLst>
                <a:ext uri="{FF2B5EF4-FFF2-40B4-BE49-F238E27FC236}">
                  <a16:creationId xmlns:a16="http://schemas.microsoft.com/office/drawing/2014/main" id="{5BB29C03-A68C-D17C-E873-18B627BD3353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5" name="Google Shape;4089;p64">
              <a:extLst>
                <a:ext uri="{FF2B5EF4-FFF2-40B4-BE49-F238E27FC236}">
                  <a16:creationId xmlns:a16="http://schemas.microsoft.com/office/drawing/2014/main" id="{CD9F61E4-B3C1-4606-2E1E-2DA084E22881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6" name="Google Shape;4090;p64">
              <a:extLst>
                <a:ext uri="{FF2B5EF4-FFF2-40B4-BE49-F238E27FC236}">
                  <a16:creationId xmlns:a16="http://schemas.microsoft.com/office/drawing/2014/main" id="{3979FAB7-180F-7029-1944-E055C7370E48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7" name="Google Shape;4091;p64">
              <a:extLst>
                <a:ext uri="{FF2B5EF4-FFF2-40B4-BE49-F238E27FC236}">
                  <a16:creationId xmlns:a16="http://schemas.microsoft.com/office/drawing/2014/main" id="{3B18F7D4-ACEA-3716-0410-D28C0665F622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8" name="Google Shape;4092;p64">
              <a:extLst>
                <a:ext uri="{FF2B5EF4-FFF2-40B4-BE49-F238E27FC236}">
                  <a16:creationId xmlns:a16="http://schemas.microsoft.com/office/drawing/2014/main" id="{CCE2B294-2D13-6B62-A254-C18D53192067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9" name="Google Shape;4093;p64">
              <a:extLst>
                <a:ext uri="{FF2B5EF4-FFF2-40B4-BE49-F238E27FC236}">
                  <a16:creationId xmlns:a16="http://schemas.microsoft.com/office/drawing/2014/main" id="{4CE6FCE7-A5FB-46D9-6B35-F150E57899CF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0" name="Google Shape;4094;p64">
              <a:extLst>
                <a:ext uri="{FF2B5EF4-FFF2-40B4-BE49-F238E27FC236}">
                  <a16:creationId xmlns:a16="http://schemas.microsoft.com/office/drawing/2014/main" id="{C10A4F16-B775-334E-749C-4199B9F50448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1" name="Google Shape;4095;p64">
              <a:extLst>
                <a:ext uri="{FF2B5EF4-FFF2-40B4-BE49-F238E27FC236}">
                  <a16:creationId xmlns:a16="http://schemas.microsoft.com/office/drawing/2014/main" id="{CB736076-5BA9-E249-517E-6CE15F4D0CF0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2" name="Google Shape;4096;p64">
              <a:extLst>
                <a:ext uri="{FF2B5EF4-FFF2-40B4-BE49-F238E27FC236}">
                  <a16:creationId xmlns:a16="http://schemas.microsoft.com/office/drawing/2014/main" id="{D94EEB24-8A07-6C5C-BD43-76C9DA8CA2EF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3" name="Google Shape;4097;p64">
              <a:extLst>
                <a:ext uri="{FF2B5EF4-FFF2-40B4-BE49-F238E27FC236}">
                  <a16:creationId xmlns:a16="http://schemas.microsoft.com/office/drawing/2014/main" id="{A9FB64A9-709B-B621-2913-A185AFC7B523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4" name="Google Shape;4098;p64">
              <a:extLst>
                <a:ext uri="{FF2B5EF4-FFF2-40B4-BE49-F238E27FC236}">
                  <a16:creationId xmlns:a16="http://schemas.microsoft.com/office/drawing/2014/main" id="{9ACA684A-502D-5867-2B3E-85BEA9D4C995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5" name="Google Shape;4099;p64">
              <a:extLst>
                <a:ext uri="{FF2B5EF4-FFF2-40B4-BE49-F238E27FC236}">
                  <a16:creationId xmlns:a16="http://schemas.microsoft.com/office/drawing/2014/main" id="{7F238704-1681-7AA4-F344-1B52AC4BF813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6" name="Google Shape;4100;p64">
              <a:extLst>
                <a:ext uri="{FF2B5EF4-FFF2-40B4-BE49-F238E27FC236}">
                  <a16:creationId xmlns:a16="http://schemas.microsoft.com/office/drawing/2014/main" id="{63837780-B03D-BA9F-B35B-FA5100F1EBF2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7" name="Google Shape;4101;p64">
              <a:extLst>
                <a:ext uri="{FF2B5EF4-FFF2-40B4-BE49-F238E27FC236}">
                  <a16:creationId xmlns:a16="http://schemas.microsoft.com/office/drawing/2014/main" id="{19FA6899-4FE3-1306-32C0-83222A437BEC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8" name="Google Shape;4102;p64">
              <a:extLst>
                <a:ext uri="{FF2B5EF4-FFF2-40B4-BE49-F238E27FC236}">
                  <a16:creationId xmlns:a16="http://schemas.microsoft.com/office/drawing/2014/main" id="{583ED207-08F0-BC8D-5339-93EBCD2CBE52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9" name="Google Shape;4103;p64">
              <a:extLst>
                <a:ext uri="{FF2B5EF4-FFF2-40B4-BE49-F238E27FC236}">
                  <a16:creationId xmlns:a16="http://schemas.microsoft.com/office/drawing/2014/main" id="{B7D5C52E-7924-FB28-87D0-9B744D20E0FC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0" name="Google Shape;4104;p64">
              <a:extLst>
                <a:ext uri="{FF2B5EF4-FFF2-40B4-BE49-F238E27FC236}">
                  <a16:creationId xmlns:a16="http://schemas.microsoft.com/office/drawing/2014/main" id="{1A52360F-9D72-6554-6F2B-AEA76840C856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1" name="Google Shape;4105;p64">
              <a:extLst>
                <a:ext uri="{FF2B5EF4-FFF2-40B4-BE49-F238E27FC236}">
                  <a16:creationId xmlns:a16="http://schemas.microsoft.com/office/drawing/2014/main" id="{C4469599-23D0-AC71-2ADC-0144EFE3B7C3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2" name="Google Shape;4106;p64">
              <a:extLst>
                <a:ext uri="{FF2B5EF4-FFF2-40B4-BE49-F238E27FC236}">
                  <a16:creationId xmlns:a16="http://schemas.microsoft.com/office/drawing/2014/main" id="{8913616D-796F-67C6-D281-02A665025583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3" name="Google Shape;4107;p64">
              <a:extLst>
                <a:ext uri="{FF2B5EF4-FFF2-40B4-BE49-F238E27FC236}">
                  <a16:creationId xmlns:a16="http://schemas.microsoft.com/office/drawing/2014/main" id="{6073706C-103D-D669-0CAB-9314E212B90F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4" name="Google Shape;4108;p64">
              <a:extLst>
                <a:ext uri="{FF2B5EF4-FFF2-40B4-BE49-F238E27FC236}">
                  <a16:creationId xmlns:a16="http://schemas.microsoft.com/office/drawing/2014/main" id="{44FF9890-D09B-A35D-3CC7-7D5CB21855EC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5" name="Google Shape;4109;p64">
              <a:extLst>
                <a:ext uri="{FF2B5EF4-FFF2-40B4-BE49-F238E27FC236}">
                  <a16:creationId xmlns:a16="http://schemas.microsoft.com/office/drawing/2014/main" id="{FC430652-E9D8-DFC4-6A4C-6630949D58C0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6" name="Google Shape;4110;p64">
              <a:extLst>
                <a:ext uri="{FF2B5EF4-FFF2-40B4-BE49-F238E27FC236}">
                  <a16:creationId xmlns:a16="http://schemas.microsoft.com/office/drawing/2014/main" id="{8F0132B4-788D-3171-3D13-38BDE9FB8C64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7" name="Google Shape;4111;p64">
              <a:extLst>
                <a:ext uri="{FF2B5EF4-FFF2-40B4-BE49-F238E27FC236}">
                  <a16:creationId xmlns:a16="http://schemas.microsoft.com/office/drawing/2014/main" id="{D891259B-FCB2-E0A0-1AB0-83D3D2ABB058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8" name="Google Shape;4112;p64">
              <a:extLst>
                <a:ext uri="{FF2B5EF4-FFF2-40B4-BE49-F238E27FC236}">
                  <a16:creationId xmlns:a16="http://schemas.microsoft.com/office/drawing/2014/main" id="{88F4ED2E-D1B2-02A4-7D1F-047B84B481E2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9" name="Google Shape;4113;p64">
              <a:extLst>
                <a:ext uri="{FF2B5EF4-FFF2-40B4-BE49-F238E27FC236}">
                  <a16:creationId xmlns:a16="http://schemas.microsoft.com/office/drawing/2014/main" id="{3CEFBACF-59FF-C79B-9042-67FC801D03F5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0" name="Google Shape;4114;p64">
              <a:extLst>
                <a:ext uri="{FF2B5EF4-FFF2-40B4-BE49-F238E27FC236}">
                  <a16:creationId xmlns:a16="http://schemas.microsoft.com/office/drawing/2014/main" id="{FC3F8B6B-F82B-FCCB-7E31-F810562256AF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1" name="Google Shape;4115;p64">
              <a:extLst>
                <a:ext uri="{FF2B5EF4-FFF2-40B4-BE49-F238E27FC236}">
                  <a16:creationId xmlns:a16="http://schemas.microsoft.com/office/drawing/2014/main" id="{067916DD-677F-3330-EFAE-3BB952B98BE2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2" name="Google Shape;4116;p64">
              <a:extLst>
                <a:ext uri="{FF2B5EF4-FFF2-40B4-BE49-F238E27FC236}">
                  <a16:creationId xmlns:a16="http://schemas.microsoft.com/office/drawing/2014/main" id="{576F78D1-60BA-DB1D-2A46-2E5A568BF11D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3" name="Google Shape;4117;p64">
              <a:extLst>
                <a:ext uri="{FF2B5EF4-FFF2-40B4-BE49-F238E27FC236}">
                  <a16:creationId xmlns:a16="http://schemas.microsoft.com/office/drawing/2014/main" id="{6D5622C4-E021-B112-1D7A-6D2C97E2FE32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4" name="Google Shape;4118;p64">
              <a:extLst>
                <a:ext uri="{FF2B5EF4-FFF2-40B4-BE49-F238E27FC236}">
                  <a16:creationId xmlns:a16="http://schemas.microsoft.com/office/drawing/2014/main" id="{EE5CEE43-8E0C-DA9D-A3CF-9C498861D955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5" name="Google Shape;4119;p64">
              <a:extLst>
                <a:ext uri="{FF2B5EF4-FFF2-40B4-BE49-F238E27FC236}">
                  <a16:creationId xmlns:a16="http://schemas.microsoft.com/office/drawing/2014/main" id="{75B175F4-ECB3-14F6-0247-F8AC888F4BF5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6" name="Google Shape;4120;p64">
              <a:extLst>
                <a:ext uri="{FF2B5EF4-FFF2-40B4-BE49-F238E27FC236}">
                  <a16:creationId xmlns:a16="http://schemas.microsoft.com/office/drawing/2014/main" id="{291F5064-8CE0-E0EF-797C-921F8029D796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7" name="Google Shape;4121;p64">
              <a:extLst>
                <a:ext uri="{FF2B5EF4-FFF2-40B4-BE49-F238E27FC236}">
                  <a16:creationId xmlns:a16="http://schemas.microsoft.com/office/drawing/2014/main" id="{EDA93FB5-BE20-6314-6B27-90996857A70A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8" name="Google Shape;4122;p64">
              <a:extLst>
                <a:ext uri="{FF2B5EF4-FFF2-40B4-BE49-F238E27FC236}">
                  <a16:creationId xmlns:a16="http://schemas.microsoft.com/office/drawing/2014/main" id="{11DCB7E0-942F-8F49-8834-A950C4D318F8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9" name="Google Shape;4123;p64">
              <a:extLst>
                <a:ext uri="{FF2B5EF4-FFF2-40B4-BE49-F238E27FC236}">
                  <a16:creationId xmlns:a16="http://schemas.microsoft.com/office/drawing/2014/main" id="{227AE9E9-1F02-A620-4959-67CD6CEA4921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0" name="Google Shape;4124;p64">
              <a:extLst>
                <a:ext uri="{FF2B5EF4-FFF2-40B4-BE49-F238E27FC236}">
                  <a16:creationId xmlns:a16="http://schemas.microsoft.com/office/drawing/2014/main" id="{90BCA148-7BD0-B47E-D399-6F26E6BC5900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1" name="Google Shape;4125;p64">
              <a:extLst>
                <a:ext uri="{FF2B5EF4-FFF2-40B4-BE49-F238E27FC236}">
                  <a16:creationId xmlns:a16="http://schemas.microsoft.com/office/drawing/2014/main" id="{4B5A8836-DE0D-DE93-D998-3167A641740C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2" name="Google Shape;4126;p64">
              <a:extLst>
                <a:ext uri="{FF2B5EF4-FFF2-40B4-BE49-F238E27FC236}">
                  <a16:creationId xmlns:a16="http://schemas.microsoft.com/office/drawing/2014/main" id="{2E94D2E8-4A58-D6C2-8B7D-D542760CCFF1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3" name="Google Shape;4127;p64">
              <a:extLst>
                <a:ext uri="{FF2B5EF4-FFF2-40B4-BE49-F238E27FC236}">
                  <a16:creationId xmlns:a16="http://schemas.microsoft.com/office/drawing/2014/main" id="{28D37189-A0C3-E491-6265-4FE35B4CC67D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4" name="Google Shape;4128;p64">
              <a:extLst>
                <a:ext uri="{FF2B5EF4-FFF2-40B4-BE49-F238E27FC236}">
                  <a16:creationId xmlns:a16="http://schemas.microsoft.com/office/drawing/2014/main" id="{77337A60-4EE7-4800-4593-5BB26D85D2F1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5" name="Google Shape;4129;p64">
              <a:extLst>
                <a:ext uri="{FF2B5EF4-FFF2-40B4-BE49-F238E27FC236}">
                  <a16:creationId xmlns:a16="http://schemas.microsoft.com/office/drawing/2014/main" id="{4800737F-7196-0111-A32F-4B9AF0016ADC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6" name="Google Shape;4130;p64">
              <a:extLst>
                <a:ext uri="{FF2B5EF4-FFF2-40B4-BE49-F238E27FC236}">
                  <a16:creationId xmlns:a16="http://schemas.microsoft.com/office/drawing/2014/main" id="{204129BB-20FE-5B87-7D2F-730C4D150592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7" name="Google Shape;4131;p64">
              <a:extLst>
                <a:ext uri="{FF2B5EF4-FFF2-40B4-BE49-F238E27FC236}">
                  <a16:creationId xmlns:a16="http://schemas.microsoft.com/office/drawing/2014/main" id="{ABD1FE2D-279E-07F7-91B0-3D6BF7C27450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8" name="Google Shape;4132;p64">
              <a:extLst>
                <a:ext uri="{FF2B5EF4-FFF2-40B4-BE49-F238E27FC236}">
                  <a16:creationId xmlns:a16="http://schemas.microsoft.com/office/drawing/2014/main" id="{857C78A0-A31D-EE61-D967-22C8FFBD16F7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9" name="Google Shape;4133;p64">
              <a:extLst>
                <a:ext uri="{FF2B5EF4-FFF2-40B4-BE49-F238E27FC236}">
                  <a16:creationId xmlns:a16="http://schemas.microsoft.com/office/drawing/2014/main" id="{AF72299B-63E6-EAB2-2AA7-F13927D7E05C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0" name="Google Shape;4134;p64">
              <a:extLst>
                <a:ext uri="{FF2B5EF4-FFF2-40B4-BE49-F238E27FC236}">
                  <a16:creationId xmlns:a16="http://schemas.microsoft.com/office/drawing/2014/main" id="{044BB30F-80E8-7D97-6A40-EA129EA92756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1" name="Google Shape;4135;p64">
              <a:extLst>
                <a:ext uri="{FF2B5EF4-FFF2-40B4-BE49-F238E27FC236}">
                  <a16:creationId xmlns:a16="http://schemas.microsoft.com/office/drawing/2014/main" id="{972DD25E-5165-CEEE-6A37-24EB601833E8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2" name="Google Shape;4136;p64">
              <a:extLst>
                <a:ext uri="{FF2B5EF4-FFF2-40B4-BE49-F238E27FC236}">
                  <a16:creationId xmlns:a16="http://schemas.microsoft.com/office/drawing/2014/main" id="{EC749DA4-DDDA-0FEC-660F-7FD273FD9167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3" name="Google Shape;4137;p64">
              <a:extLst>
                <a:ext uri="{FF2B5EF4-FFF2-40B4-BE49-F238E27FC236}">
                  <a16:creationId xmlns:a16="http://schemas.microsoft.com/office/drawing/2014/main" id="{1B335C57-2A48-6625-E02A-ECA2B68F22E2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4" name="Google Shape;4138;p64">
              <a:extLst>
                <a:ext uri="{FF2B5EF4-FFF2-40B4-BE49-F238E27FC236}">
                  <a16:creationId xmlns:a16="http://schemas.microsoft.com/office/drawing/2014/main" id="{38C7DF61-C14D-1C30-E093-1379C497F7EE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5" name="Google Shape;4139;p64">
              <a:extLst>
                <a:ext uri="{FF2B5EF4-FFF2-40B4-BE49-F238E27FC236}">
                  <a16:creationId xmlns:a16="http://schemas.microsoft.com/office/drawing/2014/main" id="{620C1BAC-0629-3F9A-2F3D-274BB268ABBB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6" name="Google Shape;4140;p64">
              <a:extLst>
                <a:ext uri="{FF2B5EF4-FFF2-40B4-BE49-F238E27FC236}">
                  <a16:creationId xmlns:a16="http://schemas.microsoft.com/office/drawing/2014/main" id="{BC294E76-5872-27ED-78B2-6DD34FD8C5B9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7" name="Google Shape;4141;p64">
              <a:extLst>
                <a:ext uri="{FF2B5EF4-FFF2-40B4-BE49-F238E27FC236}">
                  <a16:creationId xmlns:a16="http://schemas.microsoft.com/office/drawing/2014/main" id="{EF450DC4-6E15-C0ED-825C-F814F4EB018C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8" name="Google Shape;4142;p64">
              <a:extLst>
                <a:ext uri="{FF2B5EF4-FFF2-40B4-BE49-F238E27FC236}">
                  <a16:creationId xmlns:a16="http://schemas.microsoft.com/office/drawing/2014/main" id="{6666D808-7A1F-6921-7ED1-66C1498A1E23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9" name="Google Shape;4143;p64">
              <a:extLst>
                <a:ext uri="{FF2B5EF4-FFF2-40B4-BE49-F238E27FC236}">
                  <a16:creationId xmlns:a16="http://schemas.microsoft.com/office/drawing/2014/main" id="{FD78C63E-F120-12C1-A409-97B0126A933C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0" name="Google Shape;4144;p64">
              <a:extLst>
                <a:ext uri="{FF2B5EF4-FFF2-40B4-BE49-F238E27FC236}">
                  <a16:creationId xmlns:a16="http://schemas.microsoft.com/office/drawing/2014/main" id="{9B3436C3-7D48-8F92-034E-D2701F6B39E4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1" name="Google Shape;4145;p64">
              <a:extLst>
                <a:ext uri="{FF2B5EF4-FFF2-40B4-BE49-F238E27FC236}">
                  <a16:creationId xmlns:a16="http://schemas.microsoft.com/office/drawing/2014/main" id="{3A0D7598-9524-5D72-F6DB-8688102A7AAC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2" name="Google Shape;4146;p64">
              <a:extLst>
                <a:ext uri="{FF2B5EF4-FFF2-40B4-BE49-F238E27FC236}">
                  <a16:creationId xmlns:a16="http://schemas.microsoft.com/office/drawing/2014/main" id="{E25B9344-AA32-D6D3-833F-203FA405F75E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3" name="Google Shape;4147;p64">
              <a:extLst>
                <a:ext uri="{FF2B5EF4-FFF2-40B4-BE49-F238E27FC236}">
                  <a16:creationId xmlns:a16="http://schemas.microsoft.com/office/drawing/2014/main" id="{26B4C037-BDAD-747B-75CF-CB5DBE1F112C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4" name="Google Shape;4148;p64">
              <a:extLst>
                <a:ext uri="{FF2B5EF4-FFF2-40B4-BE49-F238E27FC236}">
                  <a16:creationId xmlns:a16="http://schemas.microsoft.com/office/drawing/2014/main" id="{122D0ACD-6C89-36BF-4000-0486242CF33A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5" name="Google Shape;4149;p64">
              <a:extLst>
                <a:ext uri="{FF2B5EF4-FFF2-40B4-BE49-F238E27FC236}">
                  <a16:creationId xmlns:a16="http://schemas.microsoft.com/office/drawing/2014/main" id="{1A8562DF-3C59-7DC8-1A6F-CCEFAB9563DB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6" name="Google Shape;4150;p64">
              <a:extLst>
                <a:ext uri="{FF2B5EF4-FFF2-40B4-BE49-F238E27FC236}">
                  <a16:creationId xmlns:a16="http://schemas.microsoft.com/office/drawing/2014/main" id="{DAAF7365-C1C9-61AF-7135-FCDAE8A4DD68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7" name="Google Shape;4151;p64">
              <a:extLst>
                <a:ext uri="{FF2B5EF4-FFF2-40B4-BE49-F238E27FC236}">
                  <a16:creationId xmlns:a16="http://schemas.microsoft.com/office/drawing/2014/main" id="{957BD3AA-9D45-8AE1-6AD3-6475EEFAE1AC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8" name="Google Shape;4152;p64">
              <a:extLst>
                <a:ext uri="{FF2B5EF4-FFF2-40B4-BE49-F238E27FC236}">
                  <a16:creationId xmlns:a16="http://schemas.microsoft.com/office/drawing/2014/main" id="{71ABE76C-8AED-F1F7-8EB7-05F1F9E07783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9" name="Google Shape;4153;p64">
              <a:extLst>
                <a:ext uri="{FF2B5EF4-FFF2-40B4-BE49-F238E27FC236}">
                  <a16:creationId xmlns:a16="http://schemas.microsoft.com/office/drawing/2014/main" id="{185BD6C5-6A1A-FB8C-89AA-E8ACB0079552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0" name="Google Shape;4154;p64">
              <a:extLst>
                <a:ext uri="{FF2B5EF4-FFF2-40B4-BE49-F238E27FC236}">
                  <a16:creationId xmlns:a16="http://schemas.microsoft.com/office/drawing/2014/main" id="{598EFF26-7125-6420-D550-FBBBD89C665F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1" name="Google Shape;4155;p64">
              <a:extLst>
                <a:ext uri="{FF2B5EF4-FFF2-40B4-BE49-F238E27FC236}">
                  <a16:creationId xmlns:a16="http://schemas.microsoft.com/office/drawing/2014/main" id="{A088F7D9-37E6-64F4-8233-2DBE7EC5A068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2" name="Google Shape;4156;p64">
              <a:extLst>
                <a:ext uri="{FF2B5EF4-FFF2-40B4-BE49-F238E27FC236}">
                  <a16:creationId xmlns:a16="http://schemas.microsoft.com/office/drawing/2014/main" id="{2789F556-61EE-D60F-F5B4-12B4AFFF4FD6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3" name="Google Shape;4157;p64">
              <a:extLst>
                <a:ext uri="{FF2B5EF4-FFF2-40B4-BE49-F238E27FC236}">
                  <a16:creationId xmlns:a16="http://schemas.microsoft.com/office/drawing/2014/main" id="{7D5CD8D5-A154-5112-3250-478F5C3FB81C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4" name="Google Shape;4158;p64">
              <a:extLst>
                <a:ext uri="{FF2B5EF4-FFF2-40B4-BE49-F238E27FC236}">
                  <a16:creationId xmlns:a16="http://schemas.microsoft.com/office/drawing/2014/main" id="{03D322A8-8C10-F459-D155-335A8DBE3276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5" name="Google Shape;4159;p64">
              <a:extLst>
                <a:ext uri="{FF2B5EF4-FFF2-40B4-BE49-F238E27FC236}">
                  <a16:creationId xmlns:a16="http://schemas.microsoft.com/office/drawing/2014/main" id="{DBBA75E0-94E9-03C1-4261-7B3F39DA8BAC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6" name="Google Shape;4160;p64">
              <a:extLst>
                <a:ext uri="{FF2B5EF4-FFF2-40B4-BE49-F238E27FC236}">
                  <a16:creationId xmlns:a16="http://schemas.microsoft.com/office/drawing/2014/main" id="{419EF3F4-B64A-E28D-5711-78752234BD41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7" name="Google Shape;4161;p64">
              <a:extLst>
                <a:ext uri="{FF2B5EF4-FFF2-40B4-BE49-F238E27FC236}">
                  <a16:creationId xmlns:a16="http://schemas.microsoft.com/office/drawing/2014/main" id="{BE920B6C-B902-015D-5B80-4A483991CD13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8" name="Google Shape;4162;p64">
              <a:extLst>
                <a:ext uri="{FF2B5EF4-FFF2-40B4-BE49-F238E27FC236}">
                  <a16:creationId xmlns:a16="http://schemas.microsoft.com/office/drawing/2014/main" id="{7B3B542B-D3E1-8BA7-085F-DCAA3EBC17D9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9" name="Google Shape;4163;p64">
              <a:extLst>
                <a:ext uri="{FF2B5EF4-FFF2-40B4-BE49-F238E27FC236}">
                  <a16:creationId xmlns:a16="http://schemas.microsoft.com/office/drawing/2014/main" id="{ABAB2628-D394-6BA3-C6AF-1A392EAFD88E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0" name="Google Shape;4164;p64">
              <a:extLst>
                <a:ext uri="{FF2B5EF4-FFF2-40B4-BE49-F238E27FC236}">
                  <a16:creationId xmlns:a16="http://schemas.microsoft.com/office/drawing/2014/main" id="{0D263562-9576-5764-6744-96CA200D0ACC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1" name="Google Shape;4165;p64">
              <a:extLst>
                <a:ext uri="{FF2B5EF4-FFF2-40B4-BE49-F238E27FC236}">
                  <a16:creationId xmlns:a16="http://schemas.microsoft.com/office/drawing/2014/main" id="{244F8973-E542-6096-0BA6-7B3E5D6684F9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2" name="Google Shape;4166;p64">
              <a:extLst>
                <a:ext uri="{FF2B5EF4-FFF2-40B4-BE49-F238E27FC236}">
                  <a16:creationId xmlns:a16="http://schemas.microsoft.com/office/drawing/2014/main" id="{1BAA8991-0454-F799-4D8A-46554EAFDBF3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3" name="Google Shape;4167;p64">
              <a:extLst>
                <a:ext uri="{FF2B5EF4-FFF2-40B4-BE49-F238E27FC236}">
                  <a16:creationId xmlns:a16="http://schemas.microsoft.com/office/drawing/2014/main" id="{961036C9-76DA-A752-C310-E527D97BAD43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4" name="Google Shape;4168;p64">
              <a:extLst>
                <a:ext uri="{FF2B5EF4-FFF2-40B4-BE49-F238E27FC236}">
                  <a16:creationId xmlns:a16="http://schemas.microsoft.com/office/drawing/2014/main" id="{2C915A6B-A237-0B48-5C2B-9DDEAC165D0C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5" name="Google Shape;4169;p64">
              <a:extLst>
                <a:ext uri="{FF2B5EF4-FFF2-40B4-BE49-F238E27FC236}">
                  <a16:creationId xmlns:a16="http://schemas.microsoft.com/office/drawing/2014/main" id="{C660F721-AA95-54A0-BC78-3067C90BE038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6" name="Google Shape;4170;p64">
              <a:extLst>
                <a:ext uri="{FF2B5EF4-FFF2-40B4-BE49-F238E27FC236}">
                  <a16:creationId xmlns:a16="http://schemas.microsoft.com/office/drawing/2014/main" id="{29614962-CC3F-7B29-99DC-37A7A0421E95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7" name="Google Shape;4171;p64">
              <a:extLst>
                <a:ext uri="{FF2B5EF4-FFF2-40B4-BE49-F238E27FC236}">
                  <a16:creationId xmlns:a16="http://schemas.microsoft.com/office/drawing/2014/main" id="{4C51692E-2CB9-058C-0A6D-9DD3DE2DA02D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8" name="Google Shape;4172;p64">
              <a:extLst>
                <a:ext uri="{FF2B5EF4-FFF2-40B4-BE49-F238E27FC236}">
                  <a16:creationId xmlns:a16="http://schemas.microsoft.com/office/drawing/2014/main" id="{C39D6D1B-2EEC-DE88-B1AC-DD5481C4A33E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9" name="Google Shape;4173;p64">
              <a:extLst>
                <a:ext uri="{FF2B5EF4-FFF2-40B4-BE49-F238E27FC236}">
                  <a16:creationId xmlns:a16="http://schemas.microsoft.com/office/drawing/2014/main" id="{791F38B5-5E2B-DE86-5484-A5C0AF5C9B1C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0" name="Google Shape;4174;p64">
              <a:extLst>
                <a:ext uri="{FF2B5EF4-FFF2-40B4-BE49-F238E27FC236}">
                  <a16:creationId xmlns:a16="http://schemas.microsoft.com/office/drawing/2014/main" id="{A5A5C35D-07B4-0451-3C94-EF29ECE5A3B7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1" name="Google Shape;4175;p64">
              <a:extLst>
                <a:ext uri="{FF2B5EF4-FFF2-40B4-BE49-F238E27FC236}">
                  <a16:creationId xmlns:a16="http://schemas.microsoft.com/office/drawing/2014/main" id="{02A8ED35-ED50-65F6-FF7B-8575CCFBD0D0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2" name="Google Shape;4176;p64">
              <a:extLst>
                <a:ext uri="{FF2B5EF4-FFF2-40B4-BE49-F238E27FC236}">
                  <a16:creationId xmlns:a16="http://schemas.microsoft.com/office/drawing/2014/main" id="{A41634F4-2601-12D4-9E20-AE3C60B59766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3" name="Google Shape;4177;p64">
              <a:extLst>
                <a:ext uri="{FF2B5EF4-FFF2-40B4-BE49-F238E27FC236}">
                  <a16:creationId xmlns:a16="http://schemas.microsoft.com/office/drawing/2014/main" id="{0FDD2EF9-884D-7405-672B-DA2A1BA9752B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4" name="Google Shape;4178;p64">
              <a:extLst>
                <a:ext uri="{FF2B5EF4-FFF2-40B4-BE49-F238E27FC236}">
                  <a16:creationId xmlns:a16="http://schemas.microsoft.com/office/drawing/2014/main" id="{175A6735-657D-16A1-ACA2-91CD95CA773B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5" name="Google Shape;4179;p64">
              <a:extLst>
                <a:ext uri="{FF2B5EF4-FFF2-40B4-BE49-F238E27FC236}">
                  <a16:creationId xmlns:a16="http://schemas.microsoft.com/office/drawing/2014/main" id="{06C40C22-E080-5C8D-032E-9A3F416DAE92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6" name="Google Shape;4180;p64">
              <a:extLst>
                <a:ext uri="{FF2B5EF4-FFF2-40B4-BE49-F238E27FC236}">
                  <a16:creationId xmlns:a16="http://schemas.microsoft.com/office/drawing/2014/main" id="{A489D828-79FA-6F84-9B8E-D7602C8F0202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7" name="Google Shape;4181;p64">
              <a:extLst>
                <a:ext uri="{FF2B5EF4-FFF2-40B4-BE49-F238E27FC236}">
                  <a16:creationId xmlns:a16="http://schemas.microsoft.com/office/drawing/2014/main" id="{DB76701A-EC59-50EC-3D69-C36DFA64CEDC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8" name="Google Shape;4182;p64">
              <a:extLst>
                <a:ext uri="{FF2B5EF4-FFF2-40B4-BE49-F238E27FC236}">
                  <a16:creationId xmlns:a16="http://schemas.microsoft.com/office/drawing/2014/main" id="{D600498C-C10C-8E50-1DA5-77C84E409AF1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9" name="Google Shape;4183;p64">
              <a:extLst>
                <a:ext uri="{FF2B5EF4-FFF2-40B4-BE49-F238E27FC236}">
                  <a16:creationId xmlns:a16="http://schemas.microsoft.com/office/drawing/2014/main" id="{4FE0CED1-3742-459B-0BD3-7EBE08BCD204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0" name="Google Shape;4184;p64">
              <a:extLst>
                <a:ext uri="{FF2B5EF4-FFF2-40B4-BE49-F238E27FC236}">
                  <a16:creationId xmlns:a16="http://schemas.microsoft.com/office/drawing/2014/main" id="{645A7471-61E0-64E5-CA63-B85DE986F29D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1" name="Google Shape;4185;p64">
              <a:extLst>
                <a:ext uri="{FF2B5EF4-FFF2-40B4-BE49-F238E27FC236}">
                  <a16:creationId xmlns:a16="http://schemas.microsoft.com/office/drawing/2014/main" id="{DBA22DAC-8D6C-1ACA-4A9C-8E7110B1750B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2" name="Google Shape;4186;p64">
              <a:extLst>
                <a:ext uri="{FF2B5EF4-FFF2-40B4-BE49-F238E27FC236}">
                  <a16:creationId xmlns:a16="http://schemas.microsoft.com/office/drawing/2014/main" id="{FA24AB47-BF4F-43AF-3818-156DB8A93159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3" name="Google Shape;4187;p64">
              <a:extLst>
                <a:ext uri="{FF2B5EF4-FFF2-40B4-BE49-F238E27FC236}">
                  <a16:creationId xmlns:a16="http://schemas.microsoft.com/office/drawing/2014/main" id="{41114321-03A1-61EF-7C4A-172A33891482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4" name="Google Shape;4188;p64">
              <a:extLst>
                <a:ext uri="{FF2B5EF4-FFF2-40B4-BE49-F238E27FC236}">
                  <a16:creationId xmlns:a16="http://schemas.microsoft.com/office/drawing/2014/main" id="{6F9FCECF-DD5B-43B6-5340-493691A4AE21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5" name="Google Shape;4189;p64">
              <a:extLst>
                <a:ext uri="{FF2B5EF4-FFF2-40B4-BE49-F238E27FC236}">
                  <a16:creationId xmlns:a16="http://schemas.microsoft.com/office/drawing/2014/main" id="{EB62DCDD-B5C3-E25C-C91E-B6D7CF01C6E3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6" name="Google Shape;4190;p64">
              <a:extLst>
                <a:ext uri="{FF2B5EF4-FFF2-40B4-BE49-F238E27FC236}">
                  <a16:creationId xmlns:a16="http://schemas.microsoft.com/office/drawing/2014/main" id="{E02600E9-460C-004E-A9CB-425898A7E88D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7" name="Google Shape;4191;p64">
              <a:extLst>
                <a:ext uri="{FF2B5EF4-FFF2-40B4-BE49-F238E27FC236}">
                  <a16:creationId xmlns:a16="http://schemas.microsoft.com/office/drawing/2014/main" id="{E0342F28-60B1-F5D2-6F1B-11633DBB2EC2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8" name="Google Shape;4192;p64">
              <a:extLst>
                <a:ext uri="{FF2B5EF4-FFF2-40B4-BE49-F238E27FC236}">
                  <a16:creationId xmlns:a16="http://schemas.microsoft.com/office/drawing/2014/main" id="{2E565407-926E-1CEC-325F-99CBAFA89908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9" name="Google Shape;4193;p64">
              <a:extLst>
                <a:ext uri="{FF2B5EF4-FFF2-40B4-BE49-F238E27FC236}">
                  <a16:creationId xmlns:a16="http://schemas.microsoft.com/office/drawing/2014/main" id="{1B1F0FB6-F2AB-FE62-0069-34A41FBEA157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0" name="Google Shape;4194;p64">
              <a:extLst>
                <a:ext uri="{FF2B5EF4-FFF2-40B4-BE49-F238E27FC236}">
                  <a16:creationId xmlns:a16="http://schemas.microsoft.com/office/drawing/2014/main" id="{025B1A05-186D-E80E-47CA-F481FABFE824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1" name="Google Shape;4195;p64">
              <a:extLst>
                <a:ext uri="{FF2B5EF4-FFF2-40B4-BE49-F238E27FC236}">
                  <a16:creationId xmlns:a16="http://schemas.microsoft.com/office/drawing/2014/main" id="{AAC8C506-BA4E-5AE8-736F-FE9EB31D31FD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2" name="Google Shape;4196;p64">
              <a:extLst>
                <a:ext uri="{FF2B5EF4-FFF2-40B4-BE49-F238E27FC236}">
                  <a16:creationId xmlns:a16="http://schemas.microsoft.com/office/drawing/2014/main" id="{6680FAA2-35CC-CE35-9EE0-58B78DD2651D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3" name="Google Shape;4197;p64">
              <a:extLst>
                <a:ext uri="{FF2B5EF4-FFF2-40B4-BE49-F238E27FC236}">
                  <a16:creationId xmlns:a16="http://schemas.microsoft.com/office/drawing/2014/main" id="{580040BF-1428-D771-E1DB-22B22A92FD68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4" name="Google Shape;4198;p64">
              <a:extLst>
                <a:ext uri="{FF2B5EF4-FFF2-40B4-BE49-F238E27FC236}">
                  <a16:creationId xmlns:a16="http://schemas.microsoft.com/office/drawing/2014/main" id="{17568929-A735-F90D-BF23-472DE96582FD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5" name="Google Shape;4199;p64">
              <a:extLst>
                <a:ext uri="{FF2B5EF4-FFF2-40B4-BE49-F238E27FC236}">
                  <a16:creationId xmlns:a16="http://schemas.microsoft.com/office/drawing/2014/main" id="{EE5A3B74-2B2D-68F5-0F01-897704151456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6" name="Google Shape;4200;p64">
              <a:extLst>
                <a:ext uri="{FF2B5EF4-FFF2-40B4-BE49-F238E27FC236}">
                  <a16:creationId xmlns:a16="http://schemas.microsoft.com/office/drawing/2014/main" id="{E3E53AE3-88A9-BBEF-3B22-88EC14FF9D4B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7" name="Google Shape;4201;p64">
              <a:extLst>
                <a:ext uri="{FF2B5EF4-FFF2-40B4-BE49-F238E27FC236}">
                  <a16:creationId xmlns:a16="http://schemas.microsoft.com/office/drawing/2014/main" id="{886941B7-5860-53B4-36FF-326D1A9FA8D8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8" name="Google Shape;4202;p64">
              <a:extLst>
                <a:ext uri="{FF2B5EF4-FFF2-40B4-BE49-F238E27FC236}">
                  <a16:creationId xmlns:a16="http://schemas.microsoft.com/office/drawing/2014/main" id="{9B1AAD0C-5F1C-29F9-C882-D22517CB2766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9" name="Google Shape;4203;p64">
              <a:extLst>
                <a:ext uri="{FF2B5EF4-FFF2-40B4-BE49-F238E27FC236}">
                  <a16:creationId xmlns:a16="http://schemas.microsoft.com/office/drawing/2014/main" id="{CA5EF7CD-D2FA-7A71-AA4C-DD770C8A0BE7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0" name="Google Shape;4204;p64">
              <a:extLst>
                <a:ext uri="{FF2B5EF4-FFF2-40B4-BE49-F238E27FC236}">
                  <a16:creationId xmlns:a16="http://schemas.microsoft.com/office/drawing/2014/main" id="{551A4C44-721D-BFE7-D546-A66D8FF40D3C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1" name="Google Shape;4205;p64">
              <a:extLst>
                <a:ext uri="{FF2B5EF4-FFF2-40B4-BE49-F238E27FC236}">
                  <a16:creationId xmlns:a16="http://schemas.microsoft.com/office/drawing/2014/main" id="{856C1DC6-8B56-3ED8-B657-DCDB80A7CDB0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2" name="Google Shape;4206;p64">
              <a:extLst>
                <a:ext uri="{FF2B5EF4-FFF2-40B4-BE49-F238E27FC236}">
                  <a16:creationId xmlns:a16="http://schemas.microsoft.com/office/drawing/2014/main" id="{E5381EBB-B71F-3438-07B3-1E1C0CC0BC80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3" name="Google Shape;4207;p64">
              <a:extLst>
                <a:ext uri="{FF2B5EF4-FFF2-40B4-BE49-F238E27FC236}">
                  <a16:creationId xmlns:a16="http://schemas.microsoft.com/office/drawing/2014/main" id="{43C1164E-DB55-53D1-D171-ACA952DD9BC7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4" name="Google Shape;4208;p64">
              <a:extLst>
                <a:ext uri="{FF2B5EF4-FFF2-40B4-BE49-F238E27FC236}">
                  <a16:creationId xmlns:a16="http://schemas.microsoft.com/office/drawing/2014/main" id="{DCBDF87B-6401-C35E-BF9E-7540D2279115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5" name="Google Shape;4209;p64">
              <a:extLst>
                <a:ext uri="{FF2B5EF4-FFF2-40B4-BE49-F238E27FC236}">
                  <a16:creationId xmlns:a16="http://schemas.microsoft.com/office/drawing/2014/main" id="{A6632FAA-04BA-D931-569A-520CC94D9B02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6" name="Google Shape;4210;p64">
              <a:extLst>
                <a:ext uri="{FF2B5EF4-FFF2-40B4-BE49-F238E27FC236}">
                  <a16:creationId xmlns:a16="http://schemas.microsoft.com/office/drawing/2014/main" id="{0C7E9346-2FC5-95E3-9D92-F6AF7DB4EE22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7" name="Google Shape;4211;p64">
              <a:extLst>
                <a:ext uri="{FF2B5EF4-FFF2-40B4-BE49-F238E27FC236}">
                  <a16:creationId xmlns:a16="http://schemas.microsoft.com/office/drawing/2014/main" id="{04C4472E-D315-EC33-75D8-3CC3CD146E84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8" name="Google Shape;4212;p64">
              <a:extLst>
                <a:ext uri="{FF2B5EF4-FFF2-40B4-BE49-F238E27FC236}">
                  <a16:creationId xmlns:a16="http://schemas.microsoft.com/office/drawing/2014/main" id="{F8D831B6-0A75-61CD-1B4B-02D31644D96D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9" name="Google Shape;4213;p64">
              <a:extLst>
                <a:ext uri="{FF2B5EF4-FFF2-40B4-BE49-F238E27FC236}">
                  <a16:creationId xmlns:a16="http://schemas.microsoft.com/office/drawing/2014/main" id="{175403D2-2C98-C2BA-1AF8-C21B9E6C873E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0" name="Google Shape;4214;p64">
              <a:extLst>
                <a:ext uri="{FF2B5EF4-FFF2-40B4-BE49-F238E27FC236}">
                  <a16:creationId xmlns:a16="http://schemas.microsoft.com/office/drawing/2014/main" id="{E2794D12-FC23-6916-1CBD-3C5067ACEDCE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1" name="Google Shape;4215;p64">
              <a:extLst>
                <a:ext uri="{FF2B5EF4-FFF2-40B4-BE49-F238E27FC236}">
                  <a16:creationId xmlns:a16="http://schemas.microsoft.com/office/drawing/2014/main" id="{31CFF8F3-CA16-D5A7-4048-82A6F6B77DAB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2" name="Google Shape;4216;p64">
              <a:extLst>
                <a:ext uri="{FF2B5EF4-FFF2-40B4-BE49-F238E27FC236}">
                  <a16:creationId xmlns:a16="http://schemas.microsoft.com/office/drawing/2014/main" id="{1DCF82DE-C358-C366-3247-5E6ACC2853B5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3" name="Google Shape;4217;p64">
              <a:extLst>
                <a:ext uri="{FF2B5EF4-FFF2-40B4-BE49-F238E27FC236}">
                  <a16:creationId xmlns:a16="http://schemas.microsoft.com/office/drawing/2014/main" id="{45DEBC7F-210D-6AD0-6C53-B7482B6E4D74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4" name="Google Shape;4218;p64">
              <a:extLst>
                <a:ext uri="{FF2B5EF4-FFF2-40B4-BE49-F238E27FC236}">
                  <a16:creationId xmlns:a16="http://schemas.microsoft.com/office/drawing/2014/main" id="{8D55DF18-5BC9-4E99-CAAE-E3D9099E644D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5" name="Google Shape;4219;p64">
              <a:extLst>
                <a:ext uri="{FF2B5EF4-FFF2-40B4-BE49-F238E27FC236}">
                  <a16:creationId xmlns:a16="http://schemas.microsoft.com/office/drawing/2014/main" id="{2388D2D1-42BF-C13D-FBA0-05D14C2E61EB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6" name="Google Shape;4220;p64">
              <a:extLst>
                <a:ext uri="{FF2B5EF4-FFF2-40B4-BE49-F238E27FC236}">
                  <a16:creationId xmlns:a16="http://schemas.microsoft.com/office/drawing/2014/main" id="{A7889135-D6DA-4C30-C0E2-22116B8E3C43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7" name="Google Shape;4221;p64">
              <a:extLst>
                <a:ext uri="{FF2B5EF4-FFF2-40B4-BE49-F238E27FC236}">
                  <a16:creationId xmlns:a16="http://schemas.microsoft.com/office/drawing/2014/main" id="{2489EADA-D6CE-4073-F0CE-0D866F6EB522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8" name="Google Shape;4222;p64">
              <a:extLst>
                <a:ext uri="{FF2B5EF4-FFF2-40B4-BE49-F238E27FC236}">
                  <a16:creationId xmlns:a16="http://schemas.microsoft.com/office/drawing/2014/main" id="{FF7611B1-4470-CA0D-67C3-5D0CEF32E335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9" name="Google Shape;4223;p64">
              <a:extLst>
                <a:ext uri="{FF2B5EF4-FFF2-40B4-BE49-F238E27FC236}">
                  <a16:creationId xmlns:a16="http://schemas.microsoft.com/office/drawing/2014/main" id="{54DCA454-8D39-0459-A0B8-2249930D02DC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0" name="Google Shape;4224;p64">
              <a:extLst>
                <a:ext uri="{FF2B5EF4-FFF2-40B4-BE49-F238E27FC236}">
                  <a16:creationId xmlns:a16="http://schemas.microsoft.com/office/drawing/2014/main" id="{83159DDC-5DC9-C3BD-434C-A723776938DD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1" name="Google Shape;4225;p64">
              <a:extLst>
                <a:ext uri="{FF2B5EF4-FFF2-40B4-BE49-F238E27FC236}">
                  <a16:creationId xmlns:a16="http://schemas.microsoft.com/office/drawing/2014/main" id="{0F482E18-59EE-C36E-B254-06F6A1DAC2BC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2" name="Google Shape;4226;p64">
              <a:extLst>
                <a:ext uri="{FF2B5EF4-FFF2-40B4-BE49-F238E27FC236}">
                  <a16:creationId xmlns:a16="http://schemas.microsoft.com/office/drawing/2014/main" id="{4A71FAAF-669D-A5C3-D2C6-7A8189598068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3" name="Google Shape;4227;p64">
              <a:extLst>
                <a:ext uri="{FF2B5EF4-FFF2-40B4-BE49-F238E27FC236}">
                  <a16:creationId xmlns:a16="http://schemas.microsoft.com/office/drawing/2014/main" id="{D88FBBFA-257A-1957-814C-20F0270B6D5D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4" name="Google Shape;4228;p64">
              <a:extLst>
                <a:ext uri="{FF2B5EF4-FFF2-40B4-BE49-F238E27FC236}">
                  <a16:creationId xmlns:a16="http://schemas.microsoft.com/office/drawing/2014/main" id="{CC02137F-80E1-FC5D-32F3-AB125B6F79E9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5" name="Google Shape;4229;p64">
              <a:extLst>
                <a:ext uri="{FF2B5EF4-FFF2-40B4-BE49-F238E27FC236}">
                  <a16:creationId xmlns:a16="http://schemas.microsoft.com/office/drawing/2014/main" id="{57BCF61F-6E58-E889-1A6F-C6F69035378E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6" name="Google Shape;4230;p64">
              <a:extLst>
                <a:ext uri="{FF2B5EF4-FFF2-40B4-BE49-F238E27FC236}">
                  <a16:creationId xmlns:a16="http://schemas.microsoft.com/office/drawing/2014/main" id="{7A582784-FCCF-8E97-97D8-68263B6A874E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7" name="Google Shape;4231;p64">
              <a:extLst>
                <a:ext uri="{FF2B5EF4-FFF2-40B4-BE49-F238E27FC236}">
                  <a16:creationId xmlns:a16="http://schemas.microsoft.com/office/drawing/2014/main" id="{8B2F21DB-EF96-79D0-69B9-92F2C8A67728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8" name="Google Shape;4232;p64">
              <a:extLst>
                <a:ext uri="{FF2B5EF4-FFF2-40B4-BE49-F238E27FC236}">
                  <a16:creationId xmlns:a16="http://schemas.microsoft.com/office/drawing/2014/main" id="{27BEAFF3-CFB6-08EB-7E94-46F161792273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9" name="Google Shape;4233;p64">
              <a:extLst>
                <a:ext uri="{FF2B5EF4-FFF2-40B4-BE49-F238E27FC236}">
                  <a16:creationId xmlns:a16="http://schemas.microsoft.com/office/drawing/2014/main" id="{0E28006D-BE4B-B5DD-C447-603E77FE3DED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0" name="Google Shape;4234;p64">
              <a:extLst>
                <a:ext uri="{FF2B5EF4-FFF2-40B4-BE49-F238E27FC236}">
                  <a16:creationId xmlns:a16="http://schemas.microsoft.com/office/drawing/2014/main" id="{3079BF5C-A2BD-0B08-60AD-CD8F54AFB3CD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1" name="Google Shape;4235;p64">
              <a:extLst>
                <a:ext uri="{FF2B5EF4-FFF2-40B4-BE49-F238E27FC236}">
                  <a16:creationId xmlns:a16="http://schemas.microsoft.com/office/drawing/2014/main" id="{FBF5F509-AA99-0915-FA00-9C0602C45F2E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2" name="Google Shape;4236;p64">
              <a:extLst>
                <a:ext uri="{FF2B5EF4-FFF2-40B4-BE49-F238E27FC236}">
                  <a16:creationId xmlns:a16="http://schemas.microsoft.com/office/drawing/2014/main" id="{E38E13DB-CBBA-D9E9-CB4D-945C41182707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3" name="Google Shape;4237;p64">
              <a:extLst>
                <a:ext uri="{FF2B5EF4-FFF2-40B4-BE49-F238E27FC236}">
                  <a16:creationId xmlns:a16="http://schemas.microsoft.com/office/drawing/2014/main" id="{EDBD093D-D2F4-07C1-687E-97B44274C013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4" name="Google Shape;4238;p64">
              <a:extLst>
                <a:ext uri="{FF2B5EF4-FFF2-40B4-BE49-F238E27FC236}">
                  <a16:creationId xmlns:a16="http://schemas.microsoft.com/office/drawing/2014/main" id="{973E03A9-63FD-1581-EDCD-3787A8082EB3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5" name="Google Shape;4239;p64">
              <a:extLst>
                <a:ext uri="{FF2B5EF4-FFF2-40B4-BE49-F238E27FC236}">
                  <a16:creationId xmlns:a16="http://schemas.microsoft.com/office/drawing/2014/main" id="{AB3B2D69-CAE0-BC73-FD47-1120DC759FC5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6" name="Google Shape;4240;p64">
              <a:extLst>
                <a:ext uri="{FF2B5EF4-FFF2-40B4-BE49-F238E27FC236}">
                  <a16:creationId xmlns:a16="http://schemas.microsoft.com/office/drawing/2014/main" id="{8BC0439A-648D-9E4F-54F4-6B5DF4BA9F89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398" name="Textfeld 2397">
            <a:extLst>
              <a:ext uri="{FF2B5EF4-FFF2-40B4-BE49-F238E27FC236}">
                <a16:creationId xmlns:a16="http://schemas.microsoft.com/office/drawing/2014/main" id="{11866050-2FFA-3024-3A6B-FB0BA9D0A044}"/>
              </a:ext>
            </a:extLst>
          </p:cNvPr>
          <p:cNvSpPr txBox="1"/>
          <p:nvPr/>
        </p:nvSpPr>
        <p:spPr>
          <a:xfrm>
            <a:off x="636758" y="2209475"/>
            <a:ext cx="66481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Windows/Linux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Umgebung</a:t>
            </a:r>
            <a:endParaRPr lang="en-US" sz="2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Beliebiges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Smartphone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mit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Kamera</a:t>
            </a:r>
            <a:endParaRPr lang="en-US" sz="2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Google Shape;2641;p48">
            <a:extLst>
              <a:ext uri="{FF2B5EF4-FFF2-40B4-BE49-F238E27FC236}">
                <a16:creationId xmlns:a16="http://schemas.microsoft.com/office/drawing/2014/main" id="{4C15C5B4-B7BB-99CB-8620-68785A4AF313}"/>
              </a:ext>
            </a:extLst>
          </p:cNvPr>
          <p:cNvSpPr txBox="1"/>
          <p:nvPr/>
        </p:nvSpPr>
        <p:spPr>
          <a:xfrm>
            <a:off x="1269771" y="1758030"/>
            <a:ext cx="36696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Hardware:</a:t>
            </a:r>
            <a:endParaRPr sz="24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925C64-F775-223E-1ECB-F28C8F6B205F}"/>
              </a:ext>
            </a:extLst>
          </p:cNvPr>
          <p:cNvSpPr txBox="1"/>
          <p:nvPr/>
        </p:nvSpPr>
        <p:spPr>
          <a:xfrm>
            <a:off x="647661" y="3681579"/>
            <a:ext cx="66481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Postman</a:t>
            </a: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NodeJS</a:t>
            </a:r>
          </a:p>
        </p:txBody>
      </p:sp>
      <p:sp>
        <p:nvSpPr>
          <p:cNvPr id="4" name="Google Shape;2641;p48">
            <a:extLst>
              <a:ext uri="{FF2B5EF4-FFF2-40B4-BE49-F238E27FC236}">
                <a16:creationId xmlns:a16="http://schemas.microsoft.com/office/drawing/2014/main" id="{2753D806-64E8-DA8B-56B5-DA00ED94EAA6}"/>
              </a:ext>
            </a:extLst>
          </p:cNvPr>
          <p:cNvSpPr txBox="1"/>
          <p:nvPr/>
        </p:nvSpPr>
        <p:spPr>
          <a:xfrm>
            <a:off x="1280674" y="3230134"/>
            <a:ext cx="36696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Software:</a:t>
            </a:r>
            <a:endParaRPr sz="24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23895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8" grpId="0"/>
      <p:bldP spid="2" grpId="0"/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331703" y="451104"/>
            <a:ext cx="8397593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de-DE" sz="3600"/>
              <a:t>System Test Plan : Teststrategie</a:t>
            </a:r>
            <a:endParaRPr lang="de-DE"/>
          </a:p>
        </p:txBody>
      </p:sp>
      <p:grpSp>
        <p:nvGrpSpPr>
          <p:cNvPr id="26" name="Google Shape;4019;p64">
            <a:extLst>
              <a:ext uri="{FF2B5EF4-FFF2-40B4-BE49-F238E27FC236}">
                <a16:creationId xmlns:a16="http://schemas.microsoft.com/office/drawing/2014/main" id="{A88E4107-2BF7-8DD0-F041-3258CF02E4BE}"/>
              </a:ext>
            </a:extLst>
          </p:cNvPr>
          <p:cNvGrpSpPr/>
          <p:nvPr/>
        </p:nvGrpSpPr>
        <p:grpSpPr>
          <a:xfrm>
            <a:off x="7606762" y="2272872"/>
            <a:ext cx="4245069" cy="4134024"/>
            <a:chOff x="1744400" y="429725"/>
            <a:chExt cx="4623925" cy="4948200"/>
          </a:xfrm>
        </p:grpSpPr>
        <p:sp>
          <p:nvSpPr>
            <p:cNvPr id="27" name="Google Shape;4020;p64">
              <a:extLst>
                <a:ext uri="{FF2B5EF4-FFF2-40B4-BE49-F238E27FC236}">
                  <a16:creationId xmlns:a16="http://schemas.microsoft.com/office/drawing/2014/main" id="{BFB7F7D6-1280-58C0-F087-3AB167A8C39F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" name="Google Shape;4021;p64">
              <a:extLst>
                <a:ext uri="{FF2B5EF4-FFF2-40B4-BE49-F238E27FC236}">
                  <a16:creationId xmlns:a16="http://schemas.microsoft.com/office/drawing/2014/main" id="{923A5CA5-3514-0001-1AFF-FE7C87AB969F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9" name="Google Shape;4022;p64">
              <a:extLst>
                <a:ext uri="{FF2B5EF4-FFF2-40B4-BE49-F238E27FC236}">
                  <a16:creationId xmlns:a16="http://schemas.microsoft.com/office/drawing/2014/main" id="{7C83A54B-0230-1721-D256-61B82131DE37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0" name="Google Shape;4023;p64">
              <a:extLst>
                <a:ext uri="{FF2B5EF4-FFF2-40B4-BE49-F238E27FC236}">
                  <a16:creationId xmlns:a16="http://schemas.microsoft.com/office/drawing/2014/main" id="{1731E0D2-E2F6-0AD8-8119-B547CA305E6B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1" name="Google Shape;4024;p64">
              <a:extLst>
                <a:ext uri="{FF2B5EF4-FFF2-40B4-BE49-F238E27FC236}">
                  <a16:creationId xmlns:a16="http://schemas.microsoft.com/office/drawing/2014/main" id="{A2BB9219-62D6-62E9-D53E-87288687721C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2" name="Google Shape;4025;p64">
              <a:extLst>
                <a:ext uri="{FF2B5EF4-FFF2-40B4-BE49-F238E27FC236}">
                  <a16:creationId xmlns:a16="http://schemas.microsoft.com/office/drawing/2014/main" id="{1D696CB0-E10D-49FE-02A5-6139D16FFB1D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3" name="Google Shape;4026;p64">
              <a:extLst>
                <a:ext uri="{FF2B5EF4-FFF2-40B4-BE49-F238E27FC236}">
                  <a16:creationId xmlns:a16="http://schemas.microsoft.com/office/drawing/2014/main" id="{0E0B9DC4-5FA6-1DCF-38E4-0CACF453AC4A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4" name="Google Shape;4027;p64">
              <a:extLst>
                <a:ext uri="{FF2B5EF4-FFF2-40B4-BE49-F238E27FC236}">
                  <a16:creationId xmlns:a16="http://schemas.microsoft.com/office/drawing/2014/main" id="{C9386E1F-04D2-06DB-6671-AC482E4F50E6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5" name="Google Shape;4028;p64">
              <a:extLst>
                <a:ext uri="{FF2B5EF4-FFF2-40B4-BE49-F238E27FC236}">
                  <a16:creationId xmlns:a16="http://schemas.microsoft.com/office/drawing/2014/main" id="{669A8299-3D4C-335E-63BA-203563DFCBB9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6" name="Google Shape;4029;p64">
              <a:extLst>
                <a:ext uri="{FF2B5EF4-FFF2-40B4-BE49-F238E27FC236}">
                  <a16:creationId xmlns:a16="http://schemas.microsoft.com/office/drawing/2014/main" id="{5C1DAD99-DF4A-8BB6-EAF5-BD6754B46EC8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7" name="Google Shape;4030;p64">
              <a:extLst>
                <a:ext uri="{FF2B5EF4-FFF2-40B4-BE49-F238E27FC236}">
                  <a16:creationId xmlns:a16="http://schemas.microsoft.com/office/drawing/2014/main" id="{16A487D2-CE85-E9DC-28E5-72463C82EF0F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8" name="Google Shape;4031;p64">
              <a:extLst>
                <a:ext uri="{FF2B5EF4-FFF2-40B4-BE49-F238E27FC236}">
                  <a16:creationId xmlns:a16="http://schemas.microsoft.com/office/drawing/2014/main" id="{A4BE7C0B-1205-2645-097F-8B833D267BC2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9" name="Google Shape;4032;p64">
              <a:extLst>
                <a:ext uri="{FF2B5EF4-FFF2-40B4-BE49-F238E27FC236}">
                  <a16:creationId xmlns:a16="http://schemas.microsoft.com/office/drawing/2014/main" id="{D7168EB2-3CA8-C0E8-CAB3-C68AF53ECA39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" name="Google Shape;4033;p64">
              <a:extLst>
                <a:ext uri="{FF2B5EF4-FFF2-40B4-BE49-F238E27FC236}">
                  <a16:creationId xmlns:a16="http://schemas.microsoft.com/office/drawing/2014/main" id="{179B58CD-B643-CE00-3522-2337F4E446A0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1" name="Google Shape;4034;p64">
              <a:extLst>
                <a:ext uri="{FF2B5EF4-FFF2-40B4-BE49-F238E27FC236}">
                  <a16:creationId xmlns:a16="http://schemas.microsoft.com/office/drawing/2014/main" id="{A7BFC057-C0A5-608D-92A8-37FCE575D37F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2" name="Google Shape;4035;p64">
              <a:extLst>
                <a:ext uri="{FF2B5EF4-FFF2-40B4-BE49-F238E27FC236}">
                  <a16:creationId xmlns:a16="http://schemas.microsoft.com/office/drawing/2014/main" id="{682AF0B3-FE9D-6047-F417-FCBDB18C762E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3" name="Google Shape;4036;p64">
              <a:extLst>
                <a:ext uri="{FF2B5EF4-FFF2-40B4-BE49-F238E27FC236}">
                  <a16:creationId xmlns:a16="http://schemas.microsoft.com/office/drawing/2014/main" id="{F25E0F64-71A9-BC3C-8DD3-938D5D6DB789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4" name="Google Shape;4037;p64">
              <a:extLst>
                <a:ext uri="{FF2B5EF4-FFF2-40B4-BE49-F238E27FC236}">
                  <a16:creationId xmlns:a16="http://schemas.microsoft.com/office/drawing/2014/main" id="{AC6AD65C-9426-80A2-59EF-33FF5183A1E4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5" name="Google Shape;4038;p64">
              <a:extLst>
                <a:ext uri="{FF2B5EF4-FFF2-40B4-BE49-F238E27FC236}">
                  <a16:creationId xmlns:a16="http://schemas.microsoft.com/office/drawing/2014/main" id="{768F886A-AD6C-1E01-CF15-92BA68B98994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6" name="Google Shape;4039;p64">
              <a:extLst>
                <a:ext uri="{FF2B5EF4-FFF2-40B4-BE49-F238E27FC236}">
                  <a16:creationId xmlns:a16="http://schemas.microsoft.com/office/drawing/2014/main" id="{13B19FE4-D028-0AC8-64DF-E9F470BADBEF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7" name="Google Shape;4040;p64">
              <a:extLst>
                <a:ext uri="{FF2B5EF4-FFF2-40B4-BE49-F238E27FC236}">
                  <a16:creationId xmlns:a16="http://schemas.microsoft.com/office/drawing/2014/main" id="{95E52434-4220-38A7-7318-29FE331D19B6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8" name="Google Shape;4041;p64">
              <a:extLst>
                <a:ext uri="{FF2B5EF4-FFF2-40B4-BE49-F238E27FC236}">
                  <a16:creationId xmlns:a16="http://schemas.microsoft.com/office/drawing/2014/main" id="{A6AA69B4-0B23-2DEF-5101-DEAA4BF202E9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9" name="Google Shape;4042;p64">
              <a:extLst>
                <a:ext uri="{FF2B5EF4-FFF2-40B4-BE49-F238E27FC236}">
                  <a16:creationId xmlns:a16="http://schemas.microsoft.com/office/drawing/2014/main" id="{F77F644C-AE34-78A9-A6BD-55866EB4A6F4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0" name="Google Shape;4043;p64">
              <a:extLst>
                <a:ext uri="{FF2B5EF4-FFF2-40B4-BE49-F238E27FC236}">
                  <a16:creationId xmlns:a16="http://schemas.microsoft.com/office/drawing/2014/main" id="{C3225E4F-3B50-41F2-25CF-3CA9869E45FD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1" name="Google Shape;4044;p64">
              <a:extLst>
                <a:ext uri="{FF2B5EF4-FFF2-40B4-BE49-F238E27FC236}">
                  <a16:creationId xmlns:a16="http://schemas.microsoft.com/office/drawing/2014/main" id="{8FE82E50-8E47-5894-7E38-4A42238B874B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2" name="Google Shape;4045;p64">
              <a:extLst>
                <a:ext uri="{FF2B5EF4-FFF2-40B4-BE49-F238E27FC236}">
                  <a16:creationId xmlns:a16="http://schemas.microsoft.com/office/drawing/2014/main" id="{91EC3E31-9928-EAEA-9CAC-4FBCFC209669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3" name="Google Shape;4046;p64">
              <a:extLst>
                <a:ext uri="{FF2B5EF4-FFF2-40B4-BE49-F238E27FC236}">
                  <a16:creationId xmlns:a16="http://schemas.microsoft.com/office/drawing/2014/main" id="{589E2496-8AF5-4BEA-BFDA-BF9BDB9D725E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4" name="Google Shape;4047;p64">
              <a:extLst>
                <a:ext uri="{FF2B5EF4-FFF2-40B4-BE49-F238E27FC236}">
                  <a16:creationId xmlns:a16="http://schemas.microsoft.com/office/drawing/2014/main" id="{1642D84C-9336-515A-92EE-8634DB66096F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5" name="Google Shape;4048;p64">
              <a:extLst>
                <a:ext uri="{FF2B5EF4-FFF2-40B4-BE49-F238E27FC236}">
                  <a16:creationId xmlns:a16="http://schemas.microsoft.com/office/drawing/2014/main" id="{D0EBFBF6-5298-391F-EC81-5EADA0499BAE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6" name="Google Shape;4049;p64">
              <a:extLst>
                <a:ext uri="{FF2B5EF4-FFF2-40B4-BE49-F238E27FC236}">
                  <a16:creationId xmlns:a16="http://schemas.microsoft.com/office/drawing/2014/main" id="{51633AB0-500C-4D90-C857-299855598652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7" name="Google Shape;4050;p64">
              <a:extLst>
                <a:ext uri="{FF2B5EF4-FFF2-40B4-BE49-F238E27FC236}">
                  <a16:creationId xmlns:a16="http://schemas.microsoft.com/office/drawing/2014/main" id="{F2AEB4D7-4E21-8316-0BB9-7C700B87BDE2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8" name="Google Shape;4051;p64">
              <a:extLst>
                <a:ext uri="{FF2B5EF4-FFF2-40B4-BE49-F238E27FC236}">
                  <a16:creationId xmlns:a16="http://schemas.microsoft.com/office/drawing/2014/main" id="{D01FB9F2-9D07-23B8-A6A6-4E6D9B19E017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9" name="Google Shape;4052;p64">
              <a:extLst>
                <a:ext uri="{FF2B5EF4-FFF2-40B4-BE49-F238E27FC236}">
                  <a16:creationId xmlns:a16="http://schemas.microsoft.com/office/drawing/2014/main" id="{D8ED024D-75E4-1E83-7242-8FE0A5E76E50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0" name="Google Shape;4053;p64">
              <a:extLst>
                <a:ext uri="{FF2B5EF4-FFF2-40B4-BE49-F238E27FC236}">
                  <a16:creationId xmlns:a16="http://schemas.microsoft.com/office/drawing/2014/main" id="{6E44E07E-479B-82F8-B20E-97A459D090A9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1" name="Google Shape;4054;p64">
              <a:extLst>
                <a:ext uri="{FF2B5EF4-FFF2-40B4-BE49-F238E27FC236}">
                  <a16:creationId xmlns:a16="http://schemas.microsoft.com/office/drawing/2014/main" id="{79CEF313-C2A7-BF96-3A8F-13FCF5F8F4A4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2" name="Google Shape;4055;p64">
              <a:extLst>
                <a:ext uri="{FF2B5EF4-FFF2-40B4-BE49-F238E27FC236}">
                  <a16:creationId xmlns:a16="http://schemas.microsoft.com/office/drawing/2014/main" id="{1B371DBA-A81C-DC76-F1CE-B82B187277F5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3" name="Google Shape;4056;p64">
              <a:extLst>
                <a:ext uri="{FF2B5EF4-FFF2-40B4-BE49-F238E27FC236}">
                  <a16:creationId xmlns:a16="http://schemas.microsoft.com/office/drawing/2014/main" id="{6EAC3DCE-9455-6E57-A65E-13EB9EABF378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6" name="Google Shape;4057;p64">
              <a:extLst>
                <a:ext uri="{FF2B5EF4-FFF2-40B4-BE49-F238E27FC236}">
                  <a16:creationId xmlns:a16="http://schemas.microsoft.com/office/drawing/2014/main" id="{F672CE3D-E5D8-7084-7D1F-DDB3F3689396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7" name="Google Shape;4058;p64">
              <a:extLst>
                <a:ext uri="{FF2B5EF4-FFF2-40B4-BE49-F238E27FC236}">
                  <a16:creationId xmlns:a16="http://schemas.microsoft.com/office/drawing/2014/main" id="{9A6D0C8F-EE1D-33CE-E0E4-0CC079435BD1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8" name="Google Shape;4059;p64">
              <a:extLst>
                <a:ext uri="{FF2B5EF4-FFF2-40B4-BE49-F238E27FC236}">
                  <a16:creationId xmlns:a16="http://schemas.microsoft.com/office/drawing/2014/main" id="{A7CF870D-81E8-5989-E894-1A722C0665E4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9" name="Google Shape;4060;p64">
              <a:extLst>
                <a:ext uri="{FF2B5EF4-FFF2-40B4-BE49-F238E27FC236}">
                  <a16:creationId xmlns:a16="http://schemas.microsoft.com/office/drawing/2014/main" id="{B582D136-ADC1-EB19-870D-A205CF3F39E1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0" name="Google Shape;4061;p64">
              <a:extLst>
                <a:ext uri="{FF2B5EF4-FFF2-40B4-BE49-F238E27FC236}">
                  <a16:creationId xmlns:a16="http://schemas.microsoft.com/office/drawing/2014/main" id="{B0F4F604-7476-FBD9-A087-8AF2574D69C6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1" name="Google Shape;4062;p64">
              <a:extLst>
                <a:ext uri="{FF2B5EF4-FFF2-40B4-BE49-F238E27FC236}">
                  <a16:creationId xmlns:a16="http://schemas.microsoft.com/office/drawing/2014/main" id="{99D87B1D-D171-D0EE-5927-93E85FD3D22D}"/>
                </a:ext>
              </a:extLst>
            </p:cNvPr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2" name="Google Shape;4063;p64">
              <a:extLst>
                <a:ext uri="{FF2B5EF4-FFF2-40B4-BE49-F238E27FC236}">
                  <a16:creationId xmlns:a16="http://schemas.microsoft.com/office/drawing/2014/main" id="{378923C7-8D51-AB7E-58DE-450DAEEAD555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0" name="Google Shape;4064;p64">
              <a:extLst>
                <a:ext uri="{FF2B5EF4-FFF2-40B4-BE49-F238E27FC236}">
                  <a16:creationId xmlns:a16="http://schemas.microsoft.com/office/drawing/2014/main" id="{E0769703-B975-3216-7366-F9845C077A75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1" name="Google Shape;4065;p64">
              <a:extLst>
                <a:ext uri="{FF2B5EF4-FFF2-40B4-BE49-F238E27FC236}">
                  <a16:creationId xmlns:a16="http://schemas.microsoft.com/office/drawing/2014/main" id="{53D9CE85-7FA3-26F8-695A-072CDACE01D5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2" name="Google Shape;4066;p64">
              <a:extLst>
                <a:ext uri="{FF2B5EF4-FFF2-40B4-BE49-F238E27FC236}">
                  <a16:creationId xmlns:a16="http://schemas.microsoft.com/office/drawing/2014/main" id="{26B68025-6F82-9FF3-702A-4E8CE9B1CD13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3" name="Google Shape;4067;p64">
              <a:extLst>
                <a:ext uri="{FF2B5EF4-FFF2-40B4-BE49-F238E27FC236}">
                  <a16:creationId xmlns:a16="http://schemas.microsoft.com/office/drawing/2014/main" id="{CF20224F-3EBD-E853-1C72-1EB78E70E25B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4" name="Google Shape;4068;p64">
              <a:extLst>
                <a:ext uri="{FF2B5EF4-FFF2-40B4-BE49-F238E27FC236}">
                  <a16:creationId xmlns:a16="http://schemas.microsoft.com/office/drawing/2014/main" id="{9295C41D-E5BA-D59D-9A5E-EFBFD57D2E86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5" name="Google Shape;4069;p64">
              <a:extLst>
                <a:ext uri="{FF2B5EF4-FFF2-40B4-BE49-F238E27FC236}">
                  <a16:creationId xmlns:a16="http://schemas.microsoft.com/office/drawing/2014/main" id="{CC3DDBA4-CA93-9080-DC56-49F9E56D3EA8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6" name="Google Shape;4070;p64">
              <a:extLst>
                <a:ext uri="{FF2B5EF4-FFF2-40B4-BE49-F238E27FC236}">
                  <a16:creationId xmlns:a16="http://schemas.microsoft.com/office/drawing/2014/main" id="{7312EE67-F5D6-A1EB-9B1C-FAA060B3A987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7" name="Google Shape;4071;p64">
              <a:extLst>
                <a:ext uri="{FF2B5EF4-FFF2-40B4-BE49-F238E27FC236}">
                  <a16:creationId xmlns:a16="http://schemas.microsoft.com/office/drawing/2014/main" id="{1B0D7E97-62AF-2B21-C438-A31FE6B12568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8" name="Google Shape;4072;p64">
              <a:extLst>
                <a:ext uri="{FF2B5EF4-FFF2-40B4-BE49-F238E27FC236}">
                  <a16:creationId xmlns:a16="http://schemas.microsoft.com/office/drawing/2014/main" id="{714F364C-9618-E4A7-EC92-BA1E1CBFD3A2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9" name="Google Shape;4073;p64">
              <a:extLst>
                <a:ext uri="{FF2B5EF4-FFF2-40B4-BE49-F238E27FC236}">
                  <a16:creationId xmlns:a16="http://schemas.microsoft.com/office/drawing/2014/main" id="{0B685EF9-61C0-8F33-A8CB-0E58BCBAA0E4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0" name="Google Shape;4074;p64">
              <a:extLst>
                <a:ext uri="{FF2B5EF4-FFF2-40B4-BE49-F238E27FC236}">
                  <a16:creationId xmlns:a16="http://schemas.microsoft.com/office/drawing/2014/main" id="{9BCDA599-2A48-4565-F881-E222273F4E57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1" name="Google Shape;4075;p64">
              <a:extLst>
                <a:ext uri="{FF2B5EF4-FFF2-40B4-BE49-F238E27FC236}">
                  <a16:creationId xmlns:a16="http://schemas.microsoft.com/office/drawing/2014/main" id="{4C3655F2-F135-3DCD-58CD-525252418FB9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2" name="Google Shape;4076;p64">
              <a:extLst>
                <a:ext uri="{FF2B5EF4-FFF2-40B4-BE49-F238E27FC236}">
                  <a16:creationId xmlns:a16="http://schemas.microsoft.com/office/drawing/2014/main" id="{A6113950-41FC-3DD5-C2DB-21D0414A3232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3" name="Google Shape;4077;p64">
              <a:extLst>
                <a:ext uri="{FF2B5EF4-FFF2-40B4-BE49-F238E27FC236}">
                  <a16:creationId xmlns:a16="http://schemas.microsoft.com/office/drawing/2014/main" id="{54F3CFD4-9C92-44B7-AF8A-5A61E1960B7D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4" name="Google Shape;4078;p64">
              <a:extLst>
                <a:ext uri="{FF2B5EF4-FFF2-40B4-BE49-F238E27FC236}">
                  <a16:creationId xmlns:a16="http://schemas.microsoft.com/office/drawing/2014/main" id="{6C1990BA-CE03-89CA-B92C-6713E59A3D57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5" name="Google Shape;4079;p64">
              <a:extLst>
                <a:ext uri="{FF2B5EF4-FFF2-40B4-BE49-F238E27FC236}">
                  <a16:creationId xmlns:a16="http://schemas.microsoft.com/office/drawing/2014/main" id="{55A823CD-3688-58F4-FC6F-ED810FA0A0C2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6" name="Google Shape;4080;p64">
              <a:extLst>
                <a:ext uri="{FF2B5EF4-FFF2-40B4-BE49-F238E27FC236}">
                  <a16:creationId xmlns:a16="http://schemas.microsoft.com/office/drawing/2014/main" id="{F98024DD-08B9-B46C-A8AA-EF8C9D9E0CC9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7" name="Google Shape;4081;p64">
              <a:extLst>
                <a:ext uri="{FF2B5EF4-FFF2-40B4-BE49-F238E27FC236}">
                  <a16:creationId xmlns:a16="http://schemas.microsoft.com/office/drawing/2014/main" id="{E1E8BD84-E1D3-4737-ED4C-5624DB471D73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8" name="Google Shape;4082;p64">
              <a:extLst>
                <a:ext uri="{FF2B5EF4-FFF2-40B4-BE49-F238E27FC236}">
                  <a16:creationId xmlns:a16="http://schemas.microsoft.com/office/drawing/2014/main" id="{812A3060-E877-191D-6059-EE6FE8C5862B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9" name="Google Shape;4083;p64">
              <a:extLst>
                <a:ext uri="{FF2B5EF4-FFF2-40B4-BE49-F238E27FC236}">
                  <a16:creationId xmlns:a16="http://schemas.microsoft.com/office/drawing/2014/main" id="{3BFA5D3C-42E7-F738-D8A6-E4E7DE8C7D00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0" name="Google Shape;4084;p64">
              <a:extLst>
                <a:ext uri="{FF2B5EF4-FFF2-40B4-BE49-F238E27FC236}">
                  <a16:creationId xmlns:a16="http://schemas.microsoft.com/office/drawing/2014/main" id="{7D82F820-F0E4-89D7-3F3E-97F2EB8EEDC1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1" name="Google Shape;4085;p64">
              <a:extLst>
                <a:ext uri="{FF2B5EF4-FFF2-40B4-BE49-F238E27FC236}">
                  <a16:creationId xmlns:a16="http://schemas.microsoft.com/office/drawing/2014/main" id="{388A4A14-DD75-39FD-66EC-0399346D7F91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2" name="Google Shape;4086;p64">
              <a:extLst>
                <a:ext uri="{FF2B5EF4-FFF2-40B4-BE49-F238E27FC236}">
                  <a16:creationId xmlns:a16="http://schemas.microsoft.com/office/drawing/2014/main" id="{9B99F526-2B6C-C775-F67A-0FF4DEC08B90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3" name="Google Shape;4087;p64">
              <a:extLst>
                <a:ext uri="{FF2B5EF4-FFF2-40B4-BE49-F238E27FC236}">
                  <a16:creationId xmlns:a16="http://schemas.microsoft.com/office/drawing/2014/main" id="{3C51363D-755F-77D8-7001-6353037214C1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4" name="Google Shape;4088;p64">
              <a:extLst>
                <a:ext uri="{FF2B5EF4-FFF2-40B4-BE49-F238E27FC236}">
                  <a16:creationId xmlns:a16="http://schemas.microsoft.com/office/drawing/2014/main" id="{5BB29C03-A68C-D17C-E873-18B627BD3353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5" name="Google Shape;4089;p64">
              <a:extLst>
                <a:ext uri="{FF2B5EF4-FFF2-40B4-BE49-F238E27FC236}">
                  <a16:creationId xmlns:a16="http://schemas.microsoft.com/office/drawing/2014/main" id="{CD9F61E4-B3C1-4606-2E1E-2DA084E22881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6" name="Google Shape;4090;p64">
              <a:extLst>
                <a:ext uri="{FF2B5EF4-FFF2-40B4-BE49-F238E27FC236}">
                  <a16:creationId xmlns:a16="http://schemas.microsoft.com/office/drawing/2014/main" id="{3979FAB7-180F-7029-1944-E055C7370E48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7" name="Google Shape;4091;p64">
              <a:extLst>
                <a:ext uri="{FF2B5EF4-FFF2-40B4-BE49-F238E27FC236}">
                  <a16:creationId xmlns:a16="http://schemas.microsoft.com/office/drawing/2014/main" id="{3B18F7D4-ACEA-3716-0410-D28C0665F622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8" name="Google Shape;4092;p64">
              <a:extLst>
                <a:ext uri="{FF2B5EF4-FFF2-40B4-BE49-F238E27FC236}">
                  <a16:creationId xmlns:a16="http://schemas.microsoft.com/office/drawing/2014/main" id="{CCE2B294-2D13-6B62-A254-C18D53192067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9" name="Google Shape;4093;p64">
              <a:extLst>
                <a:ext uri="{FF2B5EF4-FFF2-40B4-BE49-F238E27FC236}">
                  <a16:creationId xmlns:a16="http://schemas.microsoft.com/office/drawing/2014/main" id="{4CE6FCE7-A5FB-46D9-6B35-F150E57899CF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0" name="Google Shape;4094;p64">
              <a:extLst>
                <a:ext uri="{FF2B5EF4-FFF2-40B4-BE49-F238E27FC236}">
                  <a16:creationId xmlns:a16="http://schemas.microsoft.com/office/drawing/2014/main" id="{C10A4F16-B775-334E-749C-4199B9F50448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1" name="Google Shape;4095;p64">
              <a:extLst>
                <a:ext uri="{FF2B5EF4-FFF2-40B4-BE49-F238E27FC236}">
                  <a16:creationId xmlns:a16="http://schemas.microsoft.com/office/drawing/2014/main" id="{CB736076-5BA9-E249-517E-6CE15F4D0CF0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2" name="Google Shape;4096;p64">
              <a:extLst>
                <a:ext uri="{FF2B5EF4-FFF2-40B4-BE49-F238E27FC236}">
                  <a16:creationId xmlns:a16="http://schemas.microsoft.com/office/drawing/2014/main" id="{D94EEB24-8A07-6C5C-BD43-76C9DA8CA2EF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3" name="Google Shape;4097;p64">
              <a:extLst>
                <a:ext uri="{FF2B5EF4-FFF2-40B4-BE49-F238E27FC236}">
                  <a16:creationId xmlns:a16="http://schemas.microsoft.com/office/drawing/2014/main" id="{A9FB64A9-709B-B621-2913-A185AFC7B523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4" name="Google Shape;4098;p64">
              <a:extLst>
                <a:ext uri="{FF2B5EF4-FFF2-40B4-BE49-F238E27FC236}">
                  <a16:creationId xmlns:a16="http://schemas.microsoft.com/office/drawing/2014/main" id="{9ACA684A-502D-5867-2B3E-85BEA9D4C995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5" name="Google Shape;4099;p64">
              <a:extLst>
                <a:ext uri="{FF2B5EF4-FFF2-40B4-BE49-F238E27FC236}">
                  <a16:creationId xmlns:a16="http://schemas.microsoft.com/office/drawing/2014/main" id="{7F238704-1681-7AA4-F344-1B52AC4BF813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6" name="Google Shape;4100;p64">
              <a:extLst>
                <a:ext uri="{FF2B5EF4-FFF2-40B4-BE49-F238E27FC236}">
                  <a16:creationId xmlns:a16="http://schemas.microsoft.com/office/drawing/2014/main" id="{63837780-B03D-BA9F-B35B-FA5100F1EBF2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7" name="Google Shape;4101;p64">
              <a:extLst>
                <a:ext uri="{FF2B5EF4-FFF2-40B4-BE49-F238E27FC236}">
                  <a16:creationId xmlns:a16="http://schemas.microsoft.com/office/drawing/2014/main" id="{19FA6899-4FE3-1306-32C0-83222A437BEC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8" name="Google Shape;4102;p64">
              <a:extLst>
                <a:ext uri="{FF2B5EF4-FFF2-40B4-BE49-F238E27FC236}">
                  <a16:creationId xmlns:a16="http://schemas.microsoft.com/office/drawing/2014/main" id="{583ED207-08F0-BC8D-5339-93EBCD2CBE52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9" name="Google Shape;4103;p64">
              <a:extLst>
                <a:ext uri="{FF2B5EF4-FFF2-40B4-BE49-F238E27FC236}">
                  <a16:creationId xmlns:a16="http://schemas.microsoft.com/office/drawing/2014/main" id="{B7D5C52E-7924-FB28-87D0-9B744D20E0FC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0" name="Google Shape;4104;p64">
              <a:extLst>
                <a:ext uri="{FF2B5EF4-FFF2-40B4-BE49-F238E27FC236}">
                  <a16:creationId xmlns:a16="http://schemas.microsoft.com/office/drawing/2014/main" id="{1A52360F-9D72-6554-6F2B-AEA76840C856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1" name="Google Shape;4105;p64">
              <a:extLst>
                <a:ext uri="{FF2B5EF4-FFF2-40B4-BE49-F238E27FC236}">
                  <a16:creationId xmlns:a16="http://schemas.microsoft.com/office/drawing/2014/main" id="{C4469599-23D0-AC71-2ADC-0144EFE3B7C3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2" name="Google Shape;4106;p64">
              <a:extLst>
                <a:ext uri="{FF2B5EF4-FFF2-40B4-BE49-F238E27FC236}">
                  <a16:creationId xmlns:a16="http://schemas.microsoft.com/office/drawing/2014/main" id="{8913616D-796F-67C6-D281-02A665025583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3" name="Google Shape;4107;p64">
              <a:extLst>
                <a:ext uri="{FF2B5EF4-FFF2-40B4-BE49-F238E27FC236}">
                  <a16:creationId xmlns:a16="http://schemas.microsoft.com/office/drawing/2014/main" id="{6073706C-103D-D669-0CAB-9314E212B90F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4" name="Google Shape;4108;p64">
              <a:extLst>
                <a:ext uri="{FF2B5EF4-FFF2-40B4-BE49-F238E27FC236}">
                  <a16:creationId xmlns:a16="http://schemas.microsoft.com/office/drawing/2014/main" id="{44FF9890-D09B-A35D-3CC7-7D5CB21855EC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5" name="Google Shape;4109;p64">
              <a:extLst>
                <a:ext uri="{FF2B5EF4-FFF2-40B4-BE49-F238E27FC236}">
                  <a16:creationId xmlns:a16="http://schemas.microsoft.com/office/drawing/2014/main" id="{FC430652-E9D8-DFC4-6A4C-6630949D58C0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6" name="Google Shape;4110;p64">
              <a:extLst>
                <a:ext uri="{FF2B5EF4-FFF2-40B4-BE49-F238E27FC236}">
                  <a16:creationId xmlns:a16="http://schemas.microsoft.com/office/drawing/2014/main" id="{8F0132B4-788D-3171-3D13-38BDE9FB8C64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7" name="Google Shape;4111;p64">
              <a:extLst>
                <a:ext uri="{FF2B5EF4-FFF2-40B4-BE49-F238E27FC236}">
                  <a16:creationId xmlns:a16="http://schemas.microsoft.com/office/drawing/2014/main" id="{D891259B-FCB2-E0A0-1AB0-83D3D2ABB058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8" name="Google Shape;4112;p64">
              <a:extLst>
                <a:ext uri="{FF2B5EF4-FFF2-40B4-BE49-F238E27FC236}">
                  <a16:creationId xmlns:a16="http://schemas.microsoft.com/office/drawing/2014/main" id="{88F4ED2E-D1B2-02A4-7D1F-047B84B481E2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9" name="Google Shape;4113;p64">
              <a:extLst>
                <a:ext uri="{FF2B5EF4-FFF2-40B4-BE49-F238E27FC236}">
                  <a16:creationId xmlns:a16="http://schemas.microsoft.com/office/drawing/2014/main" id="{3CEFBACF-59FF-C79B-9042-67FC801D03F5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0" name="Google Shape;4114;p64">
              <a:extLst>
                <a:ext uri="{FF2B5EF4-FFF2-40B4-BE49-F238E27FC236}">
                  <a16:creationId xmlns:a16="http://schemas.microsoft.com/office/drawing/2014/main" id="{FC3F8B6B-F82B-FCCB-7E31-F810562256AF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1" name="Google Shape;4115;p64">
              <a:extLst>
                <a:ext uri="{FF2B5EF4-FFF2-40B4-BE49-F238E27FC236}">
                  <a16:creationId xmlns:a16="http://schemas.microsoft.com/office/drawing/2014/main" id="{067916DD-677F-3330-EFAE-3BB952B98BE2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2" name="Google Shape;4116;p64">
              <a:extLst>
                <a:ext uri="{FF2B5EF4-FFF2-40B4-BE49-F238E27FC236}">
                  <a16:creationId xmlns:a16="http://schemas.microsoft.com/office/drawing/2014/main" id="{576F78D1-60BA-DB1D-2A46-2E5A568BF11D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3" name="Google Shape;4117;p64">
              <a:extLst>
                <a:ext uri="{FF2B5EF4-FFF2-40B4-BE49-F238E27FC236}">
                  <a16:creationId xmlns:a16="http://schemas.microsoft.com/office/drawing/2014/main" id="{6D5622C4-E021-B112-1D7A-6D2C97E2FE32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4" name="Google Shape;4118;p64">
              <a:extLst>
                <a:ext uri="{FF2B5EF4-FFF2-40B4-BE49-F238E27FC236}">
                  <a16:creationId xmlns:a16="http://schemas.microsoft.com/office/drawing/2014/main" id="{EE5CEE43-8E0C-DA9D-A3CF-9C498861D955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5" name="Google Shape;4119;p64">
              <a:extLst>
                <a:ext uri="{FF2B5EF4-FFF2-40B4-BE49-F238E27FC236}">
                  <a16:creationId xmlns:a16="http://schemas.microsoft.com/office/drawing/2014/main" id="{75B175F4-ECB3-14F6-0247-F8AC888F4BF5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6" name="Google Shape;4120;p64">
              <a:extLst>
                <a:ext uri="{FF2B5EF4-FFF2-40B4-BE49-F238E27FC236}">
                  <a16:creationId xmlns:a16="http://schemas.microsoft.com/office/drawing/2014/main" id="{291F5064-8CE0-E0EF-797C-921F8029D796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7" name="Google Shape;4121;p64">
              <a:extLst>
                <a:ext uri="{FF2B5EF4-FFF2-40B4-BE49-F238E27FC236}">
                  <a16:creationId xmlns:a16="http://schemas.microsoft.com/office/drawing/2014/main" id="{EDA93FB5-BE20-6314-6B27-90996857A70A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8" name="Google Shape;4122;p64">
              <a:extLst>
                <a:ext uri="{FF2B5EF4-FFF2-40B4-BE49-F238E27FC236}">
                  <a16:creationId xmlns:a16="http://schemas.microsoft.com/office/drawing/2014/main" id="{11DCB7E0-942F-8F49-8834-A950C4D318F8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9" name="Google Shape;4123;p64">
              <a:extLst>
                <a:ext uri="{FF2B5EF4-FFF2-40B4-BE49-F238E27FC236}">
                  <a16:creationId xmlns:a16="http://schemas.microsoft.com/office/drawing/2014/main" id="{227AE9E9-1F02-A620-4959-67CD6CEA4921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0" name="Google Shape;4124;p64">
              <a:extLst>
                <a:ext uri="{FF2B5EF4-FFF2-40B4-BE49-F238E27FC236}">
                  <a16:creationId xmlns:a16="http://schemas.microsoft.com/office/drawing/2014/main" id="{90BCA148-7BD0-B47E-D399-6F26E6BC5900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1" name="Google Shape;4125;p64">
              <a:extLst>
                <a:ext uri="{FF2B5EF4-FFF2-40B4-BE49-F238E27FC236}">
                  <a16:creationId xmlns:a16="http://schemas.microsoft.com/office/drawing/2014/main" id="{4B5A8836-DE0D-DE93-D998-3167A641740C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2" name="Google Shape;4126;p64">
              <a:extLst>
                <a:ext uri="{FF2B5EF4-FFF2-40B4-BE49-F238E27FC236}">
                  <a16:creationId xmlns:a16="http://schemas.microsoft.com/office/drawing/2014/main" id="{2E94D2E8-4A58-D6C2-8B7D-D542760CCFF1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3" name="Google Shape;4127;p64">
              <a:extLst>
                <a:ext uri="{FF2B5EF4-FFF2-40B4-BE49-F238E27FC236}">
                  <a16:creationId xmlns:a16="http://schemas.microsoft.com/office/drawing/2014/main" id="{28D37189-A0C3-E491-6265-4FE35B4CC67D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4" name="Google Shape;4128;p64">
              <a:extLst>
                <a:ext uri="{FF2B5EF4-FFF2-40B4-BE49-F238E27FC236}">
                  <a16:creationId xmlns:a16="http://schemas.microsoft.com/office/drawing/2014/main" id="{77337A60-4EE7-4800-4593-5BB26D85D2F1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5" name="Google Shape;4129;p64">
              <a:extLst>
                <a:ext uri="{FF2B5EF4-FFF2-40B4-BE49-F238E27FC236}">
                  <a16:creationId xmlns:a16="http://schemas.microsoft.com/office/drawing/2014/main" id="{4800737F-7196-0111-A32F-4B9AF0016ADC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6" name="Google Shape;4130;p64">
              <a:extLst>
                <a:ext uri="{FF2B5EF4-FFF2-40B4-BE49-F238E27FC236}">
                  <a16:creationId xmlns:a16="http://schemas.microsoft.com/office/drawing/2014/main" id="{204129BB-20FE-5B87-7D2F-730C4D150592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7" name="Google Shape;4131;p64">
              <a:extLst>
                <a:ext uri="{FF2B5EF4-FFF2-40B4-BE49-F238E27FC236}">
                  <a16:creationId xmlns:a16="http://schemas.microsoft.com/office/drawing/2014/main" id="{ABD1FE2D-279E-07F7-91B0-3D6BF7C27450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8" name="Google Shape;4132;p64">
              <a:extLst>
                <a:ext uri="{FF2B5EF4-FFF2-40B4-BE49-F238E27FC236}">
                  <a16:creationId xmlns:a16="http://schemas.microsoft.com/office/drawing/2014/main" id="{857C78A0-A31D-EE61-D967-22C8FFBD16F7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9" name="Google Shape;4133;p64">
              <a:extLst>
                <a:ext uri="{FF2B5EF4-FFF2-40B4-BE49-F238E27FC236}">
                  <a16:creationId xmlns:a16="http://schemas.microsoft.com/office/drawing/2014/main" id="{AF72299B-63E6-EAB2-2AA7-F13927D7E05C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0" name="Google Shape;4134;p64">
              <a:extLst>
                <a:ext uri="{FF2B5EF4-FFF2-40B4-BE49-F238E27FC236}">
                  <a16:creationId xmlns:a16="http://schemas.microsoft.com/office/drawing/2014/main" id="{044BB30F-80E8-7D97-6A40-EA129EA92756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1" name="Google Shape;4135;p64">
              <a:extLst>
                <a:ext uri="{FF2B5EF4-FFF2-40B4-BE49-F238E27FC236}">
                  <a16:creationId xmlns:a16="http://schemas.microsoft.com/office/drawing/2014/main" id="{972DD25E-5165-CEEE-6A37-24EB601833E8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2" name="Google Shape;4136;p64">
              <a:extLst>
                <a:ext uri="{FF2B5EF4-FFF2-40B4-BE49-F238E27FC236}">
                  <a16:creationId xmlns:a16="http://schemas.microsoft.com/office/drawing/2014/main" id="{EC749DA4-DDDA-0FEC-660F-7FD273FD9167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3" name="Google Shape;4137;p64">
              <a:extLst>
                <a:ext uri="{FF2B5EF4-FFF2-40B4-BE49-F238E27FC236}">
                  <a16:creationId xmlns:a16="http://schemas.microsoft.com/office/drawing/2014/main" id="{1B335C57-2A48-6625-E02A-ECA2B68F22E2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4" name="Google Shape;4138;p64">
              <a:extLst>
                <a:ext uri="{FF2B5EF4-FFF2-40B4-BE49-F238E27FC236}">
                  <a16:creationId xmlns:a16="http://schemas.microsoft.com/office/drawing/2014/main" id="{38C7DF61-C14D-1C30-E093-1379C497F7EE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5" name="Google Shape;4139;p64">
              <a:extLst>
                <a:ext uri="{FF2B5EF4-FFF2-40B4-BE49-F238E27FC236}">
                  <a16:creationId xmlns:a16="http://schemas.microsoft.com/office/drawing/2014/main" id="{620C1BAC-0629-3F9A-2F3D-274BB268ABBB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6" name="Google Shape;4140;p64">
              <a:extLst>
                <a:ext uri="{FF2B5EF4-FFF2-40B4-BE49-F238E27FC236}">
                  <a16:creationId xmlns:a16="http://schemas.microsoft.com/office/drawing/2014/main" id="{BC294E76-5872-27ED-78B2-6DD34FD8C5B9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7" name="Google Shape;4141;p64">
              <a:extLst>
                <a:ext uri="{FF2B5EF4-FFF2-40B4-BE49-F238E27FC236}">
                  <a16:creationId xmlns:a16="http://schemas.microsoft.com/office/drawing/2014/main" id="{EF450DC4-6E15-C0ED-825C-F814F4EB018C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8" name="Google Shape;4142;p64">
              <a:extLst>
                <a:ext uri="{FF2B5EF4-FFF2-40B4-BE49-F238E27FC236}">
                  <a16:creationId xmlns:a16="http://schemas.microsoft.com/office/drawing/2014/main" id="{6666D808-7A1F-6921-7ED1-66C1498A1E23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9" name="Google Shape;4143;p64">
              <a:extLst>
                <a:ext uri="{FF2B5EF4-FFF2-40B4-BE49-F238E27FC236}">
                  <a16:creationId xmlns:a16="http://schemas.microsoft.com/office/drawing/2014/main" id="{FD78C63E-F120-12C1-A409-97B0126A933C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0" name="Google Shape;4144;p64">
              <a:extLst>
                <a:ext uri="{FF2B5EF4-FFF2-40B4-BE49-F238E27FC236}">
                  <a16:creationId xmlns:a16="http://schemas.microsoft.com/office/drawing/2014/main" id="{9B3436C3-7D48-8F92-034E-D2701F6B39E4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1" name="Google Shape;4145;p64">
              <a:extLst>
                <a:ext uri="{FF2B5EF4-FFF2-40B4-BE49-F238E27FC236}">
                  <a16:creationId xmlns:a16="http://schemas.microsoft.com/office/drawing/2014/main" id="{3A0D7598-9524-5D72-F6DB-8688102A7AAC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2" name="Google Shape;4146;p64">
              <a:extLst>
                <a:ext uri="{FF2B5EF4-FFF2-40B4-BE49-F238E27FC236}">
                  <a16:creationId xmlns:a16="http://schemas.microsoft.com/office/drawing/2014/main" id="{E25B9344-AA32-D6D3-833F-203FA405F75E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3" name="Google Shape;4147;p64">
              <a:extLst>
                <a:ext uri="{FF2B5EF4-FFF2-40B4-BE49-F238E27FC236}">
                  <a16:creationId xmlns:a16="http://schemas.microsoft.com/office/drawing/2014/main" id="{26B4C037-BDAD-747B-75CF-CB5DBE1F112C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4" name="Google Shape;4148;p64">
              <a:extLst>
                <a:ext uri="{FF2B5EF4-FFF2-40B4-BE49-F238E27FC236}">
                  <a16:creationId xmlns:a16="http://schemas.microsoft.com/office/drawing/2014/main" id="{122D0ACD-6C89-36BF-4000-0486242CF33A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5" name="Google Shape;4149;p64">
              <a:extLst>
                <a:ext uri="{FF2B5EF4-FFF2-40B4-BE49-F238E27FC236}">
                  <a16:creationId xmlns:a16="http://schemas.microsoft.com/office/drawing/2014/main" id="{1A8562DF-3C59-7DC8-1A6F-CCEFAB9563DB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6" name="Google Shape;4150;p64">
              <a:extLst>
                <a:ext uri="{FF2B5EF4-FFF2-40B4-BE49-F238E27FC236}">
                  <a16:creationId xmlns:a16="http://schemas.microsoft.com/office/drawing/2014/main" id="{DAAF7365-C1C9-61AF-7135-FCDAE8A4DD68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7" name="Google Shape;4151;p64">
              <a:extLst>
                <a:ext uri="{FF2B5EF4-FFF2-40B4-BE49-F238E27FC236}">
                  <a16:creationId xmlns:a16="http://schemas.microsoft.com/office/drawing/2014/main" id="{957BD3AA-9D45-8AE1-6AD3-6475EEFAE1AC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8" name="Google Shape;4152;p64">
              <a:extLst>
                <a:ext uri="{FF2B5EF4-FFF2-40B4-BE49-F238E27FC236}">
                  <a16:creationId xmlns:a16="http://schemas.microsoft.com/office/drawing/2014/main" id="{71ABE76C-8AED-F1F7-8EB7-05F1F9E07783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9" name="Google Shape;4153;p64">
              <a:extLst>
                <a:ext uri="{FF2B5EF4-FFF2-40B4-BE49-F238E27FC236}">
                  <a16:creationId xmlns:a16="http://schemas.microsoft.com/office/drawing/2014/main" id="{185BD6C5-6A1A-FB8C-89AA-E8ACB0079552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0" name="Google Shape;4154;p64">
              <a:extLst>
                <a:ext uri="{FF2B5EF4-FFF2-40B4-BE49-F238E27FC236}">
                  <a16:creationId xmlns:a16="http://schemas.microsoft.com/office/drawing/2014/main" id="{598EFF26-7125-6420-D550-FBBBD89C665F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1" name="Google Shape;4155;p64">
              <a:extLst>
                <a:ext uri="{FF2B5EF4-FFF2-40B4-BE49-F238E27FC236}">
                  <a16:creationId xmlns:a16="http://schemas.microsoft.com/office/drawing/2014/main" id="{A088F7D9-37E6-64F4-8233-2DBE7EC5A068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2" name="Google Shape;4156;p64">
              <a:extLst>
                <a:ext uri="{FF2B5EF4-FFF2-40B4-BE49-F238E27FC236}">
                  <a16:creationId xmlns:a16="http://schemas.microsoft.com/office/drawing/2014/main" id="{2789F556-61EE-D60F-F5B4-12B4AFFF4FD6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3" name="Google Shape;4157;p64">
              <a:extLst>
                <a:ext uri="{FF2B5EF4-FFF2-40B4-BE49-F238E27FC236}">
                  <a16:creationId xmlns:a16="http://schemas.microsoft.com/office/drawing/2014/main" id="{7D5CD8D5-A154-5112-3250-478F5C3FB81C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4" name="Google Shape;4158;p64">
              <a:extLst>
                <a:ext uri="{FF2B5EF4-FFF2-40B4-BE49-F238E27FC236}">
                  <a16:creationId xmlns:a16="http://schemas.microsoft.com/office/drawing/2014/main" id="{03D322A8-8C10-F459-D155-335A8DBE3276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5" name="Google Shape;4159;p64">
              <a:extLst>
                <a:ext uri="{FF2B5EF4-FFF2-40B4-BE49-F238E27FC236}">
                  <a16:creationId xmlns:a16="http://schemas.microsoft.com/office/drawing/2014/main" id="{DBBA75E0-94E9-03C1-4261-7B3F39DA8BAC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6" name="Google Shape;4160;p64">
              <a:extLst>
                <a:ext uri="{FF2B5EF4-FFF2-40B4-BE49-F238E27FC236}">
                  <a16:creationId xmlns:a16="http://schemas.microsoft.com/office/drawing/2014/main" id="{419EF3F4-B64A-E28D-5711-78752234BD41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7" name="Google Shape;4161;p64">
              <a:extLst>
                <a:ext uri="{FF2B5EF4-FFF2-40B4-BE49-F238E27FC236}">
                  <a16:creationId xmlns:a16="http://schemas.microsoft.com/office/drawing/2014/main" id="{BE920B6C-B902-015D-5B80-4A483991CD13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8" name="Google Shape;4162;p64">
              <a:extLst>
                <a:ext uri="{FF2B5EF4-FFF2-40B4-BE49-F238E27FC236}">
                  <a16:creationId xmlns:a16="http://schemas.microsoft.com/office/drawing/2014/main" id="{7B3B542B-D3E1-8BA7-085F-DCAA3EBC17D9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9" name="Google Shape;4163;p64">
              <a:extLst>
                <a:ext uri="{FF2B5EF4-FFF2-40B4-BE49-F238E27FC236}">
                  <a16:creationId xmlns:a16="http://schemas.microsoft.com/office/drawing/2014/main" id="{ABAB2628-D394-6BA3-C6AF-1A392EAFD88E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0" name="Google Shape;4164;p64">
              <a:extLst>
                <a:ext uri="{FF2B5EF4-FFF2-40B4-BE49-F238E27FC236}">
                  <a16:creationId xmlns:a16="http://schemas.microsoft.com/office/drawing/2014/main" id="{0D263562-9576-5764-6744-96CA200D0ACC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1" name="Google Shape;4165;p64">
              <a:extLst>
                <a:ext uri="{FF2B5EF4-FFF2-40B4-BE49-F238E27FC236}">
                  <a16:creationId xmlns:a16="http://schemas.microsoft.com/office/drawing/2014/main" id="{244F8973-E542-6096-0BA6-7B3E5D6684F9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2" name="Google Shape;4166;p64">
              <a:extLst>
                <a:ext uri="{FF2B5EF4-FFF2-40B4-BE49-F238E27FC236}">
                  <a16:creationId xmlns:a16="http://schemas.microsoft.com/office/drawing/2014/main" id="{1BAA8991-0454-F799-4D8A-46554EAFDBF3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3" name="Google Shape;4167;p64">
              <a:extLst>
                <a:ext uri="{FF2B5EF4-FFF2-40B4-BE49-F238E27FC236}">
                  <a16:creationId xmlns:a16="http://schemas.microsoft.com/office/drawing/2014/main" id="{961036C9-76DA-A752-C310-E527D97BAD43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4" name="Google Shape;4168;p64">
              <a:extLst>
                <a:ext uri="{FF2B5EF4-FFF2-40B4-BE49-F238E27FC236}">
                  <a16:creationId xmlns:a16="http://schemas.microsoft.com/office/drawing/2014/main" id="{2C915A6B-A237-0B48-5C2B-9DDEAC165D0C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5" name="Google Shape;4169;p64">
              <a:extLst>
                <a:ext uri="{FF2B5EF4-FFF2-40B4-BE49-F238E27FC236}">
                  <a16:creationId xmlns:a16="http://schemas.microsoft.com/office/drawing/2014/main" id="{C660F721-AA95-54A0-BC78-3067C90BE038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6" name="Google Shape;4170;p64">
              <a:extLst>
                <a:ext uri="{FF2B5EF4-FFF2-40B4-BE49-F238E27FC236}">
                  <a16:creationId xmlns:a16="http://schemas.microsoft.com/office/drawing/2014/main" id="{29614962-CC3F-7B29-99DC-37A7A0421E95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7" name="Google Shape;4171;p64">
              <a:extLst>
                <a:ext uri="{FF2B5EF4-FFF2-40B4-BE49-F238E27FC236}">
                  <a16:creationId xmlns:a16="http://schemas.microsoft.com/office/drawing/2014/main" id="{4C51692E-2CB9-058C-0A6D-9DD3DE2DA02D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8" name="Google Shape;4172;p64">
              <a:extLst>
                <a:ext uri="{FF2B5EF4-FFF2-40B4-BE49-F238E27FC236}">
                  <a16:creationId xmlns:a16="http://schemas.microsoft.com/office/drawing/2014/main" id="{C39D6D1B-2EEC-DE88-B1AC-DD5481C4A33E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9" name="Google Shape;4173;p64">
              <a:extLst>
                <a:ext uri="{FF2B5EF4-FFF2-40B4-BE49-F238E27FC236}">
                  <a16:creationId xmlns:a16="http://schemas.microsoft.com/office/drawing/2014/main" id="{791F38B5-5E2B-DE86-5484-A5C0AF5C9B1C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0" name="Google Shape;4174;p64">
              <a:extLst>
                <a:ext uri="{FF2B5EF4-FFF2-40B4-BE49-F238E27FC236}">
                  <a16:creationId xmlns:a16="http://schemas.microsoft.com/office/drawing/2014/main" id="{A5A5C35D-07B4-0451-3C94-EF29ECE5A3B7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1" name="Google Shape;4175;p64">
              <a:extLst>
                <a:ext uri="{FF2B5EF4-FFF2-40B4-BE49-F238E27FC236}">
                  <a16:creationId xmlns:a16="http://schemas.microsoft.com/office/drawing/2014/main" id="{02A8ED35-ED50-65F6-FF7B-8575CCFBD0D0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2" name="Google Shape;4176;p64">
              <a:extLst>
                <a:ext uri="{FF2B5EF4-FFF2-40B4-BE49-F238E27FC236}">
                  <a16:creationId xmlns:a16="http://schemas.microsoft.com/office/drawing/2014/main" id="{A41634F4-2601-12D4-9E20-AE3C60B59766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3" name="Google Shape;4177;p64">
              <a:extLst>
                <a:ext uri="{FF2B5EF4-FFF2-40B4-BE49-F238E27FC236}">
                  <a16:creationId xmlns:a16="http://schemas.microsoft.com/office/drawing/2014/main" id="{0FDD2EF9-884D-7405-672B-DA2A1BA9752B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4" name="Google Shape;4178;p64">
              <a:extLst>
                <a:ext uri="{FF2B5EF4-FFF2-40B4-BE49-F238E27FC236}">
                  <a16:creationId xmlns:a16="http://schemas.microsoft.com/office/drawing/2014/main" id="{175A6735-657D-16A1-ACA2-91CD95CA773B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5" name="Google Shape;4179;p64">
              <a:extLst>
                <a:ext uri="{FF2B5EF4-FFF2-40B4-BE49-F238E27FC236}">
                  <a16:creationId xmlns:a16="http://schemas.microsoft.com/office/drawing/2014/main" id="{06C40C22-E080-5C8D-032E-9A3F416DAE92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6" name="Google Shape;4180;p64">
              <a:extLst>
                <a:ext uri="{FF2B5EF4-FFF2-40B4-BE49-F238E27FC236}">
                  <a16:creationId xmlns:a16="http://schemas.microsoft.com/office/drawing/2014/main" id="{A489D828-79FA-6F84-9B8E-D7602C8F0202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7" name="Google Shape;4181;p64">
              <a:extLst>
                <a:ext uri="{FF2B5EF4-FFF2-40B4-BE49-F238E27FC236}">
                  <a16:creationId xmlns:a16="http://schemas.microsoft.com/office/drawing/2014/main" id="{DB76701A-EC59-50EC-3D69-C36DFA64CEDC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8" name="Google Shape;4182;p64">
              <a:extLst>
                <a:ext uri="{FF2B5EF4-FFF2-40B4-BE49-F238E27FC236}">
                  <a16:creationId xmlns:a16="http://schemas.microsoft.com/office/drawing/2014/main" id="{D600498C-C10C-8E50-1DA5-77C84E409AF1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9" name="Google Shape;4183;p64">
              <a:extLst>
                <a:ext uri="{FF2B5EF4-FFF2-40B4-BE49-F238E27FC236}">
                  <a16:creationId xmlns:a16="http://schemas.microsoft.com/office/drawing/2014/main" id="{4FE0CED1-3742-459B-0BD3-7EBE08BCD204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0" name="Google Shape;4184;p64">
              <a:extLst>
                <a:ext uri="{FF2B5EF4-FFF2-40B4-BE49-F238E27FC236}">
                  <a16:creationId xmlns:a16="http://schemas.microsoft.com/office/drawing/2014/main" id="{645A7471-61E0-64E5-CA63-B85DE986F29D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1" name="Google Shape;4185;p64">
              <a:extLst>
                <a:ext uri="{FF2B5EF4-FFF2-40B4-BE49-F238E27FC236}">
                  <a16:creationId xmlns:a16="http://schemas.microsoft.com/office/drawing/2014/main" id="{DBA22DAC-8D6C-1ACA-4A9C-8E7110B1750B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2" name="Google Shape;4186;p64">
              <a:extLst>
                <a:ext uri="{FF2B5EF4-FFF2-40B4-BE49-F238E27FC236}">
                  <a16:creationId xmlns:a16="http://schemas.microsoft.com/office/drawing/2014/main" id="{FA24AB47-BF4F-43AF-3818-156DB8A93159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3" name="Google Shape;4187;p64">
              <a:extLst>
                <a:ext uri="{FF2B5EF4-FFF2-40B4-BE49-F238E27FC236}">
                  <a16:creationId xmlns:a16="http://schemas.microsoft.com/office/drawing/2014/main" id="{41114321-03A1-61EF-7C4A-172A33891482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4" name="Google Shape;4188;p64">
              <a:extLst>
                <a:ext uri="{FF2B5EF4-FFF2-40B4-BE49-F238E27FC236}">
                  <a16:creationId xmlns:a16="http://schemas.microsoft.com/office/drawing/2014/main" id="{6F9FCECF-DD5B-43B6-5340-493691A4AE21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5" name="Google Shape;4189;p64">
              <a:extLst>
                <a:ext uri="{FF2B5EF4-FFF2-40B4-BE49-F238E27FC236}">
                  <a16:creationId xmlns:a16="http://schemas.microsoft.com/office/drawing/2014/main" id="{EB62DCDD-B5C3-E25C-C91E-B6D7CF01C6E3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6" name="Google Shape;4190;p64">
              <a:extLst>
                <a:ext uri="{FF2B5EF4-FFF2-40B4-BE49-F238E27FC236}">
                  <a16:creationId xmlns:a16="http://schemas.microsoft.com/office/drawing/2014/main" id="{E02600E9-460C-004E-A9CB-425898A7E88D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7" name="Google Shape;4191;p64">
              <a:extLst>
                <a:ext uri="{FF2B5EF4-FFF2-40B4-BE49-F238E27FC236}">
                  <a16:creationId xmlns:a16="http://schemas.microsoft.com/office/drawing/2014/main" id="{E0342F28-60B1-F5D2-6F1B-11633DBB2EC2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8" name="Google Shape;4192;p64">
              <a:extLst>
                <a:ext uri="{FF2B5EF4-FFF2-40B4-BE49-F238E27FC236}">
                  <a16:creationId xmlns:a16="http://schemas.microsoft.com/office/drawing/2014/main" id="{2E565407-926E-1CEC-325F-99CBAFA89908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9" name="Google Shape;4193;p64">
              <a:extLst>
                <a:ext uri="{FF2B5EF4-FFF2-40B4-BE49-F238E27FC236}">
                  <a16:creationId xmlns:a16="http://schemas.microsoft.com/office/drawing/2014/main" id="{1B1F0FB6-F2AB-FE62-0069-34A41FBEA157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0" name="Google Shape;4194;p64">
              <a:extLst>
                <a:ext uri="{FF2B5EF4-FFF2-40B4-BE49-F238E27FC236}">
                  <a16:creationId xmlns:a16="http://schemas.microsoft.com/office/drawing/2014/main" id="{025B1A05-186D-E80E-47CA-F481FABFE824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1" name="Google Shape;4195;p64">
              <a:extLst>
                <a:ext uri="{FF2B5EF4-FFF2-40B4-BE49-F238E27FC236}">
                  <a16:creationId xmlns:a16="http://schemas.microsoft.com/office/drawing/2014/main" id="{AAC8C506-BA4E-5AE8-736F-FE9EB31D31FD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2" name="Google Shape;4196;p64">
              <a:extLst>
                <a:ext uri="{FF2B5EF4-FFF2-40B4-BE49-F238E27FC236}">
                  <a16:creationId xmlns:a16="http://schemas.microsoft.com/office/drawing/2014/main" id="{6680FAA2-35CC-CE35-9EE0-58B78DD2651D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3" name="Google Shape;4197;p64">
              <a:extLst>
                <a:ext uri="{FF2B5EF4-FFF2-40B4-BE49-F238E27FC236}">
                  <a16:creationId xmlns:a16="http://schemas.microsoft.com/office/drawing/2014/main" id="{580040BF-1428-D771-E1DB-22B22A92FD68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4" name="Google Shape;4198;p64">
              <a:extLst>
                <a:ext uri="{FF2B5EF4-FFF2-40B4-BE49-F238E27FC236}">
                  <a16:creationId xmlns:a16="http://schemas.microsoft.com/office/drawing/2014/main" id="{17568929-A735-F90D-BF23-472DE96582FD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5" name="Google Shape;4199;p64">
              <a:extLst>
                <a:ext uri="{FF2B5EF4-FFF2-40B4-BE49-F238E27FC236}">
                  <a16:creationId xmlns:a16="http://schemas.microsoft.com/office/drawing/2014/main" id="{EE5A3B74-2B2D-68F5-0F01-897704151456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6" name="Google Shape;4200;p64">
              <a:extLst>
                <a:ext uri="{FF2B5EF4-FFF2-40B4-BE49-F238E27FC236}">
                  <a16:creationId xmlns:a16="http://schemas.microsoft.com/office/drawing/2014/main" id="{E3E53AE3-88A9-BBEF-3B22-88EC14FF9D4B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7" name="Google Shape;4201;p64">
              <a:extLst>
                <a:ext uri="{FF2B5EF4-FFF2-40B4-BE49-F238E27FC236}">
                  <a16:creationId xmlns:a16="http://schemas.microsoft.com/office/drawing/2014/main" id="{886941B7-5860-53B4-36FF-326D1A9FA8D8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8" name="Google Shape;4202;p64">
              <a:extLst>
                <a:ext uri="{FF2B5EF4-FFF2-40B4-BE49-F238E27FC236}">
                  <a16:creationId xmlns:a16="http://schemas.microsoft.com/office/drawing/2014/main" id="{9B1AAD0C-5F1C-29F9-C882-D22517CB2766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9" name="Google Shape;4203;p64">
              <a:extLst>
                <a:ext uri="{FF2B5EF4-FFF2-40B4-BE49-F238E27FC236}">
                  <a16:creationId xmlns:a16="http://schemas.microsoft.com/office/drawing/2014/main" id="{CA5EF7CD-D2FA-7A71-AA4C-DD770C8A0BE7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0" name="Google Shape;4204;p64">
              <a:extLst>
                <a:ext uri="{FF2B5EF4-FFF2-40B4-BE49-F238E27FC236}">
                  <a16:creationId xmlns:a16="http://schemas.microsoft.com/office/drawing/2014/main" id="{551A4C44-721D-BFE7-D546-A66D8FF40D3C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1" name="Google Shape;4205;p64">
              <a:extLst>
                <a:ext uri="{FF2B5EF4-FFF2-40B4-BE49-F238E27FC236}">
                  <a16:creationId xmlns:a16="http://schemas.microsoft.com/office/drawing/2014/main" id="{856C1DC6-8B56-3ED8-B657-DCDB80A7CDB0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2" name="Google Shape;4206;p64">
              <a:extLst>
                <a:ext uri="{FF2B5EF4-FFF2-40B4-BE49-F238E27FC236}">
                  <a16:creationId xmlns:a16="http://schemas.microsoft.com/office/drawing/2014/main" id="{E5381EBB-B71F-3438-07B3-1E1C0CC0BC80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3" name="Google Shape;4207;p64">
              <a:extLst>
                <a:ext uri="{FF2B5EF4-FFF2-40B4-BE49-F238E27FC236}">
                  <a16:creationId xmlns:a16="http://schemas.microsoft.com/office/drawing/2014/main" id="{43C1164E-DB55-53D1-D171-ACA952DD9BC7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4" name="Google Shape;4208;p64">
              <a:extLst>
                <a:ext uri="{FF2B5EF4-FFF2-40B4-BE49-F238E27FC236}">
                  <a16:creationId xmlns:a16="http://schemas.microsoft.com/office/drawing/2014/main" id="{DCBDF87B-6401-C35E-BF9E-7540D2279115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5" name="Google Shape;4209;p64">
              <a:extLst>
                <a:ext uri="{FF2B5EF4-FFF2-40B4-BE49-F238E27FC236}">
                  <a16:creationId xmlns:a16="http://schemas.microsoft.com/office/drawing/2014/main" id="{A6632FAA-04BA-D931-569A-520CC94D9B02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6" name="Google Shape;4210;p64">
              <a:extLst>
                <a:ext uri="{FF2B5EF4-FFF2-40B4-BE49-F238E27FC236}">
                  <a16:creationId xmlns:a16="http://schemas.microsoft.com/office/drawing/2014/main" id="{0C7E9346-2FC5-95E3-9D92-F6AF7DB4EE22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7" name="Google Shape;4211;p64">
              <a:extLst>
                <a:ext uri="{FF2B5EF4-FFF2-40B4-BE49-F238E27FC236}">
                  <a16:creationId xmlns:a16="http://schemas.microsoft.com/office/drawing/2014/main" id="{04C4472E-D315-EC33-75D8-3CC3CD146E84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8" name="Google Shape;4212;p64">
              <a:extLst>
                <a:ext uri="{FF2B5EF4-FFF2-40B4-BE49-F238E27FC236}">
                  <a16:creationId xmlns:a16="http://schemas.microsoft.com/office/drawing/2014/main" id="{F8D831B6-0A75-61CD-1B4B-02D31644D96D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9" name="Google Shape;4213;p64">
              <a:extLst>
                <a:ext uri="{FF2B5EF4-FFF2-40B4-BE49-F238E27FC236}">
                  <a16:creationId xmlns:a16="http://schemas.microsoft.com/office/drawing/2014/main" id="{175403D2-2C98-C2BA-1AF8-C21B9E6C873E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0" name="Google Shape;4214;p64">
              <a:extLst>
                <a:ext uri="{FF2B5EF4-FFF2-40B4-BE49-F238E27FC236}">
                  <a16:creationId xmlns:a16="http://schemas.microsoft.com/office/drawing/2014/main" id="{E2794D12-FC23-6916-1CBD-3C5067ACEDCE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1" name="Google Shape;4215;p64">
              <a:extLst>
                <a:ext uri="{FF2B5EF4-FFF2-40B4-BE49-F238E27FC236}">
                  <a16:creationId xmlns:a16="http://schemas.microsoft.com/office/drawing/2014/main" id="{31CFF8F3-CA16-D5A7-4048-82A6F6B77DAB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2" name="Google Shape;4216;p64">
              <a:extLst>
                <a:ext uri="{FF2B5EF4-FFF2-40B4-BE49-F238E27FC236}">
                  <a16:creationId xmlns:a16="http://schemas.microsoft.com/office/drawing/2014/main" id="{1DCF82DE-C358-C366-3247-5E6ACC2853B5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3" name="Google Shape;4217;p64">
              <a:extLst>
                <a:ext uri="{FF2B5EF4-FFF2-40B4-BE49-F238E27FC236}">
                  <a16:creationId xmlns:a16="http://schemas.microsoft.com/office/drawing/2014/main" id="{45DEBC7F-210D-6AD0-6C53-B7482B6E4D74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4" name="Google Shape;4218;p64">
              <a:extLst>
                <a:ext uri="{FF2B5EF4-FFF2-40B4-BE49-F238E27FC236}">
                  <a16:creationId xmlns:a16="http://schemas.microsoft.com/office/drawing/2014/main" id="{8D55DF18-5BC9-4E99-CAAE-E3D9099E644D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5" name="Google Shape;4219;p64">
              <a:extLst>
                <a:ext uri="{FF2B5EF4-FFF2-40B4-BE49-F238E27FC236}">
                  <a16:creationId xmlns:a16="http://schemas.microsoft.com/office/drawing/2014/main" id="{2388D2D1-42BF-C13D-FBA0-05D14C2E61EB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6" name="Google Shape;4220;p64">
              <a:extLst>
                <a:ext uri="{FF2B5EF4-FFF2-40B4-BE49-F238E27FC236}">
                  <a16:creationId xmlns:a16="http://schemas.microsoft.com/office/drawing/2014/main" id="{A7889135-D6DA-4C30-C0E2-22116B8E3C43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7" name="Google Shape;4221;p64">
              <a:extLst>
                <a:ext uri="{FF2B5EF4-FFF2-40B4-BE49-F238E27FC236}">
                  <a16:creationId xmlns:a16="http://schemas.microsoft.com/office/drawing/2014/main" id="{2489EADA-D6CE-4073-F0CE-0D866F6EB522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8" name="Google Shape;4222;p64">
              <a:extLst>
                <a:ext uri="{FF2B5EF4-FFF2-40B4-BE49-F238E27FC236}">
                  <a16:creationId xmlns:a16="http://schemas.microsoft.com/office/drawing/2014/main" id="{FF7611B1-4470-CA0D-67C3-5D0CEF32E335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9" name="Google Shape;4223;p64">
              <a:extLst>
                <a:ext uri="{FF2B5EF4-FFF2-40B4-BE49-F238E27FC236}">
                  <a16:creationId xmlns:a16="http://schemas.microsoft.com/office/drawing/2014/main" id="{54DCA454-8D39-0459-A0B8-2249930D02DC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0" name="Google Shape;4224;p64">
              <a:extLst>
                <a:ext uri="{FF2B5EF4-FFF2-40B4-BE49-F238E27FC236}">
                  <a16:creationId xmlns:a16="http://schemas.microsoft.com/office/drawing/2014/main" id="{83159DDC-5DC9-C3BD-434C-A723776938DD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1" name="Google Shape;4225;p64">
              <a:extLst>
                <a:ext uri="{FF2B5EF4-FFF2-40B4-BE49-F238E27FC236}">
                  <a16:creationId xmlns:a16="http://schemas.microsoft.com/office/drawing/2014/main" id="{0F482E18-59EE-C36E-B254-06F6A1DAC2BC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2" name="Google Shape;4226;p64">
              <a:extLst>
                <a:ext uri="{FF2B5EF4-FFF2-40B4-BE49-F238E27FC236}">
                  <a16:creationId xmlns:a16="http://schemas.microsoft.com/office/drawing/2014/main" id="{4A71FAAF-669D-A5C3-D2C6-7A8189598068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3" name="Google Shape;4227;p64">
              <a:extLst>
                <a:ext uri="{FF2B5EF4-FFF2-40B4-BE49-F238E27FC236}">
                  <a16:creationId xmlns:a16="http://schemas.microsoft.com/office/drawing/2014/main" id="{D88FBBFA-257A-1957-814C-20F0270B6D5D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4" name="Google Shape;4228;p64">
              <a:extLst>
                <a:ext uri="{FF2B5EF4-FFF2-40B4-BE49-F238E27FC236}">
                  <a16:creationId xmlns:a16="http://schemas.microsoft.com/office/drawing/2014/main" id="{CC02137F-80E1-FC5D-32F3-AB125B6F79E9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5" name="Google Shape;4229;p64">
              <a:extLst>
                <a:ext uri="{FF2B5EF4-FFF2-40B4-BE49-F238E27FC236}">
                  <a16:creationId xmlns:a16="http://schemas.microsoft.com/office/drawing/2014/main" id="{57BCF61F-6E58-E889-1A6F-C6F69035378E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6" name="Google Shape;4230;p64">
              <a:extLst>
                <a:ext uri="{FF2B5EF4-FFF2-40B4-BE49-F238E27FC236}">
                  <a16:creationId xmlns:a16="http://schemas.microsoft.com/office/drawing/2014/main" id="{7A582784-FCCF-8E97-97D8-68263B6A874E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7" name="Google Shape;4231;p64">
              <a:extLst>
                <a:ext uri="{FF2B5EF4-FFF2-40B4-BE49-F238E27FC236}">
                  <a16:creationId xmlns:a16="http://schemas.microsoft.com/office/drawing/2014/main" id="{8B2F21DB-EF96-79D0-69B9-92F2C8A67728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8" name="Google Shape;4232;p64">
              <a:extLst>
                <a:ext uri="{FF2B5EF4-FFF2-40B4-BE49-F238E27FC236}">
                  <a16:creationId xmlns:a16="http://schemas.microsoft.com/office/drawing/2014/main" id="{27BEAFF3-CFB6-08EB-7E94-46F161792273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9" name="Google Shape;4233;p64">
              <a:extLst>
                <a:ext uri="{FF2B5EF4-FFF2-40B4-BE49-F238E27FC236}">
                  <a16:creationId xmlns:a16="http://schemas.microsoft.com/office/drawing/2014/main" id="{0E28006D-BE4B-B5DD-C447-603E77FE3DED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0" name="Google Shape;4234;p64">
              <a:extLst>
                <a:ext uri="{FF2B5EF4-FFF2-40B4-BE49-F238E27FC236}">
                  <a16:creationId xmlns:a16="http://schemas.microsoft.com/office/drawing/2014/main" id="{3079BF5C-A2BD-0B08-60AD-CD8F54AFB3CD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1" name="Google Shape;4235;p64">
              <a:extLst>
                <a:ext uri="{FF2B5EF4-FFF2-40B4-BE49-F238E27FC236}">
                  <a16:creationId xmlns:a16="http://schemas.microsoft.com/office/drawing/2014/main" id="{FBF5F509-AA99-0915-FA00-9C0602C45F2E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2" name="Google Shape;4236;p64">
              <a:extLst>
                <a:ext uri="{FF2B5EF4-FFF2-40B4-BE49-F238E27FC236}">
                  <a16:creationId xmlns:a16="http://schemas.microsoft.com/office/drawing/2014/main" id="{E38E13DB-CBBA-D9E9-CB4D-945C41182707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3" name="Google Shape;4237;p64">
              <a:extLst>
                <a:ext uri="{FF2B5EF4-FFF2-40B4-BE49-F238E27FC236}">
                  <a16:creationId xmlns:a16="http://schemas.microsoft.com/office/drawing/2014/main" id="{EDBD093D-D2F4-07C1-687E-97B44274C013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4" name="Google Shape;4238;p64">
              <a:extLst>
                <a:ext uri="{FF2B5EF4-FFF2-40B4-BE49-F238E27FC236}">
                  <a16:creationId xmlns:a16="http://schemas.microsoft.com/office/drawing/2014/main" id="{973E03A9-63FD-1581-EDCD-3787A8082EB3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5" name="Google Shape;4239;p64">
              <a:extLst>
                <a:ext uri="{FF2B5EF4-FFF2-40B4-BE49-F238E27FC236}">
                  <a16:creationId xmlns:a16="http://schemas.microsoft.com/office/drawing/2014/main" id="{AB3B2D69-CAE0-BC73-FD47-1120DC759FC5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6" name="Google Shape;4240;p64">
              <a:extLst>
                <a:ext uri="{FF2B5EF4-FFF2-40B4-BE49-F238E27FC236}">
                  <a16:creationId xmlns:a16="http://schemas.microsoft.com/office/drawing/2014/main" id="{8BC0439A-648D-9E4F-54F4-6B5DF4BA9F89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398" name="Textfeld 2397">
            <a:extLst>
              <a:ext uri="{FF2B5EF4-FFF2-40B4-BE49-F238E27FC236}">
                <a16:creationId xmlns:a16="http://schemas.microsoft.com/office/drawing/2014/main" id="{11866050-2FFA-3024-3A6B-FB0BA9D0A044}"/>
              </a:ext>
            </a:extLst>
          </p:cNvPr>
          <p:cNvSpPr txBox="1"/>
          <p:nvPr/>
        </p:nvSpPr>
        <p:spPr>
          <a:xfrm>
            <a:off x="655120" y="2731097"/>
            <a:ext cx="66481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Testabdeckung</a:t>
            </a:r>
            <a:endParaRPr lang="en-US" sz="2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Priorisierung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(0-5)</a:t>
            </a: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Testisolation</a:t>
            </a:r>
            <a:endParaRPr lang="en-US" sz="2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7990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4019;p64">
            <a:extLst>
              <a:ext uri="{FF2B5EF4-FFF2-40B4-BE49-F238E27FC236}">
                <a16:creationId xmlns:a16="http://schemas.microsoft.com/office/drawing/2014/main" id="{A88E4107-2BF7-8DD0-F041-3258CF02E4BE}"/>
              </a:ext>
            </a:extLst>
          </p:cNvPr>
          <p:cNvGrpSpPr/>
          <p:nvPr/>
        </p:nvGrpSpPr>
        <p:grpSpPr>
          <a:xfrm>
            <a:off x="7606762" y="2272872"/>
            <a:ext cx="4245069" cy="4134024"/>
            <a:chOff x="1744400" y="429725"/>
            <a:chExt cx="4623925" cy="4948200"/>
          </a:xfrm>
        </p:grpSpPr>
        <p:sp>
          <p:nvSpPr>
            <p:cNvPr id="27" name="Google Shape;4020;p64">
              <a:extLst>
                <a:ext uri="{FF2B5EF4-FFF2-40B4-BE49-F238E27FC236}">
                  <a16:creationId xmlns:a16="http://schemas.microsoft.com/office/drawing/2014/main" id="{BFB7F7D6-1280-58C0-F087-3AB167A8C39F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" name="Google Shape;4021;p64">
              <a:extLst>
                <a:ext uri="{FF2B5EF4-FFF2-40B4-BE49-F238E27FC236}">
                  <a16:creationId xmlns:a16="http://schemas.microsoft.com/office/drawing/2014/main" id="{923A5CA5-3514-0001-1AFF-FE7C87AB969F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9" name="Google Shape;4022;p64">
              <a:extLst>
                <a:ext uri="{FF2B5EF4-FFF2-40B4-BE49-F238E27FC236}">
                  <a16:creationId xmlns:a16="http://schemas.microsoft.com/office/drawing/2014/main" id="{7C83A54B-0230-1721-D256-61B82131DE37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0" name="Google Shape;4023;p64">
              <a:extLst>
                <a:ext uri="{FF2B5EF4-FFF2-40B4-BE49-F238E27FC236}">
                  <a16:creationId xmlns:a16="http://schemas.microsoft.com/office/drawing/2014/main" id="{1731E0D2-E2F6-0AD8-8119-B547CA305E6B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1" name="Google Shape;4024;p64">
              <a:extLst>
                <a:ext uri="{FF2B5EF4-FFF2-40B4-BE49-F238E27FC236}">
                  <a16:creationId xmlns:a16="http://schemas.microsoft.com/office/drawing/2014/main" id="{A2BB9219-62D6-62E9-D53E-87288687721C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2" name="Google Shape;4025;p64">
              <a:extLst>
                <a:ext uri="{FF2B5EF4-FFF2-40B4-BE49-F238E27FC236}">
                  <a16:creationId xmlns:a16="http://schemas.microsoft.com/office/drawing/2014/main" id="{1D696CB0-E10D-49FE-02A5-6139D16FFB1D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3" name="Google Shape;4026;p64">
              <a:extLst>
                <a:ext uri="{FF2B5EF4-FFF2-40B4-BE49-F238E27FC236}">
                  <a16:creationId xmlns:a16="http://schemas.microsoft.com/office/drawing/2014/main" id="{0E0B9DC4-5FA6-1DCF-38E4-0CACF453AC4A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4" name="Google Shape;4027;p64">
              <a:extLst>
                <a:ext uri="{FF2B5EF4-FFF2-40B4-BE49-F238E27FC236}">
                  <a16:creationId xmlns:a16="http://schemas.microsoft.com/office/drawing/2014/main" id="{C9386E1F-04D2-06DB-6671-AC482E4F50E6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5" name="Google Shape;4028;p64">
              <a:extLst>
                <a:ext uri="{FF2B5EF4-FFF2-40B4-BE49-F238E27FC236}">
                  <a16:creationId xmlns:a16="http://schemas.microsoft.com/office/drawing/2014/main" id="{669A8299-3D4C-335E-63BA-203563DFCBB9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6" name="Google Shape;4029;p64">
              <a:extLst>
                <a:ext uri="{FF2B5EF4-FFF2-40B4-BE49-F238E27FC236}">
                  <a16:creationId xmlns:a16="http://schemas.microsoft.com/office/drawing/2014/main" id="{5C1DAD99-DF4A-8BB6-EAF5-BD6754B46EC8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7" name="Google Shape;4030;p64">
              <a:extLst>
                <a:ext uri="{FF2B5EF4-FFF2-40B4-BE49-F238E27FC236}">
                  <a16:creationId xmlns:a16="http://schemas.microsoft.com/office/drawing/2014/main" id="{16A487D2-CE85-E9DC-28E5-72463C82EF0F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8" name="Google Shape;4031;p64">
              <a:extLst>
                <a:ext uri="{FF2B5EF4-FFF2-40B4-BE49-F238E27FC236}">
                  <a16:creationId xmlns:a16="http://schemas.microsoft.com/office/drawing/2014/main" id="{A4BE7C0B-1205-2645-097F-8B833D267BC2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9" name="Google Shape;4032;p64">
              <a:extLst>
                <a:ext uri="{FF2B5EF4-FFF2-40B4-BE49-F238E27FC236}">
                  <a16:creationId xmlns:a16="http://schemas.microsoft.com/office/drawing/2014/main" id="{D7168EB2-3CA8-C0E8-CAB3-C68AF53ECA39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" name="Google Shape;4033;p64">
              <a:extLst>
                <a:ext uri="{FF2B5EF4-FFF2-40B4-BE49-F238E27FC236}">
                  <a16:creationId xmlns:a16="http://schemas.microsoft.com/office/drawing/2014/main" id="{179B58CD-B643-CE00-3522-2337F4E446A0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1" name="Google Shape;4034;p64">
              <a:extLst>
                <a:ext uri="{FF2B5EF4-FFF2-40B4-BE49-F238E27FC236}">
                  <a16:creationId xmlns:a16="http://schemas.microsoft.com/office/drawing/2014/main" id="{A7BFC057-C0A5-608D-92A8-37FCE575D37F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2" name="Google Shape;4035;p64">
              <a:extLst>
                <a:ext uri="{FF2B5EF4-FFF2-40B4-BE49-F238E27FC236}">
                  <a16:creationId xmlns:a16="http://schemas.microsoft.com/office/drawing/2014/main" id="{682AF0B3-FE9D-6047-F417-FCBDB18C762E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3" name="Google Shape;4036;p64">
              <a:extLst>
                <a:ext uri="{FF2B5EF4-FFF2-40B4-BE49-F238E27FC236}">
                  <a16:creationId xmlns:a16="http://schemas.microsoft.com/office/drawing/2014/main" id="{F25E0F64-71A9-BC3C-8DD3-938D5D6DB789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4" name="Google Shape;4037;p64">
              <a:extLst>
                <a:ext uri="{FF2B5EF4-FFF2-40B4-BE49-F238E27FC236}">
                  <a16:creationId xmlns:a16="http://schemas.microsoft.com/office/drawing/2014/main" id="{AC6AD65C-9426-80A2-59EF-33FF5183A1E4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5" name="Google Shape;4038;p64">
              <a:extLst>
                <a:ext uri="{FF2B5EF4-FFF2-40B4-BE49-F238E27FC236}">
                  <a16:creationId xmlns:a16="http://schemas.microsoft.com/office/drawing/2014/main" id="{768F886A-AD6C-1E01-CF15-92BA68B98994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6" name="Google Shape;4039;p64">
              <a:extLst>
                <a:ext uri="{FF2B5EF4-FFF2-40B4-BE49-F238E27FC236}">
                  <a16:creationId xmlns:a16="http://schemas.microsoft.com/office/drawing/2014/main" id="{13B19FE4-D028-0AC8-64DF-E9F470BADBEF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7" name="Google Shape;4040;p64">
              <a:extLst>
                <a:ext uri="{FF2B5EF4-FFF2-40B4-BE49-F238E27FC236}">
                  <a16:creationId xmlns:a16="http://schemas.microsoft.com/office/drawing/2014/main" id="{95E52434-4220-38A7-7318-29FE331D19B6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8" name="Google Shape;4041;p64">
              <a:extLst>
                <a:ext uri="{FF2B5EF4-FFF2-40B4-BE49-F238E27FC236}">
                  <a16:creationId xmlns:a16="http://schemas.microsoft.com/office/drawing/2014/main" id="{A6AA69B4-0B23-2DEF-5101-DEAA4BF202E9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9" name="Google Shape;4042;p64">
              <a:extLst>
                <a:ext uri="{FF2B5EF4-FFF2-40B4-BE49-F238E27FC236}">
                  <a16:creationId xmlns:a16="http://schemas.microsoft.com/office/drawing/2014/main" id="{F77F644C-AE34-78A9-A6BD-55866EB4A6F4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0" name="Google Shape;4043;p64">
              <a:extLst>
                <a:ext uri="{FF2B5EF4-FFF2-40B4-BE49-F238E27FC236}">
                  <a16:creationId xmlns:a16="http://schemas.microsoft.com/office/drawing/2014/main" id="{C3225E4F-3B50-41F2-25CF-3CA9869E45FD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1" name="Google Shape;4044;p64">
              <a:extLst>
                <a:ext uri="{FF2B5EF4-FFF2-40B4-BE49-F238E27FC236}">
                  <a16:creationId xmlns:a16="http://schemas.microsoft.com/office/drawing/2014/main" id="{8FE82E50-8E47-5894-7E38-4A42238B874B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2" name="Google Shape;4045;p64">
              <a:extLst>
                <a:ext uri="{FF2B5EF4-FFF2-40B4-BE49-F238E27FC236}">
                  <a16:creationId xmlns:a16="http://schemas.microsoft.com/office/drawing/2014/main" id="{91EC3E31-9928-EAEA-9CAC-4FBCFC209669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3" name="Google Shape;4046;p64">
              <a:extLst>
                <a:ext uri="{FF2B5EF4-FFF2-40B4-BE49-F238E27FC236}">
                  <a16:creationId xmlns:a16="http://schemas.microsoft.com/office/drawing/2014/main" id="{589E2496-8AF5-4BEA-BFDA-BF9BDB9D725E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4" name="Google Shape;4047;p64">
              <a:extLst>
                <a:ext uri="{FF2B5EF4-FFF2-40B4-BE49-F238E27FC236}">
                  <a16:creationId xmlns:a16="http://schemas.microsoft.com/office/drawing/2014/main" id="{1642D84C-9336-515A-92EE-8634DB66096F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5" name="Google Shape;4048;p64">
              <a:extLst>
                <a:ext uri="{FF2B5EF4-FFF2-40B4-BE49-F238E27FC236}">
                  <a16:creationId xmlns:a16="http://schemas.microsoft.com/office/drawing/2014/main" id="{D0EBFBF6-5298-391F-EC81-5EADA0499BAE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6" name="Google Shape;4049;p64">
              <a:extLst>
                <a:ext uri="{FF2B5EF4-FFF2-40B4-BE49-F238E27FC236}">
                  <a16:creationId xmlns:a16="http://schemas.microsoft.com/office/drawing/2014/main" id="{51633AB0-500C-4D90-C857-299855598652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7" name="Google Shape;4050;p64">
              <a:extLst>
                <a:ext uri="{FF2B5EF4-FFF2-40B4-BE49-F238E27FC236}">
                  <a16:creationId xmlns:a16="http://schemas.microsoft.com/office/drawing/2014/main" id="{F2AEB4D7-4E21-8316-0BB9-7C700B87BDE2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8" name="Google Shape;4051;p64">
              <a:extLst>
                <a:ext uri="{FF2B5EF4-FFF2-40B4-BE49-F238E27FC236}">
                  <a16:creationId xmlns:a16="http://schemas.microsoft.com/office/drawing/2014/main" id="{D01FB9F2-9D07-23B8-A6A6-4E6D9B19E017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9" name="Google Shape;4052;p64">
              <a:extLst>
                <a:ext uri="{FF2B5EF4-FFF2-40B4-BE49-F238E27FC236}">
                  <a16:creationId xmlns:a16="http://schemas.microsoft.com/office/drawing/2014/main" id="{D8ED024D-75E4-1E83-7242-8FE0A5E76E50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0" name="Google Shape;4053;p64">
              <a:extLst>
                <a:ext uri="{FF2B5EF4-FFF2-40B4-BE49-F238E27FC236}">
                  <a16:creationId xmlns:a16="http://schemas.microsoft.com/office/drawing/2014/main" id="{6E44E07E-479B-82F8-B20E-97A459D090A9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1" name="Google Shape;4054;p64">
              <a:extLst>
                <a:ext uri="{FF2B5EF4-FFF2-40B4-BE49-F238E27FC236}">
                  <a16:creationId xmlns:a16="http://schemas.microsoft.com/office/drawing/2014/main" id="{79CEF313-C2A7-BF96-3A8F-13FCF5F8F4A4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2" name="Google Shape;4055;p64">
              <a:extLst>
                <a:ext uri="{FF2B5EF4-FFF2-40B4-BE49-F238E27FC236}">
                  <a16:creationId xmlns:a16="http://schemas.microsoft.com/office/drawing/2014/main" id="{1B371DBA-A81C-DC76-F1CE-B82B187277F5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3" name="Google Shape;4056;p64">
              <a:extLst>
                <a:ext uri="{FF2B5EF4-FFF2-40B4-BE49-F238E27FC236}">
                  <a16:creationId xmlns:a16="http://schemas.microsoft.com/office/drawing/2014/main" id="{6EAC3DCE-9455-6E57-A65E-13EB9EABF378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6" name="Google Shape;4057;p64">
              <a:extLst>
                <a:ext uri="{FF2B5EF4-FFF2-40B4-BE49-F238E27FC236}">
                  <a16:creationId xmlns:a16="http://schemas.microsoft.com/office/drawing/2014/main" id="{F672CE3D-E5D8-7084-7D1F-DDB3F3689396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7" name="Google Shape;4058;p64">
              <a:extLst>
                <a:ext uri="{FF2B5EF4-FFF2-40B4-BE49-F238E27FC236}">
                  <a16:creationId xmlns:a16="http://schemas.microsoft.com/office/drawing/2014/main" id="{9A6D0C8F-EE1D-33CE-E0E4-0CC079435BD1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8" name="Google Shape;4059;p64">
              <a:extLst>
                <a:ext uri="{FF2B5EF4-FFF2-40B4-BE49-F238E27FC236}">
                  <a16:creationId xmlns:a16="http://schemas.microsoft.com/office/drawing/2014/main" id="{A7CF870D-81E8-5989-E894-1A722C0665E4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9" name="Google Shape;4060;p64">
              <a:extLst>
                <a:ext uri="{FF2B5EF4-FFF2-40B4-BE49-F238E27FC236}">
                  <a16:creationId xmlns:a16="http://schemas.microsoft.com/office/drawing/2014/main" id="{B582D136-ADC1-EB19-870D-A205CF3F39E1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0" name="Google Shape;4061;p64">
              <a:extLst>
                <a:ext uri="{FF2B5EF4-FFF2-40B4-BE49-F238E27FC236}">
                  <a16:creationId xmlns:a16="http://schemas.microsoft.com/office/drawing/2014/main" id="{B0F4F604-7476-FBD9-A087-8AF2574D69C6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1" name="Google Shape;4062;p64">
              <a:extLst>
                <a:ext uri="{FF2B5EF4-FFF2-40B4-BE49-F238E27FC236}">
                  <a16:creationId xmlns:a16="http://schemas.microsoft.com/office/drawing/2014/main" id="{99D87B1D-D171-D0EE-5927-93E85FD3D22D}"/>
                </a:ext>
              </a:extLst>
            </p:cNvPr>
            <p:cNvSpPr/>
            <p:nvPr/>
          </p:nvSpPr>
          <p:spPr>
            <a:xfrm>
              <a:off x="2016000" y="918925"/>
              <a:ext cx="2445350" cy="1766626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2" name="Google Shape;4063;p64">
              <a:extLst>
                <a:ext uri="{FF2B5EF4-FFF2-40B4-BE49-F238E27FC236}">
                  <a16:creationId xmlns:a16="http://schemas.microsoft.com/office/drawing/2014/main" id="{378923C7-8D51-AB7E-58DE-450DAEEAD555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0" name="Google Shape;4064;p64">
              <a:extLst>
                <a:ext uri="{FF2B5EF4-FFF2-40B4-BE49-F238E27FC236}">
                  <a16:creationId xmlns:a16="http://schemas.microsoft.com/office/drawing/2014/main" id="{E0769703-B975-3216-7366-F9845C077A75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1" name="Google Shape;4065;p64">
              <a:extLst>
                <a:ext uri="{FF2B5EF4-FFF2-40B4-BE49-F238E27FC236}">
                  <a16:creationId xmlns:a16="http://schemas.microsoft.com/office/drawing/2014/main" id="{53D9CE85-7FA3-26F8-695A-072CDACE01D5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2" name="Google Shape;4066;p64">
              <a:extLst>
                <a:ext uri="{FF2B5EF4-FFF2-40B4-BE49-F238E27FC236}">
                  <a16:creationId xmlns:a16="http://schemas.microsoft.com/office/drawing/2014/main" id="{26B68025-6F82-9FF3-702A-4E8CE9B1CD13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3" name="Google Shape;4067;p64">
              <a:extLst>
                <a:ext uri="{FF2B5EF4-FFF2-40B4-BE49-F238E27FC236}">
                  <a16:creationId xmlns:a16="http://schemas.microsoft.com/office/drawing/2014/main" id="{CF20224F-3EBD-E853-1C72-1EB78E70E25B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4" name="Google Shape;4068;p64">
              <a:extLst>
                <a:ext uri="{FF2B5EF4-FFF2-40B4-BE49-F238E27FC236}">
                  <a16:creationId xmlns:a16="http://schemas.microsoft.com/office/drawing/2014/main" id="{9295C41D-E5BA-D59D-9A5E-EFBFD57D2E86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5" name="Google Shape;4069;p64">
              <a:extLst>
                <a:ext uri="{FF2B5EF4-FFF2-40B4-BE49-F238E27FC236}">
                  <a16:creationId xmlns:a16="http://schemas.microsoft.com/office/drawing/2014/main" id="{CC3DDBA4-CA93-9080-DC56-49F9E56D3EA8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6" name="Google Shape;4070;p64">
              <a:extLst>
                <a:ext uri="{FF2B5EF4-FFF2-40B4-BE49-F238E27FC236}">
                  <a16:creationId xmlns:a16="http://schemas.microsoft.com/office/drawing/2014/main" id="{7312EE67-F5D6-A1EB-9B1C-FAA060B3A987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7" name="Google Shape;4071;p64">
              <a:extLst>
                <a:ext uri="{FF2B5EF4-FFF2-40B4-BE49-F238E27FC236}">
                  <a16:creationId xmlns:a16="http://schemas.microsoft.com/office/drawing/2014/main" id="{1B0D7E97-62AF-2B21-C438-A31FE6B12568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8" name="Google Shape;4072;p64">
              <a:extLst>
                <a:ext uri="{FF2B5EF4-FFF2-40B4-BE49-F238E27FC236}">
                  <a16:creationId xmlns:a16="http://schemas.microsoft.com/office/drawing/2014/main" id="{714F364C-9618-E4A7-EC92-BA1E1CBFD3A2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9" name="Google Shape;4073;p64">
              <a:extLst>
                <a:ext uri="{FF2B5EF4-FFF2-40B4-BE49-F238E27FC236}">
                  <a16:creationId xmlns:a16="http://schemas.microsoft.com/office/drawing/2014/main" id="{0B685EF9-61C0-8F33-A8CB-0E58BCBAA0E4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0" name="Google Shape;4074;p64">
              <a:extLst>
                <a:ext uri="{FF2B5EF4-FFF2-40B4-BE49-F238E27FC236}">
                  <a16:creationId xmlns:a16="http://schemas.microsoft.com/office/drawing/2014/main" id="{9BCDA599-2A48-4565-F881-E222273F4E57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1" name="Google Shape;4075;p64">
              <a:extLst>
                <a:ext uri="{FF2B5EF4-FFF2-40B4-BE49-F238E27FC236}">
                  <a16:creationId xmlns:a16="http://schemas.microsoft.com/office/drawing/2014/main" id="{4C3655F2-F135-3DCD-58CD-525252418FB9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2" name="Google Shape;4076;p64">
              <a:extLst>
                <a:ext uri="{FF2B5EF4-FFF2-40B4-BE49-F238E27FC236}">
                  <a16:creationId xmlns:a16="http://schemas.microsoft.com/office/drawing/2014/main" id="{A6113950-41FC-3DD5-C2DB-21D0414A3232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3" name="Google Shape;4077;p64">
              <a:extLst>
                <a:ext uri="{FF2B5EF4-FFF2-40B4-BE49-F238E27FC236}">
                  <a16:creationId xmlns:a16="http://schemas.microsoft.com/office/drawing/2014/main" id="{54F3CFD4-9C92-44B7-AF8A-5A61E1960B7D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4" name="Google Shape;4078;p64">
              <a:extLst>
                <a:ext uri="{FF2B5EF4-FFF2-40B4-BE49-F238E27FC236}">
                  <a16:creationId xmlns:a16="http://schemas.microsoft.com/office/drawing/2014/main" id="{6C1990BA-CE03-89CA-B92C-6713E59A3D57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5" name="Google Shape;4079;p64">
              <a:extLst>
                <a:ext uri="{FF2B5EF4-FFF2-40B4-BE49-F238E27FC236}">
                  <a16:creationId xmlns:a16="http://schemas.microsoft.com/office/drawing/2014/main" id="{55A823CD-3688-58F4-FC6F-ED810FA0A0C2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6" name="Google Shape;4080;p64">
              <a:extLst>
                <a:ext uri="{FF2B5EF4-FFF2-40B4-BE49-F238E27FC236}">
                  <a16:creationId xmlns:a16="http://schemas.microsoft.com/office/drawing/2014/main" id="{F98024DD-08B9-B46C-A8AA-EF8C9D9E0CC9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7" name="Google Shape;4081;p64">
              <a:extLst>
                <a:ext uri="{FF2B5EF4-FFF2-40B4-BE49-F238E27FC236}">
                  <a16:creationId xmlns:a16="http://schemas.microsoft.com/office/drawing/2014/main" id="{E1E8BD84-E1D3-4737-ED4C-5624DB471D73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8" name="Google Shape;4082;p64">
              <a:extLst>
                <a:ext uri="{FF2B5EF4-FFF2-40B4-BE49-F238E27FC236}">
                  <a16:creationId xmlns:a16="http://schemas.microsoft.com/office/drawing/2014/main" id="{812A3060-E877-191D-6059-EE6FE8C5862B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9" name="Google Shape;4083;p64">
              <a:extLst>
                <a:ext uri="{FF2B5EF4-FFF2-40B4-BE49-F238E27FC236}">
                  <a16:creationId xmlns:a16="http://schemas.microsoft.com/office/drawing/2014/main" id="{3BFA5D3C-42E7-F738-D8A6-E4E7DE8C7D00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0" name="Google Shape;4084;p64">
              <a:extLst>
                <a:ext uri="{FF2B5EF4-FFF2-40B4-BE49-F238E27FC236}">
                  <a16:creationId xmlns:a16="http://schemas.microsoft.com/office/drawing/2014/main" id="{7D82F820-F0E4-89D7-3F3E-97F2EB8EEDC1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1" name="Google Shape;4085;p64">
              <a:extLst>
                <a:ext uri="{FF2B5EF4-FFF2-40B4-BE49-F238E27FC236}">
                  <a16:creationId xmlns:a16="http://schemas.microsoft.com/office/drawing/2014/main" id="{388A4A14-DD75-39FD-66EC-0399346D7F91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2" name="Google Shape;4086;p64">
              <a:extLst>
                <a:ext uri="{FF2B5EF4-FFF2-40B4-BE49-F238E27FC236}">
                  <a16:creationId xmlns:a16="http://schemas.microsoft.com/office/drawing/2014/main" id="{9B99F526-2B6C-C775-F67A-0FF4DEC08B90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3" name="Google Shape;4087;p64">
              <a:extLst>
                <a:ext uri="{FF2B5EF4-FFF2-40B4-BE49-F238E27FC236}">
                  <a16:creationId xmlns:a16="http://schemas.microsoft.com/office/drawing/2014/main" id="{3C51363D-755F-77D8-7001-6353037214C1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4" name="Google Shape;4088;p64">
              <a:extLst>
                <a:ext uri="{FF2B5EF4-FFF2-40B4-BE49-F238E27FC236}">
                  <a16:creationId xmlns:a16="http://schemas.microsoft.com/office/drawing/2014/main" id="{5BB29C03-A68C-D17C-E873-18B627BD3353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5" name="Google Shape;4089;p64">
              <a:extLst>
                <a:ext uri="{FF2B5EF4-FFF2-40B4-BE49-F238E27FC236}">
                  <a16:creationId xmlns:a16="http://schemas.microsoft.com/office/drawing/2014/main" id="{CD9F61E4-B3C1-4606-2E1E-2DA084E22881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6" name="Google Shape;4090;p64">
              <a:extLst>
                <a:ext uri="{FF2B5EF4-FFF2-40B4-BE49-F238E27FC236}">
                  <a16:creationId xmlns:a16="http://schemas.microsoft.com/office/drawing/2014/main" id="{3979FAB7-180F-7029-1944-E055C7370E48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7" name="Google Shape;4091;p64">
              <a:extLst>
                <a:ext uri="{FF2B5EF4-FFF2-40B4-BE49-F238E27FC236}">
                  <a16:creationId xmlns:a16="http://schemas.microsoft.com/office/drawing/2014/main" id="{3B18F7D4-ACEA-3716-0410-D28C0665F622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8" name="Google Shape;4092;p64">
              <a:extLst>
                <a:ext uri="{FF2B5EF4-FFF2-40B4-BE49-F238E27FC236}">
                  <a16:creationId xmlns:a16="http://schemas.microsoft.com/office/drawing/2014/main" id="{CCE2B294-2D13-6B62-A254-C18D53192067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9" name="Google Shape;4093;p64">
              <a:extLst>
                <a:ext uri="{FF2B5EF4-FFF2-40B4-BE49-F238E27FC236}">
                  <a16:creationId xmlns:a16="http://schemas.microsoft.com/office/drawing/2014/main" id="{4CE6FCE7-A5FB-46D9-6B35-F150E57899CF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0" name="Google Shape;4094;p64">
              <a:extLst>
                <a:ext uri="{FF2B5EF4-FFF2-40B4-BE49-F238E27FC236}">
                  <a16:creationId xmlns:a16="http://schemas.microsoft.com/office/drawing/2014/main" id="{C10A4F16-B775-334E-749C-4199B9F50448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1" name="Google Shape;4095;p64">
              <a:extLst>
                <a:ext uri="{FF2B5EF4-FFF2-40B4-BE49-F238E27FC236}">
                  <a16:creationId xmlns:a16="http://schemas.microsoft.com/office/drawing/2014/main" id="{CB736076-5BA9-E249-517E-6CE15F4D0CF0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2" name="Google Shape;4096;p64">
              <a:extLst>
                <a:ext uri="{FF2B5EF4-FFF2-40B4-BE49-F238E27FC236}">
                  <a16:creationId xmlns:a16="http://schemas.microsoft.com/office/drawing/2014/main" id="{D94EEB24-8A07-6C5C-BD43-76C9DA8CA2EF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3" name="Google Shape;4097;p64">
              <a:extLst>
                <a:ext uri="{FF2B5EF4-FFF2-40B4-BE49-F238E27FC236}">
                  <a16:creationId xmlns:a16="http://schemas.microsoft.com/office/drawing/2014/main" id="{A9FB64A9-709B-B621-2913-A185AFC7B523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4" name="Google Shape;4098;p64">
              <a:extLst>
                <a:ext uri="{FF2B5EF4-FFF2-40B4-BE49-F238E27FC236}">
                  <a16:creationId xmlns:a16="http://schemas.microsoft.com/office/drawing/2014/main" id="{9ACA684A-502D-5867-2B3E-85BEA9D4C995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5" name="Google Shape;4099;p64">
              <a:extLst>
                <a:ext uri="{FF2B5EF4-FFF2-40B4-BE49-F238E27FC236}">
                  <a16:creationId xmlns:a16="http://schemas.microsoft.com/office/drawing/2014/main" id="{7F238704-1681-7AA4-F344-1B52AC4BF813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6" name="Google Shape;4100;p64">
              <a:extLst>
                <a:ext uri="{FF2B5EF4-FFF2-40B4-BE49-F238E27FC236}">
                  <a16:creationId xmlns:a16="http://schemas.microsoft.com/office/drawing/2014/main" id="{63837780-B03D-BA9F-B35B-FA5100F1EBF2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7" name="Google Shape;4101;p64">
              <a:extLst>
                <a:ext uri="{FF2B5EF4-FFF2-40B4-BE49-F238E27FC236}">
                  <a16:creationId xmlns:a16="http://schemas.microsoft.com/office/drawing/2014/main" id="{19FA6899-4FE3-1306-32C0-83222A437BEC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8" name="Google Shape;4102;p64">
              <a:extLst>
                <a:ext uri="{FF2B5EF4-FFF2-40B4-BE49-F238E27FC236}">
                  <a16:creationId xmlns:a16="http://schemas.microsoft.com/office/drawing/2014/main" id="{583ED207-08F0-BC8D-5339-93EBCD2CBE52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9" name="Google Shape;4103;p64">
              <a:extLst>
                <a:ext uri="{FF2B5EF4-FFF2-40B4-BE49-F238E27FC236}">
                  <a16:creationId xmlns:a16="http://schemas.microsoft.com/office/drawing/2014/main" id="{B7D5C52E-7924-FB28-87D0-9B744D20E0FC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0" name="Google Shape;4104;p64">
              <a:extLst>
                <a:ext uri="{FF2B5EF4-FFF2-40B4-BE49-F238E27FC236}">
                  <a16:creationId xmlns:a16="http://schemas.microsoft.com/office/drawing/2014/main" id="{1A52360F-9D72-6554-6F2B-AEA76840C856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1" name="Google Shape;4105;p64">
              <a:extLst>
                <a:ext uri="{FF2B5EF4-FFF2-40B4-BE49-F238E27FC236}">
                  <a16:creationId xmlns:a16="http://schemas.microsoft.com/office/drawing/2014/main" id="{C4469599-23D0-AC71-2ADC-0144EFE3B7C3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2" name="Google Shape;4106;p64">
              <a:extLst>
                <a:ext uri="{FF2B5EF4-FFF2-40B4-BE49-F238E27FC236}">
                  <a16:creationId xmlns:a16="http://schemas.microsoft.com/office/drawing/2014/main" id="{8913616D-796F-67C6-D281-02A665025583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3" name="Google Shape;4107;p64">
              <a:extLst>
                <a:ext uri="{FF2B5EF4-FFF2-40B4-BE49-F238E27FC236}">
                  <a16:creationId xmlns:a16="http://schemas.microsoft.com/office/drawing/2014/main" id="{6073706C-103D-D669-0CAB-9314E212B90F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4" name="Google Shape;4108;p64">
              <a:extLst>
                <a:ext uri="{FF2B5EF4-FFF2-40B4-BE49-F238E27FC236}">
                  <a16:creationId xmlns:a16="http://schemas.microsoft.com/office/drawing/2014/main" id="{44FF9890-D09B-A35D-3CC7-7D5CB21855EC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5" name="Google Shape;4109;p64">
              <a:extLst>
                <a:ext uri="{FF2B5EF4-FFF2-40B4-BE49-F238E27FC236}">
                  <a16:creationId xmlns:a16="http://schemas.microsoft.com/office/drawing/2014/main" id="{FC430652-E9D8-DFC4-6A4C-6630949D58C0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6" name="Google Shape;4110;p64">
              <a:extLst>
                <a:ext uri="{FF2B5EF4-FFF2-40B4-BE49-F238E27FC236}">
                  <a16:creationId xmlns:a16="http://schemas.microsoft.com/office/drawing/2014/main" id="{8F0132B4-788D-3171-3D13-38BDE9FB8C64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7" name="Google Shape;4111;p64">
              <a:extLst>
                <a:ext uri="{FF2B5EF4-FFF2-40B4-BE49-F238E27FC236}">
                  <a16:creationId xmlns:a16="http://schemas.microsoft.com/office/drawing/2014/main" id="{D891259B-FCB2-E0A0-1AB0-83D3D2ABB058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8" name="Google Shape;4112;p64">
              <a:extLst>
                <a:ext uri="{FF2B5EF4-FFF2-40B4-BE49-F238E27FC236}">
                  <a16:creationId xmlns:a16="http://schemas.microsoft.com/office/drawing/2014/main" id="{88F4ED2E-D1B2-02A4-7D1F-047B84B481E2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9" name="Google Shape;4113;p64">
              <a:extLst>
                <a:ext uri="{FF2B5EF4-FFF2-40B4-BE49-F238E27FC236}">
                  <a16:creationId xmlns:a16="http://schemas.microsoft.com/office/drawing/2014/main" id="{3CEFBACF-59FF-C79B-9042-67FC801D03F5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0" name="Google Shape;4114;p64">
              <a:extLst>
                <a:ext uri="{FF2B5EF4-FFF2-40B4-BE49-F238E27FC236}">
                  <a16:creationId xmlns:a16="http://schemas.microsoft.com/office/drawing/2014/main" id="{FC3F8B6B-F82B-FCCB-7E31-F810562256AF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1" name="Google Shape;4115;p64">
              <a:extLst>
                <a:ext uri="{FF2B5EF4-FFF2-40B4-BE49-F238E27FC236}">
                  <a16:creationId xmlns:a16="http://schemas.microsoft.com/office/drawing/2014/main" id="{067916DD-677F-3330-EFAE-3BB952B98BE2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2" name="Google Shape;4116;p64">
              <a:extLst>
                <a:ext uri="{FF2B5EF4-FFF2-40B4-BE49-F238E27FC236}">
                  <a16:creationId xmlns:a16="http://schemas.microsoft.com/office/drawing/2014/main" id="{576F78D1-60BA-DB1D-2A46-2E5A568BF11D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3" name="Google Shape;4117;p64">
              <a:extLst>
                <a:ext uri="{FF2B5EF4-FFF2-40B4-BE49-F238E27FC236}">
                  <a16:creationId xmlns:a16="http://schemas.microsoft.com/office/drawing/2014/main" id="{6D5622C4-E021-B112-1D7A-6D2C97E2FE32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4" name="Google Shape;4118;p64">
              <a:extLst>
                <a:ext uri="{FF2B5EF4-FFF2-40B4-BE49-F238E27FC236}">
                  <a16:creationId xmlns:a16="http://schemas.microsoft.com/office/drawing/2014/main" id="{EE5CEE43-8E0C-DA9D-A3CF-9C498861D955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5" name="Google Shape;4119;p64">
              <a:extLst>
                <a:ext uri="{FF2B5EF4-FFF2-40B4-BE49-F238E27FC236}">
                  <a16:creationId xmlns:a16="http://schemas.microsoft.com/office/drawing/2014/main" id="{75B175F4-ECB3-14F6-0247-F8AC888F4BF5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6" name="Google Shape;4120;p64">
              <a:extLst>
                <a:ext uri="{FF2B5EF4-FFF2-40B4-BE49-F238E27FC236}">
                  <a16:creationId xmlns:a16="http://schemas.microsoft.com/office/drawing/2014/main" id="{291F5064-8CE0-E0EF-797C-921F8029D796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7" name="Google Shape;4121;p64">
              <a:extLst>
                <a:ext uri="{FF2B5EF4-FFF2-40B4-BE49-F238E27FC236}">
                  <a16:creationId xmlns:a16="http://schemas.microsoft.com/office/drawing/2014/main" id="{EDA93FB5-BE20-6314-6B27-90996857A70A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8" name="Google Shape;4122;p64">
              <a:extLst>
                <a:ext uri="{FF2B5EF4-FFF2-40B4-BE49-F238E27FC236}">
                  <a16:creationId xmlns:a16="http://schemas.microsoft.com/office/drawing/2014/main" id="{11DCB7E0-942F-8F49-8834-A950C4D318F8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9" name="Google Shape;4123;p64">
              <a:extLst>
                <a:ext uri="{FF2B5EF4-FFF2-40B4-BE49-F238E27FC236}">
                  <a16:creationId xmlns:a16="http://schemas.microsoft.com/office/drawing/2014/main" id="{227AE9E9-1F02-A620-4959-67CD6CEA4921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0" name="Google Shape;4124;p64">
              <a:extLst>
                <a:ext uri="{FF2B5EF4-FFF2-40B4-BE49-F238E27FC236}">
                  <a16:creationId xmlns:a16="http://schemas.microsoft.com/office/drawing/2014/main" id="{90BCA148-7BD0-B47E-D399-6F26E6BC5900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1" name="Google Shape;4125;p64">
              <a:extLst>
                <a:ext uri="{FF2B5EF4-FFF2-40B4-BE49-F238E27FC236}">
                  <a16:creationId xmlns:a16="http://schemas.microsoft.com/office/drawing/2014/main" id="{4B5A8836-DE0D-DE93-D998-3167A641740C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2" name="Google Shape;4126;p64">
              <a:extLst>
                <a:ext uri="{FF2B5EF4-FFF2-40B4-BE49-F238E27FC236}">
                  <a16:creationId xmlns:a16="http://schemas.microsoft.com/office/drawing/2014/main" id="{2E94D2E8-4A58-D6C2-8B7D-D542760CCFF1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3" name="Google Shape;4127;p64">
              <a:extLst>
                <a:ext uri="{FF2B5EF4-FFF2-40B4-BE49-F238E27FC236}">
                  <a16:creationId xmlns:a16="http://schemas.microsoft.com/office/drawing/2014/main" id="{28D37189-A0C3-E491-6265-4FE35B4CC67D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4" name="Google Shape;4128;p64">
              <a:extLst>
                <a:ext uri="{FF2B5EF4-FFF2-40B4-BE49-F238E27FC236}">
                  <a16:creationId xmlns:a16="http://schemas.microsoft.com/office/drawing/2014/main" id="{77337A60-4EE7-4800-4593-5BB26D85D2F1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5" name="Google Shape;4129;p64">
              <a:extLst>
                <a:ext uri="{FF2B5EF4-FFF2-40B4-BE49-F238E27FC236}">
                  <a16:creationId xmlns:a16="http://schemas.microsoft.com/office/drawing/2014/main" id="{4800737F-7196-0111-A32F-4B9AF0016ADC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6" name="Google Shape;4130;p64">
              <a:extLst>
                <a:ext uri="{FF2B5EF4-FFF2-40B4-BE49-F238E27FC236}">
                  <a16:creationId xmlns:a16="http://schemas.microsoft.com/office/drawing/2014/main" id="{204129BB-20FE-5B87-7D2F-730C4D150592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7" name="Google Shape;4131;p64">
              <a:extLst>
                <a:ext uri="{FF2B5EF4-FFF2-40B4-BE49-F238E27FC236}">
                  <a16:creationId xmlns:a16="http://schemas.microsoft.com/office/drawing/2014/main" id="{ABD1FE2D-279E-07F7-91B0-3D6BF7C27450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8" name="Google Shape;4132;p64">
              <a:extLst>
                <a:ext uri="{FF2B5EF4-FFF2-40B4-BE49-F238E27FC236}">
                  <a16:creationId xmlns:a16="http://schemas.microsoft.com/office/drawing/2014/main" id="{857C78A0-A31D-EE61-D967-22C8FFBD16F7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9" name="Google Shape;4133;p64">
              <a:extLst>
                <a:ext uri="{FF2B5EF4-FFF2-40B4-BE49-F238E27FC236}">
                  <a16:creationId xmlns:a16="http://schemas.microsoft.com/office/drawing/2014/main" id="{AF72299B-63E6-EAB2-2AA7-F13927D7E05C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0" name="Google Shape;4134;p64">
              <a:extLst>
                <a:ext uri="{FF2B5EF4-FFF2-40B4-BE49-F238E27FC236}">
                  <a16:creationId xmlns:a16="http://schemas.microsoft.com/office/drawing/2014/main" id="{044BB30F-80E8-7D97-6A40-EA129EA92756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1" name="Google Shape;4135;p64">
              <a:extLst>
                <a:ext uri="{FF2B5EF4-FFF2-40B4-BE49-F238E27FC236}">
                  <a16:creationId xmlns:a16="http://schemas.microsoft.com/office/drawing/2014/main" id="{972DD25E-5165-CEEE-6A37-24EB601833E8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2" name="Google Shape;4136;p64">
              <a:extLst>
                <a:ext uri="{FF2B5EF4-FFF2-40B4-BE49-F238E27FC236}">
                  <a16:creationId xmlns:a16="http://schemas.microsoft.com/office/drawing/2014/main" id="{EC749DA4-DDDA-0FEC-660F-7FD273FD9167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3" name="Google Shape;4137;p64">
              <a:extLst>
                <a:ext uri="{FF2B5EF4-FFF2-40B4-BE49-F238E27FC236}">
                  <a16:creationId xmlns:a16="http://schemas.microsoft.com/office/drawing/2014/main" id="{1B335C57-2A48-6625-E02A-ECA2B68F22E2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4" name="Google Shape;4138;p64">
              <a:extLst>
                <a:ext uri="{FF2B5EF4-FFF2-40B4-BE49-F238E27FC236}">
                  <a16:creationId xmlns:a16="http://schemas.microsoft.com/office/drawing/2014/main" id="{38C7DF61-C14D-1C30-E093-1379C497F7EE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5" name="Google Shape;4139;p64">
              <a:extLst>
                <a:ext uri="{FF2B5EF4-FFF2-40B4-BE49-F238E27FC236}">
                  <a16:creationId xmlns:a16="http://schemas.microsoft.com/office/drawing/2014/main" id="{620C1BAC-0629-3F9A-2F3D-274BB268ABBB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6" name="Google Shape;4140;p64">
              <a:extLst>
                <a:ext uri="{FF2B5EF4-FFF2-40B4-BE49-F238E27FC236}">
                  <a16:creationId xmlns:a16="http://schemas.microsoft.com/office/drawing/2014/main" id="{BC294E76-5872-27ED-78B2-6DD34FD8C5B9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7" name="Google Shape;4141;p64">
              <a:extLst>
                <a:ext uri="{FF2B5EF4-FFF2-40B4-BE49-F238E27FC236}">
                  <a16:creationId xmlns:a16="http://schemas.microsoft.com/office/drawing/2014/main" id="{EF450DC4-6E15-C0ED-825C-F814F4EB018C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8" name="Google Shape;4142;p64">
              <a:extLst>
                <a:ext uri="{FF2B5EF4-FFF2-40B4-BE49-F238E27FC236}">
                  <a16:creationId xmlns:a16="http://schemas.microsoft.com/office/drawing/2014/main" id="{6666D808-7A1F-6921-7ED1-66C1498A1E23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9" name="Google Shape;4143;p64">
              <a:extLst>
                <a:ext uri="{FF2B5EF4-FFF2-40B4-BE49-F238E27FC236}">
                  <a16:creationId xmlns:a16="http://schemas.microsoft.com/office/drawing/2014/main" id="{FD78C63E-F120-12C1-A409-97B0126A933C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0" name="Google Shape;4144;p64">
              <a:extLst>
                <a:ext uri="{FF2B5EF4-FFF2-40B4-BE49-F238E27FC236}">
                  <a16:creationId xmlns:a16="http://schemas.microsoft.com/office/drawing/2014/main" id="{9B3436C3-7D48-8F92-034E-D2701F6B39E4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1" name="Google Shape;4145;p64">
              <a:extLst>
                <a:ext uri="{FF2B5EF4-FFF2-40B4-BE49-F238E27FC236}">
                  <a16:creationId xmlns:a16="http://schemas.microsoft.com/office/drawing/2014/main" id="{3A0D7598-9524-5D72-F6DB-8688102A7AAC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2" name="Google Shape;4146;p64">
              <a:extLst>
                <a:ext uri="{FF2B5EF4-FFF2-40B4-BE49-F238E27FC236}">
                  <a16:creationId xmlns:a16="http://schemas.microsoft.com/office/drawing/2014/main" id="{E25B9344-AA32-D6D3-833F-203FA405F75E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3" name="Google Shape;4147;p64">
              <a:extLst>
                <a:ext uri="{FF2B5EF4-FFF2-40B4-BE49-F238E27FC236}">
                  <a16:creationId xmlns:a16="http://schemas.microsoft.com/office/drawing/2014/main" id="{26B4C037-BDAD-747B-75CF-CB5DBE1F112C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4" name="Google Shape;4148;p64">
              <a:extLst>
                <a:ext uri="{FF2B5EF4-FFF2-40B4-BE49-F238E27FC236}">
                  <a16:creationId xmlns:a16="http://schemas.microsoft.com/office/drawing/2014/main" id="{122D0ACD-6C89-36BF-4000-0486242CF33A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5" name="Google Shape;4149;p64">
              <a:extLst>
                <a:ext uri="{FF2B5EF4-FFF2-40B4-BE49-F238E27FC236}">
                  <a16:creationId xmlns:a16="http://schemas.microsoft.com/office/drawing/2014/main" id="{1A8562DF-3C59-7DC8-1A6F-CCEFAB9563DB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6" name="Google Shape;4150;p64">
              <a:extLst>
                <a:ext uri="{FF2B5EF4-FFF2-40B4-BE49-F238E27FC236}">
                  <a16:creationId xmlns:a16="http://schemas.microsoft.com/office/drawing/2014/main" id="{DAAF7365-C1C9-61AF-7135-FCDAE8A4DD68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7" name="Google Shape;4151;p64">
              <a:extLst>
                <a:ext uri="{FF2B5EF4-FFF2-40B4-BE49-F238E27FC236}">
                  <a16:creationId xmlns:a16="http://schemas.microsoft.com/office/drawing/2014/main" id="{957BD3AA-9D45-8AE1-6AD3-6475EEFAE1AC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8" name="Google Shape;4152;p64">
              <a:extLst>
                <a:ext uri="{FF2B5EF4-FFF2-40B4-BE49-F238E27FC236}">
                  <a16:creationId xmlns:a16="http://schemas.microsoft.com/office/drawing/2014/main" id="{71ABE76C-8AED-F1F7-8EB7-05F1F9E07783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9" name="Google Shape;4153;p64">
              <a:extLst>
                <a:ext uri="{FF2B5EF4-FFF2-40B4-BE49-F238E27FC236}">
                  <a16:creationId xmlns:a16="http://schemas.microsoft.com/office/drawing/2014/main" id="{185BD6C5-6A1A-FB8C-89AA-E8ACB0079552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0" name="Google Shape;4154;p64">
              <a:extLst>
                <a:ext uri="{FF2B5EF4-FFF2-40B4-BE49-F238E27FC236}">
                  <a16:creationId xmlns:a16="http://schemas.microsoft.com/office/drawing/2014/main" id="{598EFF26-7125-6420-D550-FBBBD89C665F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1" name="Google Shape;4155;p64">
              <a:extLst>
                <a:ext uri="{FF2B5EF4-FFF2-40B4-BE49-F238E27FC236}">
                  <a16:creationId xmlns:a16="http://schemas.microsoft.com/office/drawing/2014/main" id="{A088F7D9-37E6-64F4-8233-2DBE7EC5A068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2" name="Google Shape;4156;p64">
              <a:extLst>
                <a:ext uri="{FF2B5EF4-FFF2-40B4-BE49-F238E27FC236}">
                  <a16:creationId xmlns:a16="http://schemas.microsoft.com/office/drawing/2014/main" id="{2789F556-61EE-D60F-F5B4-12B4AFFF4FD6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3" name="Google Shape;4157;p64">
              <a:extLst>
                <a:ext uri="{FF2B5EF4-FFF2-40B4-BE49-F238E27FC236}">
                  <a16:creationId xmlns:a16="http://schemas.microsoft.com/office/drawing/2014/main" id="{7D5CD8D5-A154-5112-3250-478F5C3FB81C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4" name="Google Shape;4158;p64">
              <a:extLst>
                <a:ext uri="{FF2B5EF4-FFF2-40B4-BE49-F238E27FC236}">
                  <a16:creationId xmlns:a16="http://schemas.microsoft.com/office/drawing/2014/main" id="{03D322A8-8C10-F459-D155-335A8DBE3276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5" name="Google Shape;4159;p64">
              <a:extLst>
                <a:ext uri="{FF2B5EF4-FFF2-40B4-BE49-F238E27FC236}">
                  <a16:creationId xmlns:a16="http://schemas.microsoft.com/office/drawing/2014/main" id="{DBBA75E0-94E9-03C1-4261-7B3F39DA8BAC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6" name="Google Shape;4160;p64">
              <a:extLst>
                <a:ext uri="{FF2B5EF4-FFF2-40B4-BE49-F238E27FC236}">
                  <a16:creationId xmlns:a16="http://schemas.microsoft.com/office/drawing/2014/main" id="{419EF3F4-B64A-E28D-5711-78752234BD41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7" name="Google Shape;4161;p64">
              <a:extLst>
                <a:ext uri="{FF2B5EF4-FFF2-40B4-BE49-F238E27FC236}">
                  <a16:creationId xmlns:a16="http://schemas.microsoft.com/office/drawing/2014/main" id="{BE920B6C-B902-015D-5B80-4A483991CD13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8" name="Google Shape;4162;p64">
              <a:extLst>
                <a:ext uri="{FF2B5EF4-FFF2-40B4-BE49-F238E27FC236}">
                  <a16:creationId xmlns:a16="http://schemas.microsoft.com/office/drawing/2014/main" id="{7B3B542B-D3E1-8BA7-085F-DCAA3EBC17D9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9" name="Google Shape;4163;p64">
              <a:extLst>
                <a:ext uri="{FF2B5EF4-FFF2-40B4-BE49-F238E27FC236}">
                  <a16:creationId xmlns:a16="http://schemas.microsoft.com/office/drawing/2014/main" id="{ABAB2628-D394-6BA3-C6AF-1A392EAFD88E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0" name="Google Shape;4164;p64">
              <a:extLst>
                <a:ext uri="{FF2B5EF4-FFF2-40B4-BE49-F238E27FC236}">
                  <a16:creationId xmlns:a16="http://schemas.microsoft.com/office/drawing/2014/main" id="{0D263562-9576-5764-6744-96CA200D0ACC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1" name="Google Shape;4165;p64">
              <a:extLst>
                <a:ext uri="{FF2B5EF4-FFF2-40B4-BE49-F238E27FC236}">
                  <a16:creationId xmlns:a16="http://schemas.microsoft.com/office/drawing/2014/main" id="{244F8973-E542-6096-0BA6-7B3E5D6684F9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2" name="Google Shape;4166;p64">
              <a:extLst>
                <a:ext uri="{FF2B5EF4-FFF2-40B4-BE49-F238E27FC236}">
                  <a16:creationId xmlns:a16="http://schemas.microsoft.com/office/drawing/2014/main" id="{1BAA8991-0454-F799-4D8A-46554EAFDBF3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3" name="Google Shape;4167;p64">
              <a:extLst>
                <a:ext uri="{FF2B5EF4-FFF2-40B4-BE49-F238E27FC236}">
                  <a16:creationId xmlns:a16="http://schemas.microsoft.com/office/drawing/2014/main" id="{961036C9-76DA-A752-C310-E527D97BAD43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4" name="Google Shape;4168;p64">
              <a:extLst>
                <a:ext uri="{FF2B5EF4-FFF2-40B4-BE49-F238E27FC236}">
                  <a16:creationId xmlns:a16="http://schemas.microsoft.com/office/drawing/2014/main" id="{2C915A6B-A237-0B48-5C2B-9DDEAC165D0C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5" name="Google Shape;4169;p64">
              <a:extLst>
                <a:ext uri="{FF2B5EF4-FFF2-40B4-BE49-F238E27FC236}">
                  <a16:creationId xmlns:a16="http://schemas.microsoft.com/office/drawing/2014/main" id="{C660F721-AA95-54A0-BC78-3067C90BE038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6" name="Google Shape;4170;p64">
              <a:extLst>
                <a:ext uri="{FF2B5EF4-FFF2-40B4-BE49-F238E27FC236}">
                  <a16:creationId xmlns:a16="http://schemas.microsoft.com/office/drawing/2014/main" id="{29614962-CC3F-7B29-99DC-37A7A0421E95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7" name="Google Shape;4171;p64">
              <a:extLst>
                <a:ext uri="{FF2B5EF4-FFF2-40B4-BE49-F238E27FC236}">
                  <a16:creationId xmlns:a16="http://schemas.microsoft.com/office/drawing/2014/main" id="{4C51692E-2CB9-058C-0A6D-9DD3DE2DA02D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8" name="Google Shape;4172;p64">
              <a:extLst>
                <a:ext uri="{FF2B5EF4-FFF2-40B4-BE49-F238E27FC236}">
                  <a16:creationId xmlns:a16="http://schemas.microsoft.com/office/drawing/2014/main" id="{C39D6D1B-2EEC-DE88-B1AC-DD5481C4A33E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9" name="Google Shape;4173;p64">
              <a:extLst>
                <a:ext uri="{FF2B5EF4-FFF2-40B4-BE49-F238E27FC236}">
                  <a16:creationId xmlns:a16="http://schemas.microsoft.com/office/drawing/2014/main" id="{791F38B5-5E2B-DE86-5484-A5C0AF5C9B1C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0" name="Google Shape;4174;p64">
              <a:extLst>
                <a:ext uri="{FF2B5EF4-FFF2-40B4-BE49-F238E27FC236}">
                  <a16:creationId xmlns:a16="http://schemas.microsoft.com/office/drawing/2014/main" id="{A5A5C35D-07B4-0451-3C94-EF29ECE5A3B7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1" name="Google Shape;4175;p64">
              <a:extLst>
                <a:ext uri="{FF2B5EF4-FFF2-40B4-BE49-F238E27FC236}">
                  <a16:creationId xmlns:a16="http://schemas.microsoft.com/office/drawing/2014/main" id="{02A8ED35-ED50-65F6-FF7B-8575CCFBD0D0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2" name="Google Shape;4176;p64">
              <a:extLst>
                <a:ext uri="{FF2B5EF4-FFF2-40B4-BE49-F238E27FC236}">
                  <a16:creationId xmlns:a16="http://schemas.microsoft.com/office/drawing/2014/main" id="{A41634F4-2601-12D4-9E20-AE3C60B59766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3" name="Google Shape;4177;p64">
              <a:extLst>
                <a:ext uri="{FF2B5EF4-FFF2-40B4-BE49-F238E27FC236}">
                  <a16:creationId xmlns:a16="http://schemas.microsoft.com/office/drawing/2014/main" id="{0FDD2EF9-884D-7405-672B-DA2A1BA9752B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4" name="Google Shape;4178;p64">
              <a:extLst>
                <a:ext uri="{FF2B5EF4-FFF2-40B4-BE49-F238E27FC236}">
                  <a16:creationId xmlns:a16="http://schemas.microsoft.com/office/drawing/2014/main" id="{175A6735-657D-16A1-ACA2-91CD95CA773B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5" name="Google Shape;4179;p64">
              <a:extLst>
                <a:ext uri="{FF2B5EF4-FFF2-40B4-BE49-F238E27FC236}">
                  <a16:creationId xmlns:a16="http://schemas.microsoft.com/office/drawing/2014/main" id="{06C40C22-E080-5C8D-032E-9A3F416DAE92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6" name="Google Shape;4180;p64">
              <a:extLst>
                <a:ext uri="{FF2B5EF4-FFF2-40B4-BE49-F238E27FC236}">
                  <a16:creationId xmlns:a16="http://schemas.microsoft.com/office/drawing/2014/main" id="{A489D828-79FA-6F84-9B8E-D7602C8F0202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7" name="Google Shape;4181;p64">
              <a:extLst>
                <a:ext uri="{FF2B5EF4-FFF2-40B4-BE49-F238E27FC236}">
                  <a16:creationId xmlns:a16="http://schemas.microsoft.com/office/drawing/2014/main" id="{DB76701A-EC59-50EC-3D69-C36DFA64CEDC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8" name="Google Shape;4182;p64">
              <a:extLst>
                <a:ext uri="{FF2B5EF4-FFF2-40B4-BE49-F238E27FC236}">
                  <a16:creationId xmlns:a16="http://schemas.microsoft.com/office/drawing/2014/main" id="{D600498C-C10C-8E50-1DA5-77C84E409AF1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9" name="Google Shape;4183;p64">
              <a:extLst>
                <a:ext uri="{FF2B5EF4-FFF2-40B4-BE49-F238E27FC236}">
                  <a16:creationId xmlns:a16="http://schemas.microsoft.com/office/drawing/2014/main" id="{4FE0CED1-3742-459B-0BD3-7EBE08BCD204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0" name="Google Shape;4184;p64">
              <a:extLst>
                <a:ext uri="{FF2B5EF4-FFF2-40B4-BE49-F238E27FC236}">
                  <a16:creationId xmlns:a16="http://schemas.microsoft.com/office/drawing/2014/main" id="{645A7471-61E0-64E5-CA63-B85DE986F29D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1" name="Google Shape;4185;p64">
              <a:extLst>
                <a:ext uri="{FF2B5EF4-FFF2-40B4-BE49-F238E27FC236}">
                  <a16:creationId xmlns:a16="http://schemas.microsoft.com/office/drawing/2014/main" id="{DBA22DAC-8D6C-1ACA-4A9C-8E7110B1750B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2" name="Google Shape;4186;p64">
              <a:extLst>
                <a:ext uri="{FF2B5EF4-FFF2-40B4-BE49-F238E27FC236}">
                  <a16:creationId xmlns:a16="http://schemas.microsoft.com/office/drawing/2014/main" id="{FA24AB47-BF4F-43AF-3818-156DB8A93159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3" name="Google Shape;4187;p64">
              <a:extLst>
                <a:ext uri="{FF2B5EF4-FFF2-40B4-BE49-F238E27FC236}">
                  <a16:creationId xmlns:a16="http://schemas.microsoft.com/office/drawing/2014/main" id="{41114321-03A1-61EF-7C4A-172A33891482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4" name="Google Shape;4188;p64">
              <a:extLst>
                <a:ext uri="{FF2B5EF4-FFF2-40B4-BE49-F238E27FC236}">
                  <a16:creationId xmlns:a16="http://schemas.microsoft.com/office/drawing/2014/main" id="{6F9FCECF-DD5B-43B6-5340-493691A4AE21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5" name="Google Shape;4189;p64">
              <a:extLst>
                <a:ext uri="{FF2B5EF4-FFF2-40B4-BE49-F238E27FC236}">
                  <a16:creationId xmlns:a16="http://schemas.microsoft.com/office/drawing/2014/main" id="{EB62DCDD-B5C3-E25C-C91E-B6D7CF01C6E3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6" name="Google Shape;4190;p64">
              <a:extLst>
                <a:ext uri="{FF2B5EF4-FFF2-40B4-BE49-F238E27FC236}">
                  <a16:creationId xmlns:a16="http://schemas.microsoft.com/office/drawing/2014/main" id="{E02600E9-460C-004E-A9CB-425898A7E88D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7" name="Google Shape;4191;p64">
              <a:extLst>
                <a:ext uri="{FF2B5EF4-FFF2-40B4-BE49-F238E27FC236}">
                  <a16:creationId xmlns:a16="http://schemas.microsoft.com/office/drawing/2014/main" id="{E0342F28-60B1-F5D2-6F1B-11633DBB2EC2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8" name="Google Shape;4192;p64">
              <a:extLst>
                <a:ext uri="{FF2B5EF4-FFF2-40B4-BE49-F238E27FC236}">
                  <a16:creationId xmlns:a16="http://schemas.microsoft.com/office/drawing/2014/main" id="{2E565407-926E-1CEC-325F-99CBAFA89908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9" name="Google Shape;4193;p64">
              <a:extLst>
                <a:ext uri="{FF2B5EF4-FFF2-40B4-BE49-F238E27FC236}">
                  <a16:creationId xmlns:a16="http://schemas.microsoft.com/office/drawing/2014/main" id="{1B1F0FB6-F2AB-FE62-0069-34A41FBEA157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0" name="Google Shape;4194;p64">
              <a:extLst>
                <a:ext uri="{FF2B5EF4-FFF2-40B4-BE49-F238E27FC236}">
                  <a16:creationId xmlns:a16="http://schemas.microsoft.com/office/drawing/2014/main" id="{025B1A05-186D-E80E-47CA-F481FABFE824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1" name="Google Shape;4195;p64">
              <a:extLst>
                <a:ext uri="{FF2B5EF4-FFF2-40B4-BE49-F238E27FC236}">
                  <a16:creationId xmlns:a16="http://schemas.microsoft.com/office/drawing/2014/main" id="{AAC8C506-BA4E-5AE8-736F-FE9EB31D31FD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2" name="Google Shape;4196;p64">
              <a:extLst>
                <a:ext uri="{FF2B5EF4-FFF2-40B4-BE49-F238E27FC236}">
                  <a16:creationId xmlns:a16="http://schemas.microsoft.com/office/drawing/2014/main" id="{6680FAA2-35CC-CE35-9EE0-58B78DD2651D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3" name="Google Shape;4197;p64">
              <a:extLst>
                <a:ext uri="{FF2B5EF4-FFF2-40B4-BE49-F238E27FC236}">
                  <a16:creationId xmlns:a16="http://schemas.microsoft.com/office/drawing/2014/main" id="{580040BF-1428-D771-E1DB-22B22A92FD68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4" name="Google Shape;4198;p64">
              <a:extLst>
                <a:ext uri="{FF2B5EF4-FFF2-40B4-BE49-F238E27FC236}">
                  <a16:creationId xmlns:a16="http://schemas.microsoft.com/office/drawing/2014/main" id="{17568929-A735-F90D-BF23-472DE96582FD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5" name="Google Shape;4199;p64">
              <a:extLst>
                <a:ext uri="{FF2B5EF4-FFF2-40B4-BE49-F238E27FC236}">
                  <a16:creationId xmlns:a16="http://schemas.microsoft.com/office/drawing/2014/main" id="{EE5A3B74-2B2D-68F5-0F01-897704151456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6" name="Google Shape;4200;p64">
              <a:extLst>
                <a:ext uri="{FF2B5EF4-FFF2-40B4-BE49-F238E27FC236}">
                  <a16:creationId xmlns:a16="http://schemas.microsoft.com/office/drawing/2014/main" id="{E3E53AE3-88A9-BBEF-3B22-88EC14FF9D4B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7" name="Google Shape;4201;p64">
              <a:extLst>
                <a:ext uri="{FF2B5EF4-FFF2-40B4-BE49-F238E27FC236}">
                  <a16:creationId xmlns:a16="http://schemas.microsoft.com/office/drawing/2014/main" id="{886941B7-5860-53B4-36FF-326D1A9FA8D8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8" name="Google Shape;4202;p64">
              <a:extLst>
                <a:ext uri="{FF2B5EF4-FFF2-40B4-BE49-F238E27FC236}">
                  <a16:creationId xmlns:a16="http://schemas.microsoft.com/office/drawing/2014/main" id="{9B1AAD0C-5F1C-29F9-C882-D22517CB2766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9" name="Google Shape;4203;p64">
              <a:extLst>
                <a:ext uri="{FF2B5EF4-FFF2-40B4-BE49-F238E27FC236}">
                  <a16:creationId xmlns:a16="http://schemas.microsoft.com/office/drawing/2014/main" id="{CA5EF7CD-D2FA-7A71-AA4C-DD770C8A0BE7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0" name="Google Shape;4204;p64">
              <a:extLst>
                <a:ext uri="{FF2B5EF4-FFF2-40B4-BE49-F238E27FC236}">
                  <a16:creationId xmlns:a16="http://schemas.microsoft.com/office/drawing/2014/main" id="{551A4C44-721D-BFE7-D546-A66D8FF40D3C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1" name="Google Shape;4205;p64">
              <a:extLst>
                <a:ext uri="{FF2B5EF4-FFF2-40B4-BE49-F238E27FC236}">
                  <a16:creationId xmlns:a16="http://schemas.microsoft.com/office/drawing/2014/main" id="{856C1DC6-8B56-3ED8-B657-DCDB80A7CDB0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2" name="Google Shape;4206;p64">
              <a:extLst>
                <a:ext uri="{FF2B5EF4-FFF2-40B4-BE49-F238E27FC236}">
                  <a16:creationId xmlns:a16="http://schemas.microsoft.com/office/drawing/2014/main" id="{E5381EBB-B71F-3438-07B3-1E1C0CC0BC80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3" name="Google Shape;4207;p64">
              <a:extLst>
                <a:ext uri="{FF2B5EF4-FFF2-40B4-BE49-F238E27FC236}">
                  <a16:creationId xmlns:a16="http://schemas.microsoft.com/office/drawing/2014/main" id="{43C1164E-DB55-53D1-D171-ACA952DD9BC7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4" name="Google Shape;4208;p64">
              <a:extLst>
                <a:ext uri="{FF2B5EF4-FFF2-40B4-BE49-F238E27FC236}">
                  <a16:creationId xmlns:a16="http://schemas.microsoft.com/office/drawing/2014/main" id="{DCBDF87B-6401-C35E-BF9E-7540D2279115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5" name="Google Shape;4209;p64">
              <a:extLst>
                <a:ext uri="{FF2B5EF4-FFF2-40B4-BE49-F238E27FC236}">
                  <a16:creationId xmlns:a16="http://schemas.microsoft.com/office/drawing/2014/main" id="{A6632FAA-04BA-D931-569A-520CC94D9B02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6" name="Google Shape;4210;p64">
              <a:extLst>
                <a:ext uri="{FF2B5EF4-FFF2-40B4-BE49-F238E27FC236}">
                  <a16:creationId xmlns:a16="http://schemas.microsoft.com/office/drawing/2014/main" id="{0C7E9346-2FC5-95E3-9D92-F6AF7DB4EE22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7" name="Google Shape;4211;p64">
              <a:extLst>
                <a:ext uri="{FF2B5EF4-FFF2-40B4-BE49-F238E27FC236}">
                  <a16:creationId xmlns:a16="http://schemas.microsoft.com/office/drawing/2014/main" id="{04C4472E-D315-EC33-75D8-3CC3CD146E84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8" name="Google Shape;4212;p64">
              <a:extLst>
                <a:ext uri="{FF2B5EF4-FFF2-40B4-BE49-F238E27FC236}">
                  <a16:creationId xmlns:a16="http://schemas.microsoft.com/office/drawing/2014/main" id="{F8D831B6-0A75-61CD-1B4B-02D31644D96D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9" name="Google Shape;4213;p64">
              <a:extLst>
                <a:ext uri="{FF2B5EF4-FFF2-40B4-BE49-F238E27FC236}">
                  <a16:creationId xmlns:a16="http://schemas.microsoft.com/office/drawing/2014/main" id="{175403D2-2C98-C2BA-1AF8-C21B9E6C873E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0" name="Google Shape;4214;p64">
              <a:extLst>
                <a:ext uri="{FF2B5EF4-FFF2-40B4-BE49-F238E27FC236}">
                  <a16:creationId xmlns:a16="http://schemas.microsoft.com/office/drawing/2014/main" id="{E2794D12-FC23-6916-1CBD-3C5067ACEDCE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1" name="Google Shape;4215;p64">
              <a:extLst>
                <a:ext uri="{FF2B5EF4-FFF2-40B4-BE49-F238E27FC236}">
                  <a16:creationId xmlns:a16="http://schemas.microsoft.com/office/drawing/2014/main" id="{31CFF8F3-CA16-D5A7-4048-82A6F6B77DAB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2" name="Google Shape;4216;p64">
              <a:extLst>
                <a:ext uri="{FF2B5EF4-FFF2-40B4-BE49-F238E27FC236}">
                  <a16:creationId xmlns:a16="http://schemas.microsoft.com/office/drawing/2014/main" id="{1DCF82DE-C358-C366-3247-5E6ACC2853B5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3" name="Google Shape;4217;p64">
              <a:extLst>
                <a:ext uri="{FF2B5EF4-FFF2-40B4-BE49-F238E27FC236}">
                  <a16:creationId xmlns:a16="http://schemas.microsoft.com/office/drawing/2014/main" id="{45DEBC7F-210D-6AD0-6C53-B7482B6E4D74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4" name="Google Shape;4218;p64">
              <a:extLst>
                <a:ext uri="{FF2B5EF4-FFF2-40B4-BE49-F238E27FC236}">
                  <a16:creationId xmlns:a16="http://schemas.microsoft.com/office/drawing/2014/main" id="{8D55DF18-5BC9-4E99-CAAE-E3D9099E644D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5" name="Google Shape;4219;p64">
              <a:extLst>
                <a:ext uri="{FF2B5EF4-FFF2-40B4-BE49-F238E27FC236}">
                  <a16:creationId xmlns:a16="http://schemas.microsoft.com/office/drawing/2014/main" id="{2388D2D1-42BF-C13D-FBA0-05D14C2E61EB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6" name="Google Shape;4220;p64">
              <a:extLst>
                <a:ext uri="{FF2B5EF4-FFF2-40B4-BE49-F238E27FC236}">
                  <a16:creationId xmlns:a16="http://schemas.microsoft.com/office/drawing/2014/main" id="{A7889135-D6DA-4C30-C0E2-22116B8E3C43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7" name="Google Shape;4221;p64">
              <a:extLst>
                <a:ext uri="{FF2B5EF4-FFF2-40B4-BE49-F238E27FC236}">
                  <a16:creationId xmlns:a16="http://schemas.microsoft.com/office/drawing/2014/main" id="{2489EADA-D6CE-4073-F0CE-0D866F6EB522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8" name="Google Shape;4222;p64">
              <a:extLst>
                <a:ext uri="{FF2B5EF4-FFF2-40B4-BE49-F238E27FC236}">
                  <a16:creationId xmlns:a16="http://schemas.microsoft.com/office/drawing/2014/main" id="{FF7611B1-4470-CA0D-67C3-5D0CEF32E335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9" name="Google Shape;4223;p64">
              <a:extLst>
                <a:ext uri="{FF2B5EF4-FFF2-40B4-BE49-F238E27FC236}">
                  <a16:creationId xmlns:a16="http://schemas.microsoft.com/office/drawing/2014/main" id="{54DCA454-8D39-0459-A0B8-2249930D02DC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0" name="Google Shape;4224;p64">
              <a:extLst>
                <a:ext uri="{FF2B5EF4-FFF2-40B4-BE49-F238E27FC236}">
                  <a16:creationId xmlns:a16="http://schemas.microsoft.com/office/drawing/2014/main" id="{83159DDC-5DC9-C3BD-434C-A723776938DD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1" name="Google Shape;4225;p64">
              <a:extLst>
                <a:ext uri="{FF2B5EF4-FFF2-40B4-BE49-F238E27FC236}">
                  <a16:creationId xmlns:a16="http://schemas.microsoft.com/office/drawing/2014/main" id="{0F482E18-59EE-C36E-B254-06F6A1DAC2BC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2" name="Google Shape;4226;p64">
              <a:extLst>
                <a:ext uri="{FF2B5EF4-FFF2-40B4-BE49-F238E27FC236}">
                  <a16:creationId xmlns:a16="http://schemas.microsoft.com/office/drawing/2014/main" id="{4A71FAAF-669D-A5C3-D2C6-7A8189598068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3" name="Google Shape;4227;p64">
              <a:extLst>
                <a:ext uri="{FF2B5EF4-FFF2-40B4-BE49-F238E27FC236}">
                  <a16:creationId xmlns:a16="http://schemas.microsoft.com/office/drawing/2014/main" id="{D88FBBFA-257A-1957-814C-20F0270B6D5D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4" name="Google Shape;4228;p64">
              <a:extLst>
                <a:ext uri="{FF2B5EF4-FFF2-40B4-BE49-F238E27FC236}">
                  <a16:creationId xmlns:a16="http://schemas.microsoft.com/office/drawing/2014/main" id="{CC02137F-80E1-FC5D-32F3-AB125B6F79E9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5" name="Google Shape;4229;p64">
              <a:extLst>
                <a:ext uri="{FF2B5EF4-FFF2-40B4-BE49-F238E27FC236}">
                  <a16:creationId xmlns:a16="http://schemas.microsoft.com/office/drawing/2014/main" id="{57BCF61F-6E58-E889-1A6F-C6F69035378E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6" name="Google Shape;4230;p64">
              <a:extLst>
                <a:ext uri="{FF2B5EF4-FFF2-40B4-BE49-F238E27FC236}">
                  <a16:creationId xmlns:a16="http://schemas.microsoft.com/office/drawing/2014/main" id="{7A582784-FCCF-8E97-97D8-68263B6A874E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7" name="Google Shape;4231;p64">
              <a:extLst>
                <a:ext uri="{FF2B5EF4-FFF2-40B4-BE49-F238E27FC236}">
                  <a16:creationId xmlns:a16="http://schemas.microsoft.com/office/drawing/2014/main" id="{8B2F21DB-EF96-79D0-69B9-92F2C8A67728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8" name="Google Shape;4232;p64">
              <a:extLst>
                <a:ext uri="{FF2B5EF4-FFF2-40B4-BE49-F238E27FC236}">
                  <a16:creationId xmlns:a16="http://schemas.microsoft.com/office/drawing/2014/main" id="{27BEAFF3-CFB6-08EB-7E94-46F161792273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9" name="Google Shape;4233;p64">
              <a:extLst>
                <a:ext uri="{FF2B5EF4-FFF2-40B4-BE49-F238E27FC236}">
                  <a16:creationId xmlns:a16="http://schemas.microsoft.com/office/drawing/2014/main" id="{0E28006D-BE4B-B5DD-C447-603E77FE3DED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0" name="Google Shape;4234;p64">
              <a:extLst>
                <a:ext uri="{FF2B5EF4-FFF2-40B4-BE49-F238E27FC236}">
                  <a16:creationId xmlns:a16="http://schemas.microsoft.com/office/drawing/2014/main" id="{3079BF5C-A2BD-0B08-60AD-CD8F54AFB3CD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1" name="Google Shape;4235;p64">
              <a:extLst>
                <a:ext uri="{FF2B5EF4-FFF2-40B4-BE49-F238E27FC236}">
                  <a16:creationId xmlns:a16="http://schemas.microsoft.com/office/drawing/2014/main" id="{FBF5F509-AA99-0915-FA00-9C0602C45F2E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2" name="Google Shape;4236;p64">
              <a:extLst>
                <a:ext uri="{FF2B5EF4-FFF2-40B4-BE49-F238E27FC236}">
                  <a16:creationId xmlns:a16="http://schemas.microsoft.com/office/drawing/2014/main" id="{E38E13DB-CBBA-D9E9-CB4D-945C41182707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3" name="Google Shape;4237;p64">
              <a:extLst>
                <a:ext uri="{FF2B5EF4-FFF2-40B4-BE49-F238E27FC236}">
                  <a16:creationId xmlns:a16="http://schemas.microsoft.com/office/drawing/2014/main" id="{EDBD093D-D2F4-07C1-687E-97B44274C013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4" name="Google Shape;4238;p64">
              <a:extLst>
                <a:ext uri="{FF2B5EF4-FFF2-40B4-BE49-F238E27FC236}">
                  <a16:creationId xmlns:a16="http://schemas.microsoft.com/office/drawing/2014/main" id="{973E03A9-63FD-1581-EDCD-3787A8082EB3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5" name="Google Shape;4239;p64">
              <a:extLst>
                <a:ext uri="{FF2B5EF4-FFF2-40B4-BE49-F238E27FC236}">
                  <a16:creationId xmlns:a16="http://schemas.microsoft.com/office/drawing/2014/main" id="{AB3B2D69-CAE0-BC73-FD47-1120DC759FC5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6" name="Google Shape;4240;p64">
              <a:extLst>
                <a:ext uri="{FF2B5EF4-FFF2-40B4-BE49-F238E27FC236}">
                  <a16:creationId xmlns:a16="http://schemas.microsoft.com/office/drawing/2014/main" id="{8BC0439A-648D-9E4F-54F4-6B5DF4BA9F89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455" name="Google Shape;2677;p48">
            <a:extLst>
              <a:ext uri="{FF2B5EF4-FFF2-40B4-BE49-F238E27FC236}">
                <a16:creationId xmlns:a16="http://schemas.microsoft.com/office/drawing/2014/main" id="{31C194E5-3131-8AD6-AD9A-3CEE0EDBB253}"/>
              </a:ext>
            </a:extLst>
          </p:cNvPr>
          <p:cNvSpPr txBox="1"/>
          <p:nvPr/>
        </p:nvSpPr>
        <p:spPr>
          <a:xfrm>
            <a:off x="1343418" y="1940251"/>
            <a:ext cx="2907181" cy="4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FR.001 Server läuft auf Windows und Linux</a:t>
            </a:r>
            <a:endParaRPr sz="2133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" name="Google Shape;2195;p40">
            <a:extLst>
              <a:ext uri="{FF2B5EF4-FFF2-40B4-BE49-F238E27FC236}">
                <a16:creationId xmlns:a16="http://schemas.microsoft.com/office/drawing/2014/main" id="{2C3375F8-F6B0-9AE1-F602-982069BE2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1703" y="451104"/>
            <a:ext cx="8397593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de-DE" sz="3600"/>
              <a:t>System Test Plan : Priorisierung</a:t>
            </a:r>
            <a:endParaRPr lang="de-DE"/>
          </a:p>
        </p:txBody>
      </p:sp>
      <p:grpSp>
        <p:nvGrpSpPr>
          <p:cNvPr id="6" name="Google Shape;2659;p48">
            <a:extLst>
              <a:ext uri="{FF2B5EF4-FFF2-40B4-BE49-F238E27FC236}">
                <a16:creationId xmlns:a16="http://schemas.microsoft.com/office/drawing/2014/main" id="{A3C24B8C-FFBA-957F-B705-2ABA2B5437C8}"/>
              </a:ext>
            </a:extLst>
          </p:cNvPr>
          <p:cNvGrpSpPr/>
          <p:nvPr/>
        </p:nvGrpSpPr>
        <p:grpSpPr>
          <a:xfrm>
            <a:off x="4617860" y="2071561"/>
            <a:ext cx="1535419" cy="172800"/>
            <a:chOff x="5986376" y="1587999"/>
            <a:chExt cx="1151564" cy="129600"/>
          </a:xfrm>
        </p:grpSpPr>
        <p:sp>
          <p:nvSpPr>
            <p:cNvPr id="7" name="Google Shape;2660;p48">
              <a:extLst>
                <a:ext uri="{FF2B5EF4-FFF2-40B4-BE49-F238E27FC236}">
                  <a16:creationId xmlns:a16="http://schemas.microsoft.com/office/drawing/2014/main" id="{9165E3BD-2045-698C-BA09-AA64F7BAB68F}"/>
                </a:ext>
              </a:extLst>
            </p:cNvPr>
            <p:cNvSpPr/>
            <p:nvPr/>
          </p:nvSpPr>
          <p:spPr>
            <a:xfrm>
              <a:off x="5986376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" name="Google Shape;2661;p48">
              <a:extLst>
                <a:ext uri="{FF2B5EF4-FFF2-40B4-BE49-F238E27FC236}">
                  <a16:creationId xmlns:a16="http://schemas.microsoft.com/office/drawing/2014/main" id="{2D953219-E9C2-C1C7-8806-655F8DF9F731}"/>
                </a:ext>
              </a:extLst>
            </p:cNvPr>
            <p:cNvSpPr/>
            <p:nvPr/>
          </p:nvSpPr>
          <p:spPr>
            <a:xfrm>
              <a:off x="6241867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" name="Google Shape;2662;p48">
              <a:extLst>
                <a:ext uri="{FF2B5EF4-FFF2-40B4-BE49-F238E27FC236}">
                  <a16:creationId xmlns:a16="http://schemas.microsoft.com/office/drawing/2014/main" id="{D86CB313-01C7-048D-615A-0FEAB250A27F}"/>
                </a:ext>
              </a:extLst>
            </p:cNvPr>
            <p:cNvSpPr/>
            <p:nvPr/>
          </p:nvSpPr>
          <p:spPr>
            <a:xfrm>
              <a:off x="6500843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" name="Google Shape;2663;p48">
              <a:extLst>
                <a:ext uri="{FF2B5EF4-FFF2-40B4-BE49-F238E27FC236}">
                  <a16:creationId xmlns:a16="http://schemas.microsoft.com/office/drawing/2014/main" id="{FB63C104-8709-E502-D4DF-6BB4652CCF27}"/>
                </a:ext>
              </a:extLst>
            </p:cNvPr>
            <p:cNvSpPr/>
            <p:nvPr/>
          </p:nvSpPr>
          <p:spPr>
            <a:xfrm>
              <a:off x="6756334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" name="Google Shape;2664;p48">
              <a:extLst>
                <a:ext uri="{FF2B5EF4-FFF2-40B4-BE49-F238E27FC236}">
                  <a16:creationId xmlns:a16="http://schemas.microsoft.com/office/drawing/2014/main" id="{657538C5-7A1F-4D4C-BCB5-0EF116703222}"/>
                </a:ext>
              </a:extLst>
            </p:cNvPr>
            <p:cNvSpPr/>
            <p:nvPr/>
          </p:nvSpPr>
          <p:spPr>
            <a:xfrm>
              <a:off x="7008340" y="1587999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12" name="Google Shape;2664;p48">
            <a:extLst>
              <a:ext uri="{FF2B5EF4-FFF2-40B4-BE49-F238E27FC236}">
                <a16:creationId xmlns:a16="http://schemas.microsoft.com/office/drawing/2014/main" id="{193CF5DF-E44B-587C-ADD0-423E8B618B13}"/>
              </a:ext>
            </a:extLst>
          </p:cNvPr>
          <p:cNvSpPr/>
          <p:nvPr/>
        </p:nvSpPr>
        <p:spPr>
          <a:xfrm>
            <a:off x="5641900" y="2070688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3" name="Google Shape;2664;p48">
            <a:extLst>
              <a:ext uri="{FF2B5EF4-FFF2-40B4-BE49-F238E27FC236}">
                <a16:creationId xmlns:a16="http://schemas.microsoft.com/office/drawing/2014/main" id="{1E3A861B-0727-7243-DB99-A433F2310BE3}"/>
              </a:ext>
            </a:extLst>
          </p:cNvPr>
          <p:cNvSpPr/>
          <p:nvPr/>
        </p:nvSpPr>
        <p:spPr>
          <a:xfrm>
            <a:off x="5303666" y="2070688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4" name="Google Shape;2664;p48">
            <a:extLst>
              <a:ext uri="{FF2B5EF4-FFF2-40B4-BE49-F238E27FC236}">
                <a16:creationId xmlns:a16="http://schemas.microsoft.com/office/drawing/2014/main" id="{356F59CD-CED7-4717-D75E-F4ACE6D7F5C9}"/>
              </a:ext>
            </a:extLst>
          </p:cNvPr>
          <p:cNvSpPr/>
          <p:nvPr/>
        </p:nvSpPr>
        <p:spPr>
          <a:xfrm>
            <a:off x="4960121" y="2070688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5" name="Google Shape;2664;p48">
            <a:extLst>
              <a:ext uri="{FF2B5EF4-FFF2-40B4-BE49-F238E27FC236}">
                <a16:creationId xmlns:a16="http://schemas.microsoft.com/office/drawing/2014/main" id="{2369A9AF-50B1-D98E-1084-B77B15420626}"/>
              </a:ext>
            </a:extLst>
          </p:cNvPr>
          <p:cNvSpPr/>
          <p:nvPr/>
        </p:nvSpPr>
        <p:spPr>
          <a:xfrm>
            <a:off x="4621684" y="2070688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6" name="Google Shape;2677;p48">
            <a:extLst>
              <a:ext uri="{FF2B5EF4-FFF2-40B4-BE49-F238E27FC236}">
                <a16:creationId xmlns:a16="http://schemas.microsoft.com/office/drawing/2014/main" id="{7FF03B51-0D8B-A7E6-2BBD-8ED99D458905}"/>
              </a:ext>
            </a:extLst>
          </p:cNvPr>
          <p:cNvSpPr txBox="1"/>
          <p:nvPr/>
        </p:nvSpPr>
        <p:spPr>
          <a:xfrm>
            <a:off x="1343418" y="2826708"/>
            <a:ext cx="2907181" cy="4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FR.002 Datenquellen für Nameplate</a:t>
            </a:r>
            <a:endParaRPr sz="2133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7" name="Google Shape;2659;p48">
            <a:extLst>
              <a:ext uri="{FF2B5EF4-FFF2-40B4-BE49-F238E27FC236}">
                <a16:creationId xmlns:a16="http://schemas.microsoft.com/office/drawing/2014/main" id="{6B61D749-8013-F579-8EFB-04909F14D3C9}"/>
              </a:ext>
            </a:extLst>
          </p:cNvPr>
          <p:cNvGrpSpPr/>
          <p:nvPr/>
        </p:nvGrpSpPr>
        <p:grpSpPr>
          <a:xfrm>
            <a:off x="4617862" y="2951318"/>
            <a:ext cx="1538290" cy="179600"/>
            <a:chOff x="5986376" y="1582898"/>
            <a:chExt cx="1153717" cy="134701"/>
          </a:xfrm>
        </p:grpSpPr>
        <p:sp>
          <p:nvSpPr>
            <p:cNvPr id="18" name="Google Shape;2660;p48">
              <a:extLst>
                <a:ext uri="{FF2B5EF4-FFF2-40B4-BE49-F238E27FC236}">
                  <a16:creationId xmlns:a16="http://schemas.microsoft.com/office/drawing/2014/main" id="{4046BE56-B142-164E-6D3E-4E7B510291C3}"/>
                </a:ext>
              </a:extLst>
            </p:cNvPr>
            <p:cNvSpPr/>
            <p:nvPr/>
          </p:nvSpPr>
          <p:spPr>
            <a:xfrm>
              <a:off x="5986376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9" name="Google Shape;2661;p48">
              <a:extLst>
                <a:ext uri="{FF2B5EF4-FFF2-40B4-BE49-F238E27FC236}">
                  <a16:creationId xmlns:a16="http://schemas.microsoft.com/office/drawing/2014/main" id="{1012785B-FB1E-08F2-7E04-5ED5949F1C38}"/>
                </a:ext>
              </a:extLst>
            </p:cNvPr>
            <p:cNvSpPr/>
            <p:nvPr/>
          </p:nvSpPr>
          <p:spPr>
            <a:xfrm>
              <a:off x="6241867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0" name="Google Shape;2662;p48">
              <a:extLst>
                <a:ext uri="{FF2B5EF4-FFF2-40B4-BE49-F238E27FC236}">
                  <a16:creationId xmlns:a16="http://schemas.microsoft.com/office/drawing/2014/main" id="{495CC2A0-DE84-31C9-A6DF-0A540386368B}"/>
                </a:ext>
              </a:extLst>
            </p:cNvPr>
            <p:cNvSpPr/>
            <p:nvPr/>
          </p:nvSpPr>
          <p:spPr>
            <a:xfrm>
              <a:off x="6500843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" name="Google Shape;2663;p48">
              <a:extLst>
                <a:ext uri="{FF2B5EF4-FFF2-40B4-BE49-F238E27FC236}">
                  <a16:creationId xmlns:a16="http://schemas.microsoft.com/office/drawing/2014/main" id="{F429D251-258A-64F2-70FD-C3C10E452947}"/>
                </a:ext>
              </a:extLst>
            </p:cNvPr>
            <p:cNvSpPr/>
            <p:nvPr/>
          </p:nvSpPr>
          <p:spPr>
            <a:xfrm>
              <a:off x="7010493" y="1582898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4" name="Google Shape;2664;p48">
            <a:extLst>
              <a:ext uri="{FF2B5EF4-FFF2-40B4-BE49-F238E27FC236}">
                <a16:creationId xmlns:a16="http://schemas.microsoft.com/office/drawing/2014/main" id="{0714E5FE-02EB-40EA-9ED1-FF060672C928}"/>
              </a:ext>
            </a:extLst>
          </p:cNvPr>
          <p:cNvSpPr/>
          <p:nvPr/>
        </p:nvSpPr>
        <p:spPr>
          <a:xfrm>
            <a:off x="5303666" y="2957145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5" name="Google Shape;2664;p48">
            <a:extLst>
              <a:ext uri="{FF2B5EF4-FFF2-40B4-BE49-F238E27FC236}">
                <a16:creationId xmlns:a16="http://schemas.microsoft.com/office/drawing/2014/main" id="{CB7395FB-E088-6C54-E9D6-F33E12A5B90C}"/>
              </a:ext>
            </a:extLst>
          </p:cNvPr>
          <p:cNvSpPr/>
          <p:nvPr/>
        </p:nvSpPr>
        <p:spPr>
          <a:xfrm>
            <a:off x="4960121" y="2957145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183" name="Google Shape;2664;p48">
            <a:extLst>
              <a:ext uri="{FF2B5EF4-FFF2-40B4-BE49-F238E27FC236}">
                <a16:creationId xmlns:a16="http://schemas.microsoft.com/office/drawing/2014/main" id="{92ED5861-E63D-1E61-50D1-2F361E810417}"/>
              </a:ext>
            </a:extLst>
          </p:cNvPr>
          <p:cNvSpPr/>
          <p:nvPr/>
        </p:nvSpPr>
        <p:spPr>
          <a:xfrm>
            <a:off x="4621684" y="2957145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184" name="Google Shape;2664;p48">
            <a:extLst>
              <a:ext uri="{FF2B5EF4-FFF2-40B4-BE49-F238E27FC236}">
                <a16:creationId xmlns:a16="http://schemas.microsoft.com/office/drawing/2014/main" id="{BE378B26-F551-A7BC-DF5E-1ACA30660C3A}"/>
              </a:ext>
            </a:extLst>
          </p:cNvPr>
          <p:cNvSpPr/>
          <p:nvPr/>
        </p:nvSpPr>
        <p:spPr>
          <a:xfrm>
            <a:off x="5646528" y="2957145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185" name="Google Shape;2677;p48">
            <a:extLst>
              <a:ext uri="{FF2B5EF4-FFF2-40B4-BE49-F238E27FC236}">
                <a16:creationId xmlns:a16="http://schemas.microsoft.com/office/drawing/2014/main" id="{C61A2844-E068-FFAA-D124-9917B980FC7D}"/>
              </a:ext>
            </a:extLst>
          </p:cNvPr>
          <p:cNvSpPr txBox="1"/>
          <p:nvPr/>
        </p:nvSpPr>
        <p:spPr>
          <a:xfrm>
            <a:off x="1345045" y="3714139"/>
            <a:ext cx="2907181" cy="4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FR.003 QR Code Generierung</a:t>
            </a:r>
            <a:endParaRPr sz="2133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186" name="Google Shape;2659;p48">
            <a:extLst>
              <a:ext uri="{FF2B5EF4-FFF2-40B4-BE49-F238E27FC236}">
                <a16:creationId xmlns:a16="http://schemas.microsoft.com/office/drawing/2014/main" id="{36A5D38F-90BE-62E9-E8AF-B4223652FE17}"/>
              </a:ext>
            </a:extLst>
          </p:cNvPr>
          <p:cNvGrpSpPr/>
          <p:nvPr/>
        </p:nvGrpSpPr>
        <p:grpSpPr>
          <a:xfrm>
            <a:off x="4619489" y="3838749"/>
            <a:ext cx="1538290" cy="179600"/>
            <a:chOff x="5986376" y="1582898"/>
            <a:chExt cx="1153717" cy="134701"/>
          </a:xfrm>
        </p:grpSpPr>
        <p:sp>
          <p:nvSpPr>
            <p:cNvPr id="2187" name="Google Shape;2660;p48">
              <a:extLst>
                <a:ext uri="{FF2B5EF4-FFF2-40B4-BE49-F238E27FC236}">
                  <a16:creationId xmlns:a16="http://schemas.microsoft.com/office/drawing/2014/main" id="{6D09559C-D0FD-7E8B-2076-F87C8C972E2F}"/>
                </a:ext>
              </a:extLst>
            </p:cNvPr>
            <p:cNvSpPr/>
            <p:nvPr/>
          </p:nvSpPr>
          <p:spPr>
            <a:xfrm>
              <a:off x="5986376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8" name="Google Shape;2661;p48">
              <a:extLst>
                <a:ext uri="{FF2B5EF4-FFF2-40B4-BE49-F238E27FC236}">
                  <a16:creationId xmlns:a16="http://schemas.microsoft.com/office/drawing/2014/main" id="{7CFAC407-CD0C-D876-215C-E519E37C3F09}"/>
                </a:ext>
              </a:extLst>
            </p:cNvPr>
            <p:cNvSpPr/>
            <p:nvPr/>
          </p:nvSpPr>
          <p:spPr>
            <a:xfrm>
              <a:off x="6241867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9" name="Google Shape;2662;p48">
              <a:extLst>
                <a:ext uri="{FF2B5EF4-FFF2-40B4-BE49-F238E27FC236}">
                  <a16:creationId xmlns:a16="http://schemas.microsoft.com/office/drawing/2014/main" id="{6E24ABE2-EEB0-EB4F-DA87-F36D87E1D4B1}"/>
                </a:ext>
              </a:extLst>
            </p:cNvPr>
            <p:cNvSpPr/>
            <p:nvPr/>
          </p:nvSpPr>
          <p:spPr>
            <a:xfrm>
              <a:off x="6500843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90" name="Google Shape;2663;p48">
              <a:extLst>
                <a:ext uri="{FF2B5EF4-FFF2-40B4-BE49-F238E27FC236}">
                  <a16:creationId xmlns:a16="http://schemas.microsoft.com/office/drawing/2014/main" id="{1CFD519C-5F51-3BC2-4A25-0ADA1EFFB1BC}"/>
                </a:ext>
              </a:extLst>
            </p:cNvPr>
            <p:cNvSpPr/>
            <p:nvPr/>
          </p:nvSpPr>
          <p:spPr>
            <a:xfrm>
              <a:off x="7010493" y="1582898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191" name="Google Shape;2664;p48">
            <a:extLst>
              <a:ext uri="{FF2B5EF4-FFF2-40B4-BE49-F238E27FC236}">
                <a16:creationId xmlns:a16="http://schemas.microsoft.com/office/drawing/2014/main" id="{09509C7C-674C-EF74-8F97-78C729BE84B7}"/>
              </a:ext>
            </a:extLst>
          </p:cNvPr>
          <p:cNvSpPr/>
          <p:nvPr/>
        </p:nvSpPr>
        <p:spPr>
          <a:xfrm>
            <a:off x="5305293" y="3844576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192" name="Google Shape;2664;p48">
            <a:extLst>
              <a:ext uri="{FF2B5EF4-FFF2-40B4-BE49-F238E27FC236}">
                <a16:creationId xmlns:a16="http://schemas.microsoft.com/office/drawing/2014/main" id="{517BC8F7-CB39-F508-32F9-BC2F9C6A1F70}"/>
              </a:ext>
            </a:extLst>
          </p:cNvPr>
          <p:cNvSpPr/>
          <p:nvPr/>
        </p:nvSpPr>
        <p:spPr>
          <a:xfrm>
            <a:off x="4961748" y="3844576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193" name="Google Shape;2664;p48">
            <a:extLst>
              <a:ext uri="{FF2B5EF4-FFF2-40B4-BE49-F238E27FC236}">
                <a16:creationId xmlns:a16="http://schemas.microsoft.com/office/drawing/2014/main" id="{789FC8AF-83A5-322F-5C39-9DC50E593DEE}"/>
              </a:ext>
            </a:extLst>
          </p:cNvPr>
          <p:cNvSpPr/>
          <p:nvPr/>
        </p:nvSpPr>
        <p:spPr>
          <a:xfrm>
            <a:off x="4623311" y="3844576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196" name="Google Shape;2663;p48">
            <a:extLst>
              <a:ext uri="{FF2B5EF4-FFF2-40B4-BE49-F238E27FC236}">
                <a16:creationId xmlns:a16="http://schemas.microsoft.com/office/drawing/2014/main" id="{DFCAA8B1-8209-3270-2584-974D6763B437}"/>
              </a:ext>
            </a:extLst>
          </p:cNvPr>
          <p:cNvSpPr/>
          <p:nvPr/>
        </p:nvSpPr>
        <p:spPr>
          <a:xfrm>
            <a:off x="5649525" y="3838748"/>
            <a:ext cx="172800" cy="172799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198" name="Google Shape;2677;p48">
            <a:extLst>
              <a:ext uri="{FF2B5EF4-FFF2-40B4-BE49-F238E27FC236}">
                <a16:creationId xmlns:a16="http://schemas.microsoft.com/office/drawing/2014/main" id="{42FEA2AA-619C-970A-298D-9047EE662DCE}"/>
              </a:ext>
            </a:extLst>
          </p:cNvPr>
          <p:cNvSpPr txBox="1"/>
          <p:nvPr/>
        </p:nvSpPr>
        <p:spPr>
          <a:xfrm>
            <a:off x="1337703" y="4508132"/>
            <a:ext cx="2907181" cy="4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FR.004 Nameplate Generierung</a:t>
            </a:r>
            <a:endParaRPr sz="2133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199" name="Google Shape;2659;p48">
            <a:extLst>
              <a:ext uri="{FF2B5EF4-FFF2-40B4-BE49-F238E27FC236}">
                <a16:creationId xmlns:a16="http://schemas.microsoft.com/office/drawing/2014/main" id="{3813B67A-2867-55BF-7955-77F5A40FD710}"/>
              </a:ext>
            </a:extLst>
          </p:cNvPr>
          <p:cNvGrpSpPr/>
          <p:nvPr/>
        </p:nvGrpSpPr>
        <p:grpSpPr>
          <a:xfrm>
            <a:off x="4612147" y="4632742"/>
            <a:ext cx="1538290" cy="179600"/>
            <a:chOff x="5986376" y="1582898"/>
            <a:chExt cx="1153717" cy="134701"/>
          </a:xfrm>
        </p:grpSpPr>
        <p:sp>
          <p:nvSpPr>
            <p:cNvPr id="2200" name="Google Shape;2660;p48">
              <a:extLst>
                <a:ext uri="{FF2B5EF4-FFF2-40B4-BE49-F238E27FC236}">
                  <a16:creationId xmlns:a16="http://schemas.microsoft.com/office/drawing/2014/main" id="{B367E3C7-D878-2E8A-C53B-CFF266F662DB}"/>
                </a:ext>
              </a:extLst>
            </p:cNvPr>
            <p:cNvSpPr/>
            <p:nvPr/>
          </p:nvSpPr>
          <p:spPr>
            <a:xfrm>
              <a:off x="5986376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01" name="Google Shape;2661;p48">
              <a:extLst>
                <a:ext uri="{FF2B5EF4-FFF2-40B4-BE49-F238E27FC236}">
                  <a16:creationId xmlns:a16="http://schemas.microsoft.com/office/drawing/2014/main" id="{8695D755-EF19-3881-216A-AAD72900B1C9}"/>
                </a:ext>
              </a:extLst>
            </p:cNvPr>
            <p:cNvSpPr/>
            <p:nvPr/>
          </p:nvSpPr>
          <p:spPr>
            <a:xfrm>
              <a:off x="6241867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02" name="Google Shape;2662;p48">
              <a:extLst>
                <a:ext uri="{FF2B5EF4-FFF2-40B4-BE49-F238E27FC236}">
                  <a16:creationId xmlns:a16="http://schemas.microsoft.com/office/drawing/2014/main" id="{2A7493F2-B6BC-115E-183E-66998168223F}"/>
                </a:ext>
              </a:extLst>
            </p:cNvPr>
            <p:cNvSpPr/>
            <p:nvPr/>
          </p:nvSpPr>
          <p:spPr>
            <a:xfrm>
              <a:off x="6500843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03" name="Google Shape;2663;p48">
              <a:extLst>
                <a:ext uri="{FF2B5EF4-FFF2-40B4-BE49-F238E27FC236}">
                  <a16:creationId xmlns:a16="http://schemas.microsoft.com/office/drawing/2014/main" id="{5601C929-2636-1179-3859-6C3C038342BB}"/>
                </a:ext>
              </a:extLst>
            </p:cNvPr>
            <p:cNvSpPr/>
            <p:nvPr/>
          </p:nvSpPr>
          <p:spPr>
            <a:xfrm>
              <a:off x="7010493" y="1582898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204" name="Google Shape;2664;p48">
            <a:extLst>
              <a:ext uri="{FF2B5EF4-FFF2-40B4-BE49-F238E27FC236}">
                <a16:creationId xmlns:a16="http://schemas.microsoft.com/office/drawing/2014/main" id="{050B05B9-D0F5-00E9-44D5-4013D3564620}"/>
              </a:ext>
            </a:extLst>
          </p:cNvPr>
          <p:cNvSpPr/>
          <p:nvPr/>
        </p:nvSpPr>
        <p:spPr>
          <a:xfrm>
            <a:off x="5297951" y="4638569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205" name="Google Shape;2664;p48">
            <a:extLst>
              <a:ext uri="{FF2B5EF4-FFF2-40B4-BE49-F238E27FC236}">
                <a16:creationId xmlns:a16="http://schemas.microsoft.com/office/drawing/2014/main" id="{AB792B41-D5D1-5319-EEA7-D0EF6F452971}"/>
              </a:ext>
            </a:extLst>
          </p:cNvPr>
          <p:cNvSpPr/>
          <p:nvPr/>
        </p:nvSpPr>
        <p:spPr>
          <a:xfrm>
            <a:off x="4954406" y="4638569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206" name="Google Shape;2664;p48">
            <a:extLst>
              <a:ext uri="{FF2B5EF4-FFF2-40B4-BE49-F238E27FC236}">
                <a16:creationId xmlns:a16="http://schemas.microsoft.com/office/drawing/2014/main" id="{9F6D5414-2C75-56A6-A340-9F63897C2F56}"/>
              </a:ext>
            </a:extLst>
          </p:cNvPr>
          <p:cNvSpPr/>
          <p:nvPr/>
        </p:nvSpPr>
        <p:spPr>
          <a:xfrm>
            <a:off x="4615969" y="4638569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207" name="Google Shape;2663;p48">
            <a:extLst>
              <a:ext uri="{FF2B5EF4-FFF2-40B4-BE49-F238E27FC236}">
                <a16:creationId xmlns:a16="http://schemas.microsoft.com/office/drawing/2014/main" id="{0590C5CB-FD69-DC06-8279-D58149B8B13F}"/>
              </a:ext>
            </a:extLst>
          </p:cNvPr>
          <p:cNvSpPr/>
          <p:nvPr/>
        </p:nvSpPr>
        <p:spPr>
          <a:xfrm>
            <a:off x="5642183" y="4632741"/>
            <a:ext cx="172800" cy="172799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208" name="Google Shape;2677;p48">
            <a:extLst>
              <a:ext uri="{FF2B5EF4-FFF2-40B4-BE49-F238E27FC236}">
                <a16:creationId xmlns:a16="http://schemas.microsoft.com/office/drawing/2014/main" id="{13286200-0B30-F609-9543-4993AFFF3852}"/>
              </a:ext>
            </a:extLst>
          </p:cNvPr>
          <p:cNvSpPr txBox="1"/>
          <p:nvPr/>
        </p:nvSpPr>
        <p:spPr>
          <a:xfrm>
            <a:off x="1322833" y="5291251"/>
            <a:ext cx="2907181" cy="4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FR.004 Fehlerbehandlung</a:t>
            </a:r>
            <a:endParaRPr sz="2133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9" name="Google Shape;2659;p48">
            <a:extLst>
              <a:ext uri="{FF2B5EF4-FFF2-40B4-BE49-F238E27FC236}">
                <a16:creationId xmlns:a16="http://schemas.microsoft.com/office/drawing/2014/main" id="{902B528F-4298-6AD5-2671-A2843F18708F}"/>
              </a:ext>
            </a:extLst>
          </p:cNvPr>
          <p:cNvGrpSpPr/>
          <p:nvPr/>
        </p:nvGrpSpPr>
        <p:grpSpPr>
          <a:xfrm>
            <a:off x="4597277" y="5415861"/>
            <a:ext cx="1538290" cy="179600"/>
            <a:chOff x="5986376" y="1582898"/>
            <a:chExt cx="1153717" cy="134701"/>
          </a:xfrm>
        </p:grpSpPr>
        <p:sp>
          <p:nvSpPr>
            <p:cNvPr id="2210" name="Google Shape;2660;p48">
              <a:extLst>
                <a:ext uri="{FF2B5EF4-FFF2-40B4-BE49-F238E27FC236}">
                  <a16:creationId xmlns:a16="http://schemas.microsoft.com/office/drawing/2014/main" id="{2B91770D-36C2-E751-4A11-6633DAC9FEC2}"/>
                </a:ext>
              </a:extLst>
            </p:cNvPr>
            <p:cNvSpPr/>
            <p:nvPr/>
          </p:nvSpPr>
          <p:spPr>
            <a:xfrm>
              <a:off x="5986376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11" name="Google Shape;2661;p48">
              <a:extLst>
                <a:ext uri="{FF2B5EF4-FFF2-40B4-BE49-F238E27FC236}">
                  <a16:creationId xmlns:a16="http://schemas.microsoft.com/office/drawing/2014/main" id="{D0B3281D-3D43-06C2-82A5-9BB2834B5B2F}"/>
                </a:ext>
              </a:extLst>
            </p:cNvPr>
            <p:cNvSpPr/>
            <p:nvPr/>
          </p:nvSpPr>
          <p:spPr>
            <a:xfrm>
              <a:off x="6241867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12" name="Google Shape;2662;p48">
              <a:extLst>
                <a:ext uri="{FF2B5EF4-FFF2-40B4-BE49-F238E27FC236}">
                  <a16:creationId xmlns:a16="http://schemas.microsoft.com/office/drawing/2014/main" id="{70285A61-0BCB-EAB0-9B49-D2DF4506EB52}"/>
                </a:ext>
              </a:extLst>
            </p:cNvPr>
            <p:cNvSpPr/>
            <p:nvPr/>
          </p:nvSpPr>
          <p:spPr>
            <a:xfrm>
              <a:off x="6500843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13" name="Google Shape;2663;p48">
              <a:extLst>
                <a:ext uri="{FF2B5EF4-FFF2-40B4-BE49-F238E27FC236}">
                  <a16:creationId xmlns:a16="http://schemas.microsoft.com/office/drawing/2014/main" id="{555E10FA-C68C-D774-CCAA-A4776A43CCD7}"/>
                </a:ext>
              </a:extLst>
            </p:cNvPr>
            <p:cNvSpPr/>
            <p:nvPr/>
          </p:nvSpPr>
          <p:spPr>
            <a:xfrm>
              <a:off x="7010493" y="1582898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215" name="Google Shape;2664;p48">
            <a:extLst>
              <a:ext uri="{FF2B5EF4-FFF2-40B4-BE49-F238E27FC236}">
                <a16:creationId xmlns:a16="http://schemas.microsoft.com/office/drawing/2014/main" id="{46616C7A-BE67-BDD0-E7AA-4B47D27F3B0A}"/>
              </a:ext>
            </a:extLst>
          </p:cNvPr>
          <p:cNvSpPr/>
          <p:nvPr/>
        </p:nvSpPr>
        <p:spPr>
          <a:xfrm>
            <a:off x="4939536" y="5421688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216" name="Google Shape;2664;p48">
            <a:extLst>
              <a:ext uri="{FF2B5EF4-FFF2-40B4-BE49-F238E27FC236}">
                <a16:creationId xmlns:a16="http://schemas.microsoft.com/office/drawing/2014/main" id="{47B85D57-5B54-BC6E-362B-1672FB585E9D}"/>
              </a:ext>
            </a:extLst>
          </p:cNvPr>
          <p:cNvSpPr/>
          <p:nvPr/>
        </p:nvSpPr>
        <p:spPr>
          <a:xfrm>
            <a:off x="4601099" y="5421688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217" name="Google Shape;2663;p48">
            <a:extLst>
              <a:ext uri="{FF2B5EF4-FFF2-40B4-BE49-F238E27FC236}">
                <a16:creationId xmlns:a16="http://schemas.microsoft.com/office/drawing/2014/main" id="{8DA00116-3BE1-002F-3E46-A0538F69DA1A}"/>
              </a:ext>
            </a:extLst>
          </p:cNvPr>
          <p:cNvSpPr/>
          <p:nvPr/>
        </p:nvSpPr>
        <p:spPr>
          <a:xfrm>
            <a:off x="5627313" y="5415860"/>
            <a:ext cx="172800" cy="172799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</p:spTree>
    <p:extLst>
      <p:ext uri="{BB962C8B-B14F-4D97-AF65-F5344CB8AC3E}">
        <p14:creationId xmlns:p14="http://schemas.microsoft.com/office/powerpoint/2010/main" val="2484216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5" grpId="0"/>
      <p:bldP spid="12" grpId="0" animBg="1"/>
      <p:bldP spid="13" grpId="0" animBg="1"/>
      <p:bldP spid="14" grpId="0" animBg="1"/>
      <p:bldP spid="15" grpId="0" animBg="1"/>
      <p:bldP spid="16" grpId="0"/>
      <p:bldP spid="24" grpId="0" animBg="1"/>
      <p:bldP spid="25" grpId="0" animBg="1"/>
      <p:bldP spid="2183" grpId="0" animBg="1"/>
      <p:bldP spid="2184" grpId="0" animBg="1"/>
      <p:bldP spid="2185" grpId="0"/>
      <p:bldP spid="2191" grpId="0" animBg="1"/>
      <p:bldP spid="2192" grpId="0" animBg="1"/>
      <p:bldP spid="2193" grpId="0" animBg="1"/>
      <p:bldP spid="2196" grpId="0" animBg="1"/>
      <p:bldP spid="2198" grpId="0"/>
      <p:bldP spid="2204" grpId="0" animBg="1"/>
      <p:bldP spid="2205" grpId="0" animBg="1"/>
      <p:bldP spid="2206" grpId="0" animBg="1"/>
      <p:bldP spid="2207" grpId="0" animBg="1"/>
      <p:bldP spid="2208" grpId="0"/>
      <p:bldP spid="2215" grpId="0" animBg="1"/>
      <p:bldP spid="2216" grpId="0" animBg="1"/>
      <p:bldP spid="22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732362" y="3328358"/>
            <a:ext cx="4540369" cy="1072800"/>
          </a:xfrm>
          <a:prstGeom prst="rect">
            <a:avLst/>
          </a:prstGeom>
        </p:spPr>
        <p:txBody>
          <a:bodyPr spcFirstLastPara="1" wrap="square" lIns="121899" tIns="121899" rIns="121899" bIns="121899" anchor="ctr" anchorCtr="0">
            <a:noAutofit/>
          </a:bodyPr>
          <a:lstStyle/>
          <a:p>
            <a:r>
              <a:rPr lang="de-DE"/>
              <a:t>System Test Report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3754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965000" y="451097"/>
            <a:ext cx="1026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System Test Report: Testausrüstung</a:t>
            </a:r>
            <a:endParaRPr/>
          </a:p>
        </p:txBody>
      </p:sp>
      <p:sp>
        <p:nvSpPr>
          <p:cNvPr id="2890" name="Textfeld 2889">
            <a:extLst>
              <a:ext uri="{FF2B5EF4-FFF2-40B4-BE49-F238E27FC236}">
                <a16:creationId xmlns:a16="http://schemas.microsoft.com/office/drawing/2014/main" id="{A8A0ED51-7EEC-FEB8-2268-4C2982ABCBFA}"/>
              </a:ext>
            </a:extLst>
          </p:cNvPr>
          <p:cNvSpPr txBox="1"/>
          <p:nvPr/>
        </p:nvSpPr>
        <p:spPr>
          <a:xfrm>
            <a:off x="356282" y="2193071"/>
            <a:ext cx="43506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329">
              <a:buClr>
                <a:schemeClr val="accent1"/>
              </a:buClr>
              <a:buSzPts val="1600"/>
            </a:pPr>
            <a:r>
              <a:rPr lang="en-US" sz="2000" b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Hardware:</a:t>
            </a: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PC – Windows 11 Pro 64</a:t>
            </a:r>
          </a:p>
          <a:p>
            <a:pPr marL="169329">
              <a:buClr>
                <a:schemeClr val="accent1"/>
              </a:buClr>
              <a:buSzPts val="1600"/>
            </a:pPr>
            <a:endParaRPr lang="en-US"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Google Pixel 6a</a:t>
            </a:r>
            <a:endParaRPr lang="en-US" sz="2000"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3B6A01D-1037-6F29-FFB8-740B2E72F73B}"/>
              </a:ext>
            </a:extLst>
          </p:cNvPr>
          <p:cNvSpPr txBox="1"/>
          <p:nvPr/>
        </p:nvSpPr>
        <p:spPr>
          <a:xfrm>
            <a:off x="6278252" y="2193071"/>
            <a:ext cx="51892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329">
              <a:buClr>
                <a:schemeClr val="accent1"/>
              </a:buClr>
              <a:buSzPts val="1600"/>
            </a:pPr>
            <a:r>
              <a:rPr lang="en-US" sz="2000" b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Software:</a:t>
            </a:r>
          </a:p>
          <a:p>
            <a:pPr marL="169329">
              <a:buClr>
                <a:schemeClr val="accent1"/>
              </a:buClr>
              <a:buSzPts val="1600"/>
            </a:pPr>
            <a:endParaRPr lang="en-US" sz="2000"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WSL (Windows Subsystem for Linux)</a:t>
            </a: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Postman V.11.0.6</a:t>
            </a: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Microsoft Edge 114.0</a:t>
            </a: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0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Kamera</a:t>
            </a:r>
            <a:r>
              <a:rPr lang="en-US" sz="2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software </a:t>
            </a:r>
            <a:r>
              <a:rPr lang="en-US" sz="20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vom</a:t>
            </a:r>
            <a:r>
              <a:rPr lang="en-US" sz="2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Handy</a:t>
            </a:r>
          </a:p>
        </p:txBody>
      </p:sp>
    </p:spTree>
    <p:extLst>
      <p:ext uri="{BB962C8B-B14F-4D97-AF65-F5344CB8AC3E}">
        <p14:creationId xmlns:p14="http://schemas.microsoft.com/office/powerpoint/2010/main" val="368110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95;p40">
            <a:extLst>
              <a:ext uri="{FF2B5EF4-FFF2-40B4-BE49-F238E27FC236}">
                <a16:creationId xmlns:a16="http://schemas.microsoft.com/office/drawing/2014/main" id="{2C3375F8-F6B0-9AE1-F602-982069BE2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1703" y="451104"/>
            <a:ext cx="8397593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3600"/>
              <a:t>System Test Report </a:t>
            </a:r>
            <a:r>
              <a:rPr lang="de-DE" sz="3600"/>
              <a:t>: Test Case</a:t>
            </a:r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F718FBF-BA29-9E5B-9172-09365E0FF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56" y="2148728"/>
            <a:ext cx="10725487" cy="2233674"/>
          </a:xfrm>
          <a:prstGeom prst="rect">
            <a:avLst/>
          </a:prstGeom>
        </p:spPr>
      </p:pic>
      <p:pic>
        <p:nvPicPr>
          <p:cNvPr id="2397" name="Grafik 2396">
            <a:extLst>
              <a:ext uri="{FF2B5EF4-FFF2-40B4-BE49-F238E27FC236}">
                <a16:creationId xmlns:a16="http://schemas.microsoft.com/office/drawing/2014/main" id="{9F75E9F5-FEED-914D-0B3D-EEAE54830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676967" y="2148728"/>
            <a:ext cx="10688542" cy="2172003"/>
          </a:xfrm>
          <a:prstGeom prst="rect">
            <a:avLst/>
          </a:prstGeom>
        </p:spPr>
      </p:pic>
      <p:pic>
        <p:nvPicPr>
          <p:cNvPr id="2398" name="Grafik 2397">
            <a:extLst>
              <a:ext uri="{FF2B5EF4-FFF2-40B4-BE49-F238E27FC236}">
                <a16:creationId xmlns:a16="http://schemas.microsoft.com/office/drawing/2014/main" id="{34432400-B7DC-3ECD-96B9-EE8779C1D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661453" y="1996306"/>
            <a:ext cx="10669489" cy="2476846"/>
          </a:xfrm>
          <a:prstGeom prst="rect">
            <a:avLst/>
          </a:prstGeom>
        </p:spPr>
      </p:pic>
      <p:pic>
        <p:nvPicPr>
          <p:cNvPr id="2399" name="Grafik 2398">
            <a:extLst>
              <a:ext uri="{FF2B5EF4-FFF2-40B4-BE49-F238E27FC236}">
                <a16:creationId xmlns:a16="http://schemas.microsoft.com/office/drawing/2014/main" id="{71612639-EBCB-40C0-39BA-585B7C4A8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6453159" y="1881517"/>
            <a:ext cx="10621857" cy="2172003"/>
          </a:xfrm>
          <a:prstGeom prst="rect">
            <a:avLst/>
          </a:prstGeom>
        </p:spPr>
      </p:pic>
      <p:pic>
        <p:nvPicPr>
          <p:cNvPr id="2195" name="Grafik 2194">
            <a:extLst>
              <a:ext uri="{FF2B5EF4-FFF2-40B4-BE49-F238E27FC236}">
                <a16:creationId xmlns:a16="http://schemas.microsoft.com/office/drawing/2014/main" id="{9577C2B7-9A45-0085-6DFA-BB07AEA690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4516305" y="1886504"/>
            <a:ext cx="1063138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8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95;p40">
            <a:extLst>
              <a:ext uri="{FF2B5EF4-FFF2-40B4-BE49-F238E27FC236}">
                <a16:creationId xmlns:a16="http://schemas.microsoft.com/office/drawing/2014/main" id="{2C3375F8-F6B0-9AE1-F602-982069BE2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1703" y="451104"/>
            <a:ext cx="8397593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3600"/>
              <a:t>System Test Report </a:t>
            </a:r>
            <a:r>
              <a:rPr lang="de-DE" sz="3600"/>
              <a:t>: Test Case</a:t>
            </a:r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F718FBF-BA29-9E5B-9172-09365E0FF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56" y="2148728"/>
            <a:ext cx="10725487" cy="2233674"/>
          </a:xfrm>
          <a:prstGeom prst="rect">
            <a:avLst/>
          </a:prstGeom>
        </p:spPr>
      </p:pic>
      <p:pic>
        <p:nvPicPr>
          <p:cNvPr id="2397" name="Grafik 2396">
            <a:extLst>
              <a:ext uri="{FF2B5EF4-FFF2-40B4-BE49-F238E27FC236}">
                <a16:creationId xmlns:a16="http://schemas.microsoft.com/office/drawing/2014/main" id="{9F75E9F5-FEED-914D-0B3D-EEAE54830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676967" y="2148728"/>
            <a:ext cx="10688542" cy="2172003"/>
          </a:xfrm>
          <a:prstGeom prst="rect">
            <a:avLst/>
          </a:prstGeom>
        </p:spPr>
      </p:pic>
      <p:pic>
        <p:nvPicPr>
          <p:cNvPr id="2398" name="Grafik 2397">
            <a:extLst>
              <a:ext uri="{FF2B5EF4-FFF2-40B4-BE49-F238E27FC236}">
                <a16:creationId xmlns:a16="http://schemas.microsoft.com/office/drawing/2014/main" id="{34432400-B7DC-3ECD-96B9-EE8779C1D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661453" y="1996306"/>
            <a:ext cx="10669489" cy="2476846"/>
          </a:xfrm>
          <a:prstGeom prst="rect">
            <a:avLst/>
          </a:prstGeom>
        </p:spPr>
      </p:pic>
      <p:pic>
        <p:nvPicPr>
          <p:cNvPr id="2399" name="Grafik 2398">
            <a:extLst>
              <a:ext uri="{FF2B5EF4-FFF2-40B4-BE49-F238E27FC236}">
                <a16:creationId xmlns:a16="http://schemas.microsoft.com/office/drawing/2014/main" id="{71612639-EBCB-40C0-39BA-585B7C4A8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6453159" y="1881517"/>
            <a:ext cx="10621857" cy="2172003"/>
          </a:xfrm>
          <a:prstGeom prst="rect">
            <a:avLst/>
          </a:prstGeom>
        </p:spPr>
      </p:pic>
      <p:pic>
        <p:nvPicPr>
          <p:cNvPr id="2195" name="Grafik 2194">
            <a:extLst>
              <a:ext uri="{FF2B5EF4-FFF2-40B4-BE49-F238E27FC236}">
                <a16:creationId xmlns:a16="http://schemas.microsoft.com/office/drawing/2014/main" id="{9577C2B7-9A45-0085-6DFA-BB07AEA690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4516305" y="1886504"/>
            <a:ext cx="10631384" cy="2495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A1935430-1944-E9C2-E65E-FAA50AC903C8}"/>
                  </a:ext>
                </a:extLst>
              </p14:cNvPr>
              <p14:cNvContentPartPr/>
              <p14:nvPr/>
            </p14:nvContentPartPr>
            <p14:xfrm>
              <a:off x="3510120" y="1836360"/>
              <a:ext cx="4709880" cy="339156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A1935430-1944-E9C2-E65E-FAA50AC903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47120" y="1773360"/>
                <a:ext cx="4835520" cy="351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98751D9-E9C4-193F-23B0-59E9BE17B3AD}"/>
              </a:ext>
            </a:extLst>
          </p:cNvPr>
          <p:cNvGrpSpPr/>
          <p:nvPr/>
        </p:nvGrpSpPr>
        <p:grpSpPr>
          <a:xfrm>
            <a:off x="2602560" y="1170360"/>
            <a:ext cx="7124400" cy="4757760"/>
            <a:chOff x="2602560" y="1170360"/>
            <a:chExt cx="7124400" cy="47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C9806BC5-5632-1325-DEB4-3F0BEA84648D}"/>
                    </a:ext>
                  </a:extLst>
                </p14:cNvPr>
                <p14:cNvContentPartPr/>
                <p14:nvPr/>
              </p14:nvContentPartPr>
              <p14:xfrm>
                <a:off x="2602560" y="1170360"/>
                <a:ext cx="7124400" cy="4757760"/>
              </p14:xfrm>
            </p:contentPart>
          </mc:Choice>
          <mc:Fallback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C9806BC5-5632-1325-DEB4-3F0BEA84648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39560" y="1107360"/>
                  <a:ext cx="7250040" cy="48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26CBC3CE-7F37-01E9-4BC9-8EA9F424A266}"/>
                    </a:ext>
                  </a:extLst>
                </p14:cNvPr>
                <p14:cNvContentPartPr/>
                <p14:nvPr/>
              </p14:nvContentPartPr>
              <p14:xfrm>
                <a:off x="4282320" y="4632480"/>
                <a:ext cx="235800" cy="148320"/>
              </p14:xfrm>
            </p:contentPart>
          </mc:Choice>
          <mc:Fallback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26CBC3CE-7F37-01E9-4BC9-8EA9F424A2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19320" y="4569480"/>
                  <a:ext cx="361440" cy="27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19279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95;p40">
            <a:extLst>
              <a:ext uri="{FF2B5EF4-FFF2-40B4-BE49-F238E27FC236}">
                <a16:creationId xmlns:a16="http://schemas.microsoft.com/office/drawing/2014/main" id="{2C3375F8-F6B0-9AE1-F602-982069BE2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1703" y="451104"/>
            <a:ext cx="8397593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3600"/>
              <a:t>System Test Report </a:t>
            </a:r>
            <a:r>
              <a:rPr lang="de-DE" sz="3600"/>
              <a:t>: Test Case</a:t>
            </a:r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F718FBF-BA29-9E5B-9172-09365E0FF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0752" y="2096233"/>
            <a:ext cx="10725487" cy="2233674"/>
          </a:xfrm>
          <a:prstGeom prst="rect">
            <a:avLst/>
          </a:prstGeom>
        </p:spPr>
      </p:pic>
      <p:pic>
        <p:nvPicPr>
          <p:cNvPr id="2397" name="Grafik 2396">
            <a:extLst>
              <a:ext uri="{FF2B5EF4-FFF2-40B4-BE49-F238E27FC236}">
                <a16:creationId xmlns:a16="http://schemas.microsoft.com/office/drawing/2014/main" id="{9F75E9F5-FEED-914D-0B3D-EEAE54830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29" y="1967915"/>
            <a:ext cx="10688542" cy="2172003"/>
          </a:xfrm>
          <a:prstGeom prst="rect">
            <a:avLst/>
          </a:prstGeom>
        </p:spPr>
      </p:pic>
      <p:pic>
        <p:nvPicPr>
          <p:cNvPr id="2398" name="Grafik 2397">
            <a:extLst>
              <a:ext uri="{FF2B5EF4-FFF2-40B4-BE49-F238E27FC236}">
                <a16:creationId xmlns:a16="http://schemas.microsoft.com/office/drawing/2014/main" id="{34432400-B7DC-3ECD-96B9-EE8779C1D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232757" y="1815493"/>
            <a:ext cx="10669489" cy="2476846"/>
          </a:xfrm>
          <a:prstGeom prst="rect">
            <a:avLst/>
          </a:prstGeom>
        </p:spPr>
      </p:pic>
      <p:pic>
        <p:nvPicPr>
          <p:cNvPr id="2399" name="Grafik 2398">
            <a:extLst>
              <a:ext uri="{FF2B5EF4-FFF2-40B4-BE49-F238E27FC236}">
                <a16:creationId xmlns:a16="http://schemas.microsoft.com/office/drawing/2014/main" id="{71612639-EBCB-40C0-39BA-585B7C4A8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5024463" y="1700704"/>
            <a:ext cx="10621857" cy="2172003"/>
          </a:xfrm>
          <a:prstGeom prst="rect">
            <a:avLst/>
          </a:prstGeom>
        </p:spPr>
      </p:pic>
      <p:pic>
        <p:nvPicPr>
          <p:cNvPr id="2195" name="Grafik 2194">
            <a:extLst>
              <a:ext uri="{FF2B5EF4-FFF2-40B4-BE49-F238E27FC236}">
                <a16:creationId xmlns:a16="http://schemas.microsoft.com/office/drawing/2014/main" id="{9577C2B7-9A45-0085-6DFA-BB07AEA690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087609" y="1705691"/>
            <a:ext cx="1063138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49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95;p40">
            <a:extLst>
              <a:ext uri="{FF2B5EF4-FFF2-40B4-BE49-F238E27FC236}">
                <a16:creationId xmlns:a16="http://schemas.microsoft.com/office/drawing/2014/main" id="{2C3375F8-F6B0-9AE1-F602-982069BE2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1703" y="451104"/>
            <a:ext cx="8397593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3600"/>
              <a:t>System Test Report </a:t>
            </a:r>
            <a:r>
              <a:rPr lang="de-DE" sz="3600"/>
              <a:t>: Test Case</a:t>
            </a:r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F718FBF-BA29-9E5B-9172-09365E0FF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0752" y="2096233"/>
            <a:ext cx="10725487" cy="2233674"/>
          </a:xfrm>
          <a:prstGeom prst="rect">
            <a:avLst/>
          </a:prstGeom>
        </p:spPr>
      </p:pic>
      <p:pic>
        <p:nvPicPr>
          <p:cNvPr id="2397" name="Grafik 2396">
            <a:extLst>
              <a:ext uri="{FF2B5EF4-FFF2-40B4-BE49-F238E27FC236}">
                <a16:creationId xmlns:a16="http://schemas.microsoft.com/office/drawing/2014/main" id="{9F75E9F5-FEED-914D-0B3D-EEAE54830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29" y="1967915"/>
            <a:ext cx="10688542" cy="2172003"/>
          </a:xfrm>
          <a:prstGeom prst="rect">
            <a:avLst/>
          </a:prstGeom>
        </p:spPr>
      </p:pic>
      <p:pic>
        <p:nvPicPr>
          <p:cNvPr id="2398" name="Grafik 2397">
            <a:extLst>
              <a:ext uri="{FF2B5EF4-FFF2-40B4-BE49-F238E27FC236}">
                <a16:creationId xmlns:a16="http://schemas.microsoft.com/office/drawing/2014/main" id="{34432400-B7DC-3ECD-96B9-EE8779C1D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232757" y="1815493"/>
            <a:ext cx="10669489" cy="2476846"/>
          </a:xfrm>
          <a:prstGeom prst="rect">
            <a:avLst/>
          </a:prstGeom>
        </p:spPr>
      </p:pic>
      <p:pic>
        <p:nvPicPr>
          <p:cNvPr id="2399" name="Grafik 2398">
            <a:extLst>
              <a:ext uri="{FF2B5EF4-FFF2-40B4-BE49-F238E27FC236}">
                <a16:creationId xmlns:a16="http://schemas.microsoft.com/office/drawing/2014/main" id="{71612639-EBCB-40C0-39BA-585B7C4A8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5024463" y="1700704"/>
            <a:ext cx="10621857" cy="2172003"/>
          </a:xfrm>
          <a:prstGeom prst="rect">
            <a:avLst/>
          </a:prstGeom>
        </p:spPr>
      </p:pic>
      <p:pic>
        <p:nvPicPr>
          <p:cNvPr id="2195" name="Grafik 2194">
            <a:extLst>
              <a:ext uri="{FF2B5EF4-FFF2-40B4-BE49-F238E27FC236}">
                <a16:creationId xmlns:a16="http://schemas.microsoft.com/office/drawing/2014/main" id="{9577C2B7-9A45-0085-6DFA-BB07AEA690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087609" y="1705691"/>
            <a:ext cx="10631384" cy="2495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F0A897B1-9232-5823-84CB-3CAB759F8F5B}"/>
                  </a:ext>
                </a:extLst>
              </p14:cNvPr>
              <p14:cNvContentPartPr/>
              <p14:nvPr/>
            </p14:nvContentPartPr>
            <p14:xfrm>
              <a:off x="3510120" y="1836360"/>
              <a:ext cx="4709880" cy="3391560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F0A897B1-9232-5823-84CB-3CAB759F8F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47120" y="1773360"/>
                <a:ext cx="4835520" cy="35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D3836E30-8CE5-7EE2-7B39-A1D40307493B}"/>
                  </a:ext>
                </a:extLst>
              </p14:cNvPr>
              <p14:cNvContentPartPr/>
              <p14:nvPr/>
            </p14:nvContentPartPr>
            <p14:xfrm>
              <a:off x="2602560" y="1170360"/>
              <a:ext cx="7124400" cy="475776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D3836E30-8CE5-7EE2-7B39-A1D4030749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9560" y="1107360"/>
                <a:ext cx="7250040" cy="48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79FD75AC-5083-B825-561D-C16F17921D0F}"/>
                  </a:ext>
                </a:extLst>
              </p14:cNvPr>
              <p14:cNvContentPartPr/>
              <p14:nvPr/>
            </p14:nvContentPartPr>
            <p14:xfrm>
              <a:off x="4282320" y="4632480"/>
              <a:ext cx="235800" cy="14832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79FD75AC-5083-B825-561D-C16F17921D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19320" y="4569480"/>
                <a:ext cx="361440" cy="2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115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Gliederung</a:t>
            </a:r>
            <a:endParaRPr/>
          </a:p>
        </p:txBody>
      </p:sp>
      <p:sp>
        <p:nvSpPr>
          <p:cNvPr id="10" name="Untertitel 9">
            <a:extLst>
              <a:ext uri="{FF2B5EF4-FFF2-40B4-BE49-F238E27FC236}">
                <a16:creationId xmlns:a16="http://schemas.microsoft.com/office/drawing/2014/main" id="{B4DEADD0-9914-F847-718C-EE9B44EE5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C06BBD0-23E3-21B7-D7D2-9380707D7851}"/>
              </a:ext>
            </a:extLst>
          </p:cNvPr>
          <p:cNvSpPr txBox="1"/>
          <p:nvPr/>
        </p:nvSpPr>
        <p:spPr>
          <a:xfrm>
            <a:off x="341659" y="2081211"/>
            <a:ext cx="6302851" cy="3902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6110" indent="-457200">
              <a:lnSpc>
                <a:spcPct val="150000"/>
              </a:lnSpc>
              <a:buClr>
                <a:schemeClr val="accent1"/>
              </a:buClr>
              <a:buSzPts val="1600"/>
              <a:buFont typeface="+mj-lt"/>
              <a:buAutoNum type="arabicPeriod"/>
            </a:pP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Übersicht</a:t>
            </a: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26110" indent="-457200">
              <a:lnSpc>
                <a:spcPct val="150000"/>
              </a:lnSpc>
              <a:buClr>
                <a:schemeClr val="accent1"/>
              </a:buClr>
              <a:buSzPts val="1600"/>
              <a:buFont typeface="+mj-lt"/>
              <a:buAutoNum type="arabicPeriod"/>
            </a:pPr>
            <a:r>
              <a:rPr lang="en-US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API 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Spezifikation</a:t>
            </a: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26110" indent="-457200">
              <a:lnSpc>
                <a:spcPct val="150000"/>
              </a:lnSpc>
              <a:buClr>
                <a:schemeClr val="accent1"/>
              </a:buClr>
              <a:buSzPts val="1600"/>
              <a:buFont typeface="+mj-lt"/>
              <a:buAutoNum type="arabicPeriod"/>
            </a:pPr>
            <a:r>
              <a:rPr lang="en-US" sz="21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Architektur</a:t>
            </a:r>
            <a:endParaRPr lang="en-US" sz="2133">
              <a:latin typeface="Barlow Semi Condensed"/>
              <a:ea typeface="Barlow Semi Condensed"/>
              <a:cs typeface="Barlow Semi Condensed"/>
            </a:endParaRPr>
          </a:p>
          <a:p>
            <a:pPr marL="626110" indent="-457200">
              <a:lnSpc>
                <a:spcPct val="150000"/>
              </a:lnSpc>
              <a:buClr>
                <a:schemeClr val="accent1"/>
              </a:buClr>
              <a:buSzPts val="1600"/>
              <a:buFont typeface="+mj-lt"/>
              <a:buAutoNum type="arabicPeriod"/>
            </a:pP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Zeitplan</a:t>
            </a:r>
            <a:endParaRPr lang="en-US" sz="2100">
              <a:latin typeface="Barlow Semi Condensed"/>
              <a:ea typeface="Barlow Semi Condensed"/>
              <a:cs typeface="Barlow Semi Condensed"/>
            </a:endParaRPr>
          </a:p>
          <a:p>
            <a:pPr marL="626110" indent="-457200">
              <a:lnSpc>
                <a:spcPct val="150000"/>
              </a:lnSpc>
              <a:buClr>
                <a:schemeClr val="accent1"/>
              </a:buClr>
              <a:buSzPts val="1600"/>
              <a:buFont typeface="+mj-lt"/>
              <a:buAutoNum type="arabicPeriod"/>
            </a:pP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System Test Plan</a:t>
            </a:r>
          </a:p>
          <a:p>
            <a:pPr marL="626110" indent="-457200">
              <a:lnSpc>
                <a:spcPct val="150000"/>
              </a:lnSpc>
              <a:buClr>
                <a:schemeClr val="accent1"/>
              </a:buClr>
              <a:buSzPts val="1600"/>
              <a:buFont typeface="+mj-lt"/>
              <a:buAutoNum type="arabicPeriod"/>
            </a:pP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System Test Report</a:t>
            </a:r>
          </a:p>
          <a:p>
            <a:pPr marL="626110" indent="-457200">
              <a:lnSpc>
                <a:spcPct val="150000"/>
              </a:lnSpc>
              <a:buClr>
                <a:schemeClr val="accent1"/>
              </a:buClr>
              <a:buSzPts val="1600"/>
              <a:buFont typeface="+mj-lt"/>
              <a:buAutoNum type="arabicPeriod"/>
            </a:pP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Live Demo</a:t>
            </a:r>
          </a:p>
          <a:p>
            <a:pPr marL="626110" indent="-457200">
              <a:lnSpc>
                <a:spcPct val="150000"/>
              </a:lnSpc>
              <a:buClr>
                <a:schemeClr val="accent1"/>
              </a:buClr>
              <a:buSzPts val="1600"/>
              <a:buFont typeface="+mj-lt"/>
              <a:buAutoNum type="arabicPeriod"/>
            </a:pP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Fazit</a:t>
            </a:r>
            <a:endParaRPr lang="en-US" sz="2100">
              <a:latin typeface="Barlow Semi Condensed"/>
              <a:ea typeface="Barlow Semi Condensed"/>
              <a:cs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45365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95;p40">
            <a:extLst>
              <a:ext uri="{FF2B5EF4-FFF2-40B4-BE49-F238E27FC236}">
                <a16:creationId xmlns:a16="http://schemas.microsoft.com/office/drawing/2014/main" id="{2C3375F8-F6B0-9AE1-F602-982069BE2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1703" y="451104"/>
            <a:ext cx="8397593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3600"/>
              <a:t>System Test Report </a:t>
            </a:r>
            <a:r>
              <a:rPr lang="de-DE" sz="3600"/>
              <a:t>: Test Case</a:t>
            </a:r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F718FBF-BA29-9E5B-9172-09365E0FF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4764" y="2471317"/>
            <a:ext cx="10725487" cy="2233674"/>
          </a:xfrm>
          <a:prstGeom prst="rect">
            <a:avLst/>
          </a:prstGeom>
        </p:spPr>
      </p:pic>
      <p:pic>
        <p:nvPicPr>
          <p:cNvPr id="2397" name="Grafik 2396">
            <a:extLst>
              <a:ext uri="{FF2B5EF4-FFF2-40B4-BE49-F238E27FC236}">
                <a16:creationId xmlns:a16="http://schemas.microsoft.com/office/drawing/2014/main" id="{9F75E9F5-FEED-914D-0B3D-EEAE54830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5741" y="2342999"/>
            <a:ext cx="10688542" cy="2172003"/>
          </a:xfrm>
          <a:prstGeom prst="rect">
            <a:avLst/>
          </a:prstGeom>
        </p:spPr>
      </p:pic>
      <p:pic>
        <p:nvPicPr>
          <p:cNvPr id="2398" name="Grafik 2397">
            <a:extLst>
              <a:ext uri="{FF2B5EF4-FFF2-40B4-BE49-F238E27FC236}">
                <a16:creationId xmlns:a16="http://schemas.microsoft.com/office/drawing/2014/main" id="{34432400-B7DC-3ECD-96B9-EE8779C1D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255" y="2190577"/>
            <a:ext cx="10669489" cy="2476846"/>
          </a:xfrm>
          <a:prstGeom prst="rect">
            <a:avLst/>
          </a:prstGeom>
        </p:spPr>
      </p:pic>
      <p:pic>
        <p:nvPicPr>
          <p:cNvPr id="2399" name="Grafik 2398">
            <a:extLst>
              <a:ext uri="{FF2B5EF4-FFF2-40B4-BE49-F238E27FC236}">
                <a16:creationId xmlns:a16="http://schemas.microsoft.com/office/drawing/2014/main" id="{71612639-EBCB-40C0-39BA-585B7C4A8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3030451" y="2075788"/>
            <a:ext cx="10621857" cy="2172003"/>
          </a:xfrm>
          <a:prstGeom prst="rect">
            <a:avLst/>
          </a:prstGeom>
        </p:spPr>
      </p:pic>
      <p:pic>
        <p:nvPicPr>
          <p:cNvPr id="2195" name="Grafik 2194">
            <a:extLst>
              <a:ext uri="{FF2B5EF4-FFF2-40B4-BE49-F238E27FC236}">
                <a16:creationId xmlns:a16="http://schemas.microsoft.com/office/drawing/2014/main" id="{9577C2B7-9A45-0085-6DFA-BB07AEA690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1093597" y="2080775"/>
            <a:ext cx="1063138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27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95;p40">
            <a:extLst>
              <a:ext uri="{FF2B5EF4-FFF2-40B4-BE49-F238E27FC236}">
                <a16:creationId xmlns:a16="http://schemas.microsoft.com/office/drawing/2014/main" id="{2C3375F8-F6B0-9AE1-F602-982069BE2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1703" y="451104"/>
            <a:ext cx="8397593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3600"/>
              <a:t>System Test Report </a:t>
            </a:r>
            <a:r>
              <a:rPr lang="de-DE" sz="3600"/>
              <a:t>: Test Case</a:t>
            </a:r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F718FBF-BA29-9E5B-9172-09365E0FF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4764" y="2471317"/>
            <a:ext cx="10725487" cy="2233674"/>
          </a:xfrm>
          <a:prstGeom prst="rect">
            <a:avLst/>
          </a:prstGeom>
        </p:spPr>
      </p:pic>
      <p:pic>
        <p:nvPicPr>
          <p:cNvPr id="2397" name="Grafik 2396">
            <a:extLst>
              <a:ext uri="{FF2B5EF4-FFF2-40B4-BE49-F238E27FC236}">
                <a16:creationId xmlns:a16="http://schemas.microsoft.com/office/drawing/2014/main" id="{9F75E9F5-FEED-914D-0B3D-EEAE54830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5741" y="2342999"/>
            <a:ext cx="10688542" cy="2172003"/>
          </a:xfrm>
          <a:prstGeom prst="rect">
            <a:avLst/>
          </a:prstGeom>
        </p:spPr>
      </p:pic>
      <p:pic>
        <p:nvPicPr>
          <p:cNvPr id="2398" name="Grafik 2397">
            <a:extLst>
              <a:ext uri="{FF2B5EF4-FFF2-40B4-BE49-F238E27FC236}">
                <a16:creationId xmlns:a16="http://schemas.microsoft.com/office/drawing/2014/main" id="{34432400-B7DC-3ECD-96B9-EE8779C1D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255" y="2190577"/>
            <a:ext cx="10669489" cy="2476846"/>
          </a:xfrm>
          <a:prstGeom prst="rect">
            <a:avLst/>
          </a:prstGeom>
        </p:spPr>
      </p:pic>
      <p:pic>
        <p:nvPicPr>
          <p:cNvPr id="2399" name="Grafik 2398">
            <a:extLst>
              <a:ext uri="{FF2B5EF4-FFF2-40B4-BE49-F238E27FC236}">
                <a16:creationId xmlns:a16="http://schemas.microsoft.com/office/drawing/2014/main" id="{71612639-EBCB-40C0-39BA-585B7C4A8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3030451" y="2075788"/>
            <a:ext cx="10621857" cy="2172003"/>
          </a:xfrm>
          <a:prstGeom prst="rect">
            <a:avLst/>
          </a:prstGeom>
        </p:spPr>
      </p:pic>
      <p:pic>
        <p:nvPicPr>
          <p:cNvPr id="2195" name="Grafik 2194">
            <a:extLst>
              <a:ext uri="{FF2B5EF4-FFF2-40B4-BE49-F238E27FC236}">
                <a16:creationId xmlns:a16="http://schemas.microsoft.com/office/drawing/2014/main" id="{9577C2B7-9A45-0085-6DFA-BB07AEA690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1093597" y="2080775"/>
            <a:ext cx="10631384" cy="2495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A1C385F9-A9DC-03DC-9CFE-DE0B5D039828}"/>
                  </a:ext>
                </a:extLst>
              </p14:cNvPr>
              <p14:cNvContentPartPr/>
              <p14:nvPr/>
            </p14:nvContentPartPr>
            <p14:xfrm>
              <a:off x="3510120" y="1836360"/>
              <a:ext cx="4709880" cy="3391560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A1C385F9-A9DC-03DC-9CFE-DE0B5D0398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47120" y="1773360"/>
                <a:ext cx="4835520" cy="35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CBF31692-52D7-B309-35CB-61E60F221266}"/>
                  </a:ext>
                </a:extLst>
              </p14:cNvPr>
              <p14:cNvContentPartPr/>
              <p14:nvPr/>
            </p14:nvContentPartPr>
            <p14:xfrm>
              <a:off x="2602560" y="1170360"/>
              <a:ext cx="7124400" cy="475776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CBF31692-52D7-B309-35CB-61E60F2212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9560" y="1107360"/>
                <a:ext cx="7250040" cy="48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49596764-E022-C058-0854-76E6E228FA6F}"/>
                  </a:ext>
                </a:extLst>
              </p14:cNvPr>
              <p14:cNvContentPartPr/>
              <p14:nvPr/>
            </p14:nvContentPartPr>
            <p14:xfrm>
              <a:off x="4282320" y="4632480"/>
              <a:ext cx="235800" cy="14832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49596764-E022-C058-0854-76E6E228FA6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19320" y="4569480"/>
                <a:ext cx="361440" cy="2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8044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95;p40">
            <a:extLst>
              <a:ext uri="{FF2B5EF4-FFF2-40B4-BE49-F238E27FC236}">
                <a16:creationId xmlns:a16="http://schemas.microsoft.com/office/drawing/2014/main" id="{2C3375F8-F6B0-9AE1-F602-982069BE2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1703" y="451104"/>
            <a:ext cx="8397593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3600"/>
              <a:t>System Test Report </a:t>
            </a:r>
            <a:r>
              <a:rPr lang="de-DE" sz="3600"/>
              <a:t>: Test Case</a:t>
            </a:r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F718FBF-BA29-9E5B-9172-09365E0FF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4364" y="2471317"/>
            <a:ext cx="10725487" cy="2233674"/>
          </a:xfrm>
          <a:prstGeom prst="rect">
            <a:avLst/>
          </a:prstGeom>
        </p:spPr>
      </p:pic>
      <p:pic>
        <p:nvPicPr>
          <p:cNvPr id="2397" name="Grafik 2396">
            <a:extLst>
              <a:ext uri="{FF2B5EF4-FFF2-40B4-BE49-F238E27FC236}">
                <a16:creationId xmlns:a16="http://schemas.microsoft.com/office/drawing/2014/main" id="{9F75E9F5-FEED-914D-0B3D-EEAE54830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5341" y="2342999"/>
            <a:ext cx="10688542" cy="2172003"/>
          </a:xfrm>
          <a:prstGeom prst="rect">
            <a:avLst/>
          </a:prstGeom>
        </p:spPr>
      </p:pic>
      <p:pic>
        <p:nvPicPr>
          <p:cNvPr id="2398" name="Grafik 2397">
            <a:extLst>
              <a:ext uri="{FF2B5EF4-FFF2-40B4-BE49-F238E27FC236}">
                <a16:creationId xmlns:a16="http://schemas.microsoft.com/office/drawing/2014/main" id="{34432400-B7DC-3ECD-96B9-EE8779C1D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0855" y="2190577"/>
            <a:ext cx="10669489" cy="2476846"/>
          </a:xfrm>
          <a:prstGeom prst="rect">
            <a:avLst/>
          </a:prstGeom>
        </p:spPr>
      </p:pic>
      <p:pic>
        <p:nvPicPr>
          <p:cNvPr id="2399" name="Grafik 2398">
            <a:extLst>
              <a:ext uri="{FF2B5EF4-FFF2-40B4-BE49-F238E27FC236}">
                <a16:creationId xmlns:a16="http://schemas.microsoft.com/office/drawing/2014/main" id="{71612639-EBCB-40C0-39BA-585B7C4A8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990851" y="2075788"/>
            <a:ext cx="10621857" cy="2172003"/>
          </a:xfrm>
          <a:prstGeom prst="rect">
            <a:avLst/>
          </a:prstGeom>
        </p:spPr>
      </p:pic>
      <p:pic>
        <p:nvPicPr>
          <p:cNvPr id="2195" name="Grafik 2194">
            <a:extLst>
              <a:ext uri="{FF2B5EF4-FFF2-40B4-BE49-F238E27FC236}">
                <a16:creationId xmlns:a16="http://schemas.microsoft.com/office/drawing/2014/main" id="{9577C2B7-9A45-0085-6DFA-BB07AEA690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308" y="2075788"/>
            <a:ext cx="1063138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09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95;p40">
            <a:extLst>
              <a:ext uri="{FF2B5EF4-FFF2-40B4-BE49-F238E27FC236}">
                <a16:creationId xmlns:a16="http://schemas.microsoft.com/office/drawing/2014/main" id="{2C3375F8-F6B0-9AE1-F602-982069BE2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1703" y="451104"/>
            <a:ext cx="8397593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3600"/>
              <a:t>System Test Report </a:t>
            </a:r>
            <a:r>
              <a:rPr lang="de-DE" sz="3600"/>
              <a:t>: Test Case</a:t>
            </a:r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F718FBF-BA29-9E5B-9172-09365E0FF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4364" y="2471317"/>
            <a:ext cx="10725487" cy="2233674"/>
          </a:xfrm>
          <a:prstGeom prst="rect">
            <a:avLst/>
          </a:prstGeom>
        </p:spPr>
      </p:pic>
      <p:pic>
        <p:nvPicPr>
          <p:cNvPr id="2397" name="Grafik 2396">
            <a:extLst>
              <a:ext uri="{FF2B5EF4-FFF2-40B4-BE49-F238E27FC236}">
                <a16:creationId xmlns:a16="http://schemas.microsoft.com/office/drawing/2014/main" id="{9F75E9F5-FEED-914D-0B3D-EEAE54830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5341" y="2342999"/>
            <a:ext cx="10688542" cy="2172003"/>
          </a:xfrm>
          <a:prstGeom prst="rect">
            <a:avLst/>
          </a:prstGeom>
        </p:spPr>
      </p:pic>
      <p:pic>
        <p:nvPicPr>
          <p:cNvPr id="2398" name="Grafik 2397">
            <a:extLst>
              <a:ext uri="{FF2B5EF4-FFF2-40B4-BE49-F238E27FC236}">
                <a16:creationId xmlns:a16="http://schemas.microsoft.com/office/drawing/2014/main" id="{34432400-B7DC-3ECD-96B9-EE8779C1D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0855" y="2190577"/>
            <a:ext cx="10669489" cy="2476846"/>
          </a:xfrm>
          <a:prstGeom prst="rect">
            <a:avLst/>
          </a:prstGeom>
        </p:spPr>
      </p:pic>
      <p:pic>
        <p:nvPicPr>
          <p:cNvPr id="2399" name="Grafik 2398">
            <a:extLst>
              <a:ext uri="{FF2B5EF4-FFF2-40B4-BE49-F238E27FC236}">
                <a16:creationId xmlns:a16="http://schemas.microsoft.com/office/drawing/2014/main" id="{71612639-EBCB-40C0-39BA-585B7C4A8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990851" y="2075788"/>
            <a:ext cx="10621857" cy="2172003"/>
          </a:xfrm>
          <a:prstGeom prst="rect">
            <a:avLst/>
          </a:prstGeom>
        </p:spPr>
      </p:pic>
      <p:pic>
        <p:nvPicPr>
          <p:cNvPr id="2195" name="Grafik 2194">
            <a:extLst>
              <a:ext uri="{FF2B5EF4-FFF2-40B4-BE49-F238E27FC236}">
                <a16:creationId xmlns:a16="http://schemas.microsoft.com/office/drawing/2014/main" id="{9577C2B7-9A45-0085-6DFA-BB07AEA690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308" y="2075788"/>
            <a:ext cx="10631384" cy="2495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CEA83F31-42C1-56E1-D13D-696A559DBC70}"/>
                  </a:ext>
                </a:extLst>
              </p14:cNvPr>
              <p14:cNvContentPartPr/>
              <p14:nvPr/>
            </p14:nvContentPartPr>
            <p14:xfrm>
              <a:off x="3510120" y="1836360"/>
              <a:ext cx="4709880" cy="3391560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CEA83F31-42C1-56E1-D13D-696A559DBC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47120" y="1773360"/>
                <a:ext cx="4835520" cy="35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8C399633-3E80-56AD-66EA-77C7569EE405}"/>
                  </a:ext>
                </a:extLst>
              </p14:cNvPr>
              <p14:cNvContentPartPr/>
              <p14:nvPr/>
            </p14:nvContentPartPr>
            <p14:xfrm>
              <a:off x="2602560" y="1170360"/>
              <a:ext cx="7124400" cy="475776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8C399633-3E80-56AD-66EA-77C7569EE4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9560" y="1107360"/>
                <a:ext cx="7250040" cy="48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90D95CF2-CD57-8BF3-09F5-CDC074BDF603}"/>
                  </a:ext>
                </a:extLst>
              </p14:cNvPr>
              <p14:cNvContentPartPr/>
              <p14:nvPr/>
            </p14:nvContentPartPr>
            <p14:xfrm>
              <a:off x="4282320" y="4632480"/>
              <a:ext cx="235800" cy="14832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90D95CF2-CD57-8BF3-09F5-CDC074BDF6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19320" y="4569480"/>
                <a:ext cx="361440" cy="2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8674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95;p40">
            <a:extLst>
              <a:ext uri="{FF2B5EF4-FFF2-40B4-BE49-F238E27FC236}">
                <a16:creationId xmlns:a16="http://schemas.microsoft.com/office/drawing/2014/main" id="{2C3375F8-F6B0-9AE1-F602-982069BE2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1703" y="451104"/>
            <a:ext cx="8397593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3600"/>
              <a:t>System Test Report </a:t>
            </a:r>
            <a:r>
              <a:rPr lang="de-DE" sz="3600"/>
              <a:t>: Test Case</a:t>
            </a:r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F718FBF-BA29-9E5B-9172-09365E0FF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286" y="2738527"/>
            <a:ext cx="10725487" cy="2233674"/>
          </a:xfrm>
          <a:prstGeom prst="rect">
            <a:avLst/>
          </a:prstGeom>
        </p:spPr>
      </p:pic>
      <p:pic>
        <p:nvPicPr>
          <p:cNvPr id="2397" name="Grafik 2396">
            <a:extLst>
              <a:ext uri="{FF2B5EF4-FFF2-40B4-BE49-F238E27FC236}">
                <a16:creationId xmlns:a16="http://schemas.microsoft.com/office/drawing/2014/main" id="{9F75E9F5-FEED-914D-0B3D-EEAE54830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1263" y="2610209"/>
            <a:ext cx="10688542" cy="2172003"/>
          </a:xfrm>
          <a:prstGeom prst="rect">
            <a:avLst/>
          </a:prstGeom>
        </p:spPr>
      </p:pic>
      <p:pic>
        <p:nvPicPr>
          <p:cNvPr id="2398" name="Grafik 2397">
            <a:extLst>
              <a:ext uri="{FF2B5EF4-FFF2-40B4-BE49-F238E27FC236}">
                <a16:creationId xmlns:a16="http://schemas.microsoft.com/office/drawing/2014/main" id="{34432400-B7DC-3ECD-96B9-EE8779C1D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6777" y="2457787"/>
            <a:ext cx="10669489" cy="2476846"/>
          </a:xfrm>
          <a:prstGeom prst="rect">
            <a:avLst/>
          </a:prstGeom>
        </p:spPr>
      </p:pic>
      <p:pic>
        <p:nvPicPr>
          <p:cNvPr id="2399" name="Grafik 2398">
            <a:extLst>
              <a:ext uri="{FF2B5EF4-FFF2-40B4-BE49-F238E27FC236}">
                <a16:creationId xmlns:a16="http://schemas.microsoft.com/office/drawing/2014/main" id="{71612639-EBCB-40C0-39BA-585B7C4A8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071" y="2342998"/>
            <a:ext cx="10621857" cy="2172003"/>
          </a:xfrm>
          <a:prstGeom prst="rect">
            <a:avLst/>
          </a:prstGeom>
        </p:spPr>
      </p:pic>
      <p:pic>
        <p:nvPicPr>
          <p:cNvPr id="2195" name="Grafik 2194">
            <a:extLst>
              <a:ext uri="{FF2B5EF4-FFF2-40B4-BE49-F238E27FC236}">
                <a16:creationId xmlns:a16="http://schemas.microsoft.com/office/drawing/2014/main" id="{9577C2B7-9A45-0085-6DFA-BB07AEA690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56230" y="2342998"/>
            <a:ext cx="1063138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01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95;p40">
            <a:extLst>
              <a:ext uri="{FF2B5EF4-FFF2-40B4-BE49-F238E27FC236}">
                <a16:creationId xmlns:a16="http://schemas.microsoft.com/office/drawing/2014/main" id="{2C3375F8-F6B0-9AE1-F602-982069BE2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1703" y="451104"/>
            <a:ext cx="8397593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3600"/>
              <a:t>System Test Report </a:t>
            </a:r>
            <a:r>
              <a:rPr lang="de-DE" sz="3600"/>
              <a:t>: Test Case</a:t>
            </a:r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F718FBF-BA29-9E5B-9172-09365E0FF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286" y="2738527"/>
            <a:ext cx="10725487" cy="2233674"/>
          </a:xfrm>
          <a:prstGeom prst="rect">
            <a:avLst/>
          </a:prstGeom>
        </p:spPr>
      </p:pic>
      <p:pic>
        <p:nvPicPr>
          <p:cNvPr id="2397" name="Grafik 2396">
            <a:extLst>
              <a:ext uri="{FF2B5EF4-FFF2-40B4-BE49-F238E27FC236}">
                <a16:creationId xmlns:a16="http://schemas.microsoft.com/office/drawing/2014/main" id="{9F75E9F5-FEED-914D-0B3D-EEAE54830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1263" y="2610209"/>
            <a:ext cx="10688542" cy="2172003"/>
          </a:xfrm>
          <a:prstGeom prst="rect">
            <a:avLst/>
          </a:prstGeom>
        </p:spPr>
      </p:pic>
      <p:pic>
        <p:nvPicPr>
          <p:cNvPr id="2398" name="Grafik 2397">
            <a:extLst>
              <a:ext uri="{FF2B5EF4-FFF2-40B4-BE49-F238E27FC236}">
                <a16:creationId xmlns:a16="http://schemas.microsoft.com/office/drawing/2014/main" id="{34432400-B7DC-3ECD-96B9-EE8779C1D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6777" y="2457787"/>
            <a:ext cx="10669489" cy="2476846"/>
          </a:xfrm>
          <a:prstGeom prst="rect">
            <a:avLst/>
          </a:prstGeom>
        </p:spPr>
      </p:pic>
      <p:pic>
        <p:nvPicPr>
          <p:cNvPr id="2399" name="Grafik 2398">
            <a:extLst>
              <a:ext uri="{FF2B5EF4-FFF2-40B4-BE49-F238E27FC236}">
                <a16:creationId xmlns:a16="http://schemas.microsoft.com/office/drawing/2014/main" id="{71612639-EBCB-40C0-39BA-585B7C4A8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071" y="2342998"/>
            <a:ext cx="10621857" cy="2172003"/>
          </a:xfrm>
          <a:prstGeom prst="rect">
            <a:avLst/>
          </a:prstGeom>
        </p:spPr>
      </p:pic>
      <p:pic>
        <p:nvPicPr>
          <p:cNvPr id="2195" name="Grafik 2194">
            <a:extLst>
              <a:ext uri="{FF2B5EF4-FFF2-40B4-BE49-F238E27FC236}">
                <a16:creationId xmlns:a16="http://schemas.microsoft.com/office/drawing/2014/main" id="{9577C2B7-9A45-0085-6DFA-BB07AEA690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56230" y="2342998"/>
            <a:ext cx="10631384" cy="2495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52620F81-B520-DB52-38B3-386A2581A61D}"/>
                  </a:ext>
                </a:extLst>
              </p14:cNvPr>
              <p14:cNvContentPartPr/>
              <p14:nvPr/>
            </p14:nvContentPartPr>
            <p14:xfrm>
              <a:off x="3510120" y="1836360"/>
              <a:ext cx="4709880" cy="3391560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52620F81-B520-DB52-38B3-386A2581A6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47120" y="1773360"/>
                <a:ext cx="4835520" cy="35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7873BA10-86C0-4DD5-50FD-5E30431BEBA1}"/>
                  </a:ext>
                </a:extLst>
              </p14:cNvPr>
              <p14:cNvContentPartPr/>
              <p14:nvPr/>
            </p14:nvContentPartPr>
            <p14:xfrm>
              <a:off x="2602560" y="1170360"/>
              <a:ext cx="7124400" cy="475776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7873BA10-86C0-4DD5-50FD-5E30431BEBA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9560" y="1107360"/>
                <a:ext cx="7250040" cy="48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4BFB74BE-2004-CC1A-F843-69819F14778C}"/>
                  </a:ext>
                </a:extLst>
              </p14:cNvPr>
              <p14:cNvContentPartPr/>
              <p14:nvPr/>
            </p14:nvContentPartPr>
            <p14:xfrm>
              <a:off x="4282320" y="4632480"/>
              <a:ext cx="235800" cy="14832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4BFB74BE-2004-CC1A-F843-69819F14778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19320" y="4569480"/>
                <a:ext cx="361440" cy="2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794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732362" y="3328358"/>
            <a:ext cx="4540369" cy="1072800"/>
          </a:xfrm>
          <a:prstGeom prst="rect">
            <a:avLst/>
          </a:prstGeom>
        </p:spPr>
        <p:txBody>
          <a:bodyPr spcFirstLastPara="1" wrap="square" lIns="121899" tIns="121899" rIns="121899" bIns="121899" anchor="ctr" anchorCtr="0">
            <a:noAutofit/>
          </a:bodyPr>
          <a:lstStyle/>
          <a:p>
            <a:r>
              <a:rPr lang="de-DE"/>
              <a:t>Live-Demo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07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626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732362" y="3328358"/>
            <a:ext cx="4540369" cy="1072800"/>
          </a:xfrm>
          <a:prstGeom prst="rect">
            <a:avLst/>
          </a:prstGeom>
        </p:spPr>
        <p:txBody>
          <a:bodyPr spcFirstLastPara="1" wrap="square" lIns="121899" tIns="121899" rIns="121899" bIns="121899" anchor="ctr" anchorCtr="0">
            <a:noAutofit/>
          </a:bodyPr>
          <a:lstStyle/>
          <a:p>
            <a:r>
              <a:rPr lang="de-DE"/>
              <a:t>Fazit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08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111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965000" y="451097"/>
            <a:ext cx="1026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Rückblick</a:t>
            </a:r>
            <a:endParaRPr/>
          </a:p>
        </p:txBody>
      </p:sp>
      <p:sp>
        <p:nvSpPr>
          <p:cNvPr id="2890" name="Textfeld 2889">
            <a:extLst>
              <a:ext uri="{FF2B5EF4-FFF2-40B4-BE49-F238E27FC236}">
                <a16:creationId xmlns:a16="http://schemas.microsoft.com/office/drawing/2014/main" id="{A8A0ED51-7EEC-FEB8-2268-4C2982ABCBFA}"/>
              </a:ext>
            </a:extLst>
          </p:cNvPr>
          <p:cNvSpPr txBox="1"/>
          <p:nvPr/>
        </p:nvSpPr>
        <p:spPr>
          <a:xfrm>
            <a:off x="346854" y="2081211"/>
            <a:ext cx="6302851" cy="2225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329">
              <a:buClr>
                <a:schemeClr val="accent1"/>
              </a:buClr>
              <a:buSzPts val="1600"/>
            </a:pPr>
            <a:endParaRPr lang="en-US" sz="3200" b="1">
              <a:solidFill>
                <a:schemeClr val="accent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Gute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Organisation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in Semester 3</a:t>
            </a:r>
          </a:p>
          <a:p>
            <a:pPr marL="169329">
              <a:buClr>
                <a:schemeClr val="accent1"/>
              </a:buClr>
              <a:buSzPts val="1600"/>
            </a:pP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Ziel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in Semester 4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erreicht</a:t>
            </a: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API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ist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funktionsfähig</a:t>
            </a: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75590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965000" y="451097"/>
            <a:ext cx="1026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Lessons learned</a:t>
            </a:r>
            <a:endParaRPr/>
          </a:p>
        </p:txBody>
      </p:sp>
      <p:sp>
        <p:nvSpPr>
          <p:cNvPr id="2890" name="Textfeld 2889">
            <a:extLst>
              <a:ext uri="{FF2B5EF4-FFF2-40B4-BE49-F238E27FC236}">
                <a16:creationId xmlns:a16="http://schemas.microsoft.com/office/drawing/2014/main" id="{A8A0ED51-7EEC-FEB8-2268-4C2982ABCBFA}"/>
              </a:ext>
            </a:extLst>
          </p:cNvPr>
          <p:cNvSpPr txBox="1"/>
          <p:nvPr/>
        </p:nvSpPr>
        <p:spPr>
          <a:xfrm>
            <a:off x="346854" y="2081211"/>
            <a:ext cx="6302851" cy="2389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Gute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Vorplanung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erleichtert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die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Umsetzung</a:t>
            </a: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Teammitgliedern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viel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Freiheit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lassen</a:t>
            </a: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Sehr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gute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Teamkommunikation</a:t>
            </a: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69329">
              <a:buClr>
                <a:schemeClr val="accent1"/>
              </a:buClr>
              <a:buSzPts val="1600"/>
            </a:pP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Mehr Zeit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zum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Programmieren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einplanen</a:t>
            </a: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975051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487947" y="3127075"/>
            <a:ext cx="4928557" cy="10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250"/>
              <a:t>Übersicht</a:t>
            </a:r>
            <a:endParaRPr lang="de-DE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1715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965000" y="451097"/>
            <a:ext cx="1026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Ausblick</a:t>
            </a:r>
            <a:endParaRPr/>
          </a:p>
        </p:txBody>
      </p:sp>
      <p:sp>
        <p:nvSpPr>
          <p:cNvPr id="2890" name="Textfeld 2889">
            <a:extLst>
              <a:ext uri="{FF2B5EF4-FFF2-40B4-BE49-F238E27FC236}">
                <a16:creationId xmlns:a16="http://schemas.microsoft.com/office/drawing/2014/main" id="{A8A0ED51-7EEC-FEB8-2268-4C2982ABCBFA}"/>
              </a:ext>
            </a:extLst>
          </p:cNvPr>
          <p:cNvSpPr txBox="1"/>
          <p:nvPr/>
        </p:nvSpPr>
        <p:spPr>
          <a:xfrm>
            <a:off x="346854" y="2081211"/>
            <a:ext cx="6302851" cy="1897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329">
              <a:buClr>
                <a:schemeClr val="accent1"/>
              </a:buClr>
              <a:buSzPts val="1600"/>
            </a:pPr>
            <a:endParaRPr lang="en-US" sz="3200" b="1">
              <a:solidFill>
                <a:schemeClr val="accent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API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ist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fertig</a:t>
            </a: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Möglicherweise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Änderungen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in Zukunft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notwendig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aufgrund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Änderungen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bei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den AAS-Servern</a:t>
            </a:r>
          </a:p>
        </p:txBody>
      </p:sp>
    </p:spTree>
    <p:extLst>
      <p:ext uri="{BB962C8B-B14F-4D97-AF65-F5344CB8AC3E}">
        <p14:creationId xmlns:p14="http://schemas.microsoft.com/office/powerpoint/2010/main" val="3834638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605;p63">
            <a:extLst>
              <a:ext uri="{FF2B5EF4-FFF2-40B4-BE49-F238E27FC236}">
                <a16:creationId xmlns:a16="http://schemas.microsoft.com/office/drawing/2014/main" id="{AD94E4B0-695D-FC41-67BC-A89785B39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4200" y="2069268"/>
            <a:ext cx="6583600" cy="14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600"/>
              <a:t>Danke!</a:t>
            </a:r>
            <a:endParaRPr sz="9600"/>
          </a:p>
        </p:txBody>
      </p:sp>
      <p:sp>
        <p:nvSpPr>
          <p:cNvPr id="11" name="Google Shape;3606;p63">
            <a:extLst>
              <a:ext uri="{FF2B5EF4-FFF2-40B4-BE49-F238E27FC236}">
                <a16:creationId xmlns:a16="http://schemas.microsoft.com/office/drawing/2014/main" id="{39E959A9-0ED4-ABEE-549B-F59A536F5223}"/>
              </a:ext>
            </a:extLst>
          </p:cNvPr>
          <p:cNvSpPr txBox="1">
            <a:spLocks/>
          </p:cNvSpPr>
          <p:nvPr/>
        </p:nvSpPr>
        <p:spPr>
          <a:xfrm>
            <a:off x="3460583" y="3508068"/>
            <a:ext cx="5260101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2650" err="1">
                <a:solidFill>
                  <a:schemeClr val="accent2">
                    <a:lumMod val="25000"/>
                  </a:schemeClr>
                </a:solidFill>
              </a:rPr>
              <a:t>Gibt's</a:t>
            </a:r>
            <a:r>
              <a:rPr lang="en-US" sz="265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sz="2650" err="1">
                <a:solidFill>
                  <a:schemeClr val="accent2">
                    <a:lumMod val="25000"/>
                  </a:schemeClr>
                </a:solidFill>
              </a:rPr>
              <a:t>noch</a:t>
            </a:r>
            <a:r>
              <a:rPr lang="en-US" sz="2650">
                <a:solidFill>
                  <a:schemeClr val="accent2">
                    <a:lumMod val="25000"/>
                  </a:schemeClr>
                </a:solidFill>
              </a:rPr>
              <a:t> </a:t>
            </a:r>
            <a:r>
              <a:rPr lang="en-US" sz="2650" err="1">
                <a:solidFill>
                  <a:schemeClr val="accent2">
                    <a:lumMod val="25000"/>
                  </a:schemeClr>
                </a:solidFill>
              </a:rPr>
              <a:t>irgendwelche</a:t>
            </a:r>
            <a:r>
              <a:rPr lang="en-US" sz="2650">
                <a:solidFill>
                  <a:schemeClr val="accent2">
                    <a:lumMod val="25000"/>
                  </a:schemeClr>
                </a:solidFill>
              </a:rPr>
              <a:t> </a:t>
            </a:r>
            <a:r>
              <a:rPr lang="en-US" sz="2650" err="1">
                <a:solidFill>
                  <a:schemeClr val="accent2">
                    <a:lumMod val="25000"/>
                  </a:schemeClr>
                </a:solidFill>
              </a:rPr>
              <a:t>Fragen</a:t>
            </a:r>
            <a:r>
              <a:rPr lang="en-US" sz="2650">
                <a:solidFill>
                  <a:schemeClr val="accent2">
                    <a:lumMod val="2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61473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965000" y="451097"/>
            <a:ext cx="1026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Übersicht</a:t>
            </a:r>
            <a:endParaRPr/>
          </a:p>
        </p:txBody>
      </p:sp>
      <p:sp>
        <p:nvSpPr>
          <p:cNvPr id="2890" name="Textfeld 2889">
            <a:extLst>
              <a:ext uri="{FF2B5EF4-FFF2-40B4-BE49-F238E27FC236}">
                <a16:creationId xmlns:a16="http://schemas.microsoft.com/office/drawing/2014/main" id="{A8A0ED51-7EEC-FEB8-2268-4C2982ABCBFA}"/>
              </a:ext>
            </a:extLst>
          </p:cNvPr>
          <p:cNvSpPr txBox="1"/>
          <p:nvPr/>
        </p:nvSpPr>
        <p:spPr>
          <a:xfrm>
            <a:off x="346854" y="2081211"/>
            <a:ext cx="6302851" cy="2636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329">
              <a:buClr>
                <a:schemeClr val="accent1"/>
              </a:buClr>
              <a:buSzPts val="1600"/>
            </a:pPr>
            <a:r>
              <a:rPr lang="en-US" sz="3200" b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Allgemeine </a:t>
            </a:r>
            <a:r>
              <a:rPr lang="en-US" sz="3200" b="1" err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Anforderung</a:t>
            </a:r>
            <a:endParaRPr lang="en-US" sz="3200" b="1">
              <a:solidFill>
                <a:schemeClr val="accent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69329">
              <a:buClr>
                <a:schemeClr val="accent1"/>
              </a:buClr>
              <a:buSzPts val="1600"/>
            </a:pPr>
            <a:endParaRPr lang="en-US" sz="2667" b="1">
              <a:solidFill>
                <a:schemeClr val="accent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Erstellung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einer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API</a:t>
            </a: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Generierung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eines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Nameplates</a:t>
            </a:r>
          </a:p>
          <a:p>
            <a:pPr marL="1066785" lvl="1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Durch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Referenz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auf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Produkt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in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einem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AASX-Server</a:t>
            </a:r>
          </a:p>
          <a:p>
            <a:pPr marL="1066785" lvl="1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Durch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eigene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Daten</a:t>
            </a: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1263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965000" y="451097"/>
            <a:ext cx="1026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Übersicht</a:t>
            </a:r>
            <a:endParaRPr/>
          </a:p>
        </p:txBody>
      </p:sp>
      <p:grpSp>
        <p:nvGrpSpPr>
          <p:cNvPr id="30" name="Google Shape;4241;p64">
            <a:extLst>
              <a:ext uri="{FF2B5EF4-FFF2-40B4-BE49-F238E27FC236}">
                <a16:creationId xmlns:a16="http://schemas.microsoft.com/office/drawing/2014/main" id="{A88DB9F3-025F-6532-B893-76846B9AA96A}"/>
              </a:ext>
            </a:extLst>
          </p:cNvPr>
          <p:cNvGrpSpPr/>
          <p:nvPr/>
        </p:nvGrpSpPr>
        <p:grpSpPr>
          <a:xfrm>
            <a:off x="6821624" y="2243329"/>
            <a:ext cx="4730496" cy="4163575"/>
            <a:chOff x="1338075" y="463925"/>
            <a:chExt cx="5022575" cy="4585450"/>
          </a:xfrm>
        </p:grpSpPr>
        <p:sp>
          <p:nvSpPr>
            <p:cNvPr id="31" name="Google Shape;4242;p64">
              <a:extLst>
                <a:ext uri="{FF2B5EF4-FFF2-40B4-BE49-F238E27FC236}">
                  <a16:creationId xmlns:a16="http://schemas.microsoft.com/office/drawing/2014/main" id="{232C5273-719A-F6EC-B667-AAD578F0E2B1}"/>
                </a:ext>
              </a:extLst>
            </p:cNvPr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2" name="Google Shape;4243;p64">
              <a:extLst>
                <a:ext uri="{FF2B5EF4-FFF2-40B4-BE49-F238E27FC236}">
                  <a16:creationId xmlns:a16="http://schemas.microsoft.com/office/drawing/2014/main" id="{E02673BB-85BF-B356-4432-276462716E3A}"/>
                </a:ext>
              </a:extLst>
            </p:cNvPr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3" name="Google Shape;4244;p64">
              <a:extLst>
                <a:ext uri="{FF2B5EF4-FFF2-40B4-BE49-F238E27FC236}">
                  <a16:creationId xmlns:a16="http://schemas.microsoft.com/office/drawing/2014/main" id="{EF8F3FBB-2246-4B70-69E2-310193C28247}"/>
                </a:ext>
              </a:extLst>
            </p:cNvPr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4" name="Google Shape;4245;p64">
              <a:extLst>
                <a:ext uri="{FF2B5EF4-FFF2-40B4-BE49-F238E27FC236}">
                  <a16:creationId xmlns:a16="http://schemas.microsoft.com/office/drawing/2014/main" id="{985C85EC-EE73-C919-8B8B-A910D20A6306}"/>
                </a:ext>
              </a:extLst>
            </p:cNvPr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5" name="Google Shape;4246;p64">
              <a:extLst>
                <a:ext uri="{FF2B5EF4-FFF2-40B4-BE49-F238E27FC236}">
                  <a16:creationId xmlns:a16="http://schemas.microsoft.com/office/drawing/2014/main" id="{07954D45-E88E-D408-A927-26E05A9963A3}"/>
                </a:ext>
              </a:extLst>
            </p:cNvPr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6" name="Google Shape;4247;p64">
              <a:extLst>
                <a:ext uri="{FF2B5EF4-FFF2-40B4-BE49-F238E27FC236}">
                  <a16:creationId xmlns:a16="http://schemas.microsoft.com/office/drawing/2014/main" id="{27B95143-3A21-9E93-FC6C-5A0525ECCAF7}"/>
                </a:ext>
              </a:extLst>
            </p:cNvPr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7" name="Google Shape;4248;p64">
              <a:extLst>
                <a:ext uri="{FF2B5EF4-FFF2-40B4-BE49-F238E27FC236}">
                  <a16:creationId xmlns:a16="http://schemas.microsoft.com/office/drawing/2014/main" id="{FBD2B668-7F95-35C6-7FBE-0BEFA18DF156}"/>
                </a:ext>
              </a:extLst>
            </p:cNvPr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8" name="Google Shape;4249;p64">
              <a:extLst>
                <a:ext uri="{FF2B5EF4-FFF2-40B4-BE49-F238E27FC236}">
                  <a16:creationId xmlns:a16="http://schemas.microsoft.com/office/drawing/2014/main" id="{B9AB5383-FB6C-70A1-7956-A8CF5608BDB8}"/>
                </a:ext>
              </a:extLst>
            </p:cNvPr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9" name="Google Shape;4250;p64">
              <a:extLst>
                <a:ext uri="{FF2B5EF4-FFF2-40B4-BE49-F238E27FC236}">
                  <a16:creationId xmlns:a16="http://schemas.microsoft.com/office/drawing/2014/main" id="{64540EE4-080B-EB77-F202-51A9B3F36A16}"/>
                </a:ext>
              </a:extLst>
            </p:cNvPr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" name="Google Shape;4251;p64">
              <a:extLst>
                <a:ext uri="{FF2B5EF4-FFF2-40B4-BE49-F238E27FC236}">
                  <a16:creationId xmlns:a16="http://schemas.microsoft.com/office/drawing/2014/main" id="{24220FE8-3C50-A734-1C93-DDAA141B6DDA}"/>
                </a:ext>
              </a:extLst>
            </p:cNvPr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1" name="Google Shape;4252;p64">
              <a:extLst>
                <a:ext uri="{FF2B5EF4-FFF2-40B4-BE49-F238E27FC236}">
                  <a16:creationId xmlns:a16="http://schemas.microsoft.com/office/drawing/2014/main" id="{E4151ED8-6582-EA1B-E64D-15D66547DB88}"/>
                </a:ext>
              </a:extLst>
            </p:cNvPr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2" name="Google Shape;4253;p64">
              <a:extLst>
                <a:ext uri="{FF2B5EF4-FFF2-40B4-BE49-F238E27FC236}">
                  <a16:creationId xmlns:a16="http://schemas.microsoft.com/office/drawing/2014/main" id="{B466342A-5462-EE8A-1B80-2B4768CB33C8}"/>
                </a:ext>
              </a:extLst>
            </p:cNvPr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3" name="Google Shape;4254;p64">
              <a:extLst>
                <a:ext uri="{FF2B5EF4-FFF2-40B4-BE49-F238E27FC236}">
                  <a16:creationId xmlns:a16="http://schemas.microsoft.com/office/drawing/2014/main" id="{1C43CEF6-2055-8045-3B3A-2046203CE3F7}"/>
                </a:ext>
              </a:extLst>
            </p:cNvPr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4" name="Google Shape;4255;p64">
              <a:extLst>
                <a:ext uri="{FF2B5EF4-FFF2-40B4-BE49-F238E27FC236}">
                  <a16:creationId xmlns:a16="http://schemas.microsoft.com/office/drawing/2014/main" id="{33C29394-EFF1-A717-6314-D5553AF8B9F6}"/>
                </a:ext>
              </a:extLst>
            </p:cNvPr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5" name="Google Shape;4256;p64">
              <a:extLst>
                <a:ext uri="{FF2B5EF4-FFF2-40B4-BE49-F238E27FC236}">
                  <a16:creationId xmlns:a16="http://schemas.microsoft.com/office/drawing/2014/main" id="{3CDC9AF7-FBA7-A504-3353-DABE908BB8B8}"/>
                </a:ext>
              </a:extLst>
            </p:cNvPr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6" name="Google Shape;4257;p64">
              <a:extLst>
                <a:ext uri="{FF2B5EF4-FFF2-40B4-BE49-F238E27FC236}">
                  <a16:creationId xmlns:a16="http://schemas.microsoft.com/office/drawing/2014/main" id="{7309328E-94D6-08D4-BB79-47577FD876F1}"/>
                </a:ext>
              </a:extLst>
            </p:cNvPr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7" name="Google Shape;4258;p64">
              <a:extLst>
                <a:ext uri="{FF2B5EF4-FFF2-40B4-BE49-F238E27FC236}">
                  <a16:creationId xmlns:a16="http://schemas.microsoft.com/office/drawing/2014/main" id="{F7B1F9BE-3980-43B0-8397-3204CF815320}"/>
                </a:ext>
              </a:extLst>
            </p:cNvPr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8" name="Google Shape;4259;p64">
              <a:extLst>
                <a:ext uri="{FF2B5EF4-FFF2-40B4-BE49-F238E27FC236}">
                  <a16:creationId xmlns:a16="http://schemas.microsoft.com/office/drawing/2014/main" id="{6F4DB192-25C2-D46F-A7CA-BBA94B4BD11D}"/>
                </a:ext>
              </a:extLst>
            </p:cNvPr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9" name="Google Shape;4260;p64">
              <a:extLst>
                <a:ext uri="{FF2B5EF4-FFF2-40B4-BE49-F238E27FC236}">
                  <a16:creationId xmlns:a16="http://schemas.microsoft.com/office/drawing/2014/main" id="{BDF8B57C-F52F-E37C-D367-C8EB13C99DBA}"/>
                </a:ext>
              </a:extLst>
            </p:cNvPr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0" name="Google Shape;4261;p64">
              <a:extLst>
                <a:ext uri="{FF2B5EF4-FFF2-40B4-BE49-F238E27FC236}">
                  <a16:creationId xmlns:a16="http://schemas.microsoft.com/office/drawing/2014/main" id="{3A7109D7-9089-1258-0F25-AEAAC8B453BC}"/>
                </a:ext>
              </a:extLst>
            </p:cNvPr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1" name="Google Shape;4262;p64">
              <a:extLst>
                <a:ext uri="{FF2B5EF4-FFF2-40B4-BE49-F238E27FC236}">
                  <a16:creationId xmlns:a16="http://schemas.microsoft.com/office/drawing/2014/main" id="{AE6054D6-D868-3F3D-D77B-A61EAB36B1FB}"/>
                </a:ext>
              </a:extLst>
            </p:cNvPr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2" name="Google Shape;4263;p64">
              <a:extLst>
                <a:ext uri="{FF2B5EF4-FFF2-40B4-BE49-F238E27FC236}">
                  <a16:creationId xmlns:a16="http://schemas.microsoft.com/office/drawing/2014/main" id="{DF2D101C-11B9-3C0A-2EC5-BD63B7721789}"/>
                </a:ext>
              </a:extLst>
            </p:cNvPr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3" name="Google Shape;4264;p64">
              <a:extLst>
                <a:ext uri="{FF2B5EF4-FFF2-40B4-BE49-F238E27FC236}">
                  <a16:creationId xmlns:a16="http://schemas.microsoft.com/office/drawing/2014/main" id="{E4C02093-AAD6-5D55-DAFA-43158EDF2367}"/>
                </a:ext>
              </a:extLst>
            </p:cNvPr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4" name="Google Shape;4265;p64">
              <a:extLst>
                <a:ext uri="{FF2B5EF4-FFF2-40B4-BE49-F238E27FC236}">
                  <a16:creationId xmlns:a16="http://schemas.microsoft.com/office/drawing/2014/main" id="{5CD0BE80-4F97-60F1-83C0-6027787C98AD}"/>
                </a:ext>
              </a:extLst>
            </p:cNvPr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5" name="Google Shape;4266;p64">
              <a:extLst>
                <a:ext uri="{FF2B5EF4-FFF2-40B4-BE49-F238E27FC236}">
                  <a16:creationId xmlns:a16="http://schemas.microsoft.com/office/drawing/2014/main" id="{371834C6-77C9-FCC2-D175-023A9D0D93B0}"/>
                </a:ext>
              </a:extLst>
            </p:cNvPr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6" name="Google Shape;4267;p64">
              <a:extLst>
                <a:ext uri="{FF2B5EF4-FFF2-40B4-BE49-F238E27FC236}">
                  <a16:creationId xmlns:a16="http://schemas.microsoft.com/office/drawing/2014/main" id="{961790C8-BBBB-DF34-FD94-CC36CBBF69AB}"/>
                </a:ext>
              </a:extLst>
            </p:cNvPr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7" name="Google Shape;4268;p64">
              <a:extLst>
                <a:ext uri="{FF2B5EF4-FFF2-40B4-BE49-F238E27FC236}">
                  <a16:creationId xmlns:a16="http://schemas.microsoft.com/office/drawing/2014/main" id="{7065C8A8-6F41-4728-3060-DED29D27A56E}"/>
                </a:ext>
              </a:extLst>
            </p:cNvPr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8" name="Google Shape;4269;p64">
              <a:extLst>
                <a:ext uri="{FF2B5EF4-FFF2-40B4-BE49-F238E27FC236}">
                  <a16:creationId xmlns:a16="http://schemas.microsoft.com/office/drawing/2014/main" id="{8BC4DE27-13F2-92B5-1B95-40BB06B57EFF}"/>
                </a:ext>
              </a:extLst>
            </p:cNvPr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9" name="Google Shape;4270;p64">
              <a:extLst>
                <a:ext uri="{FF2B5EF4-FFF2-40B4-BE49-F238E27FC236}">
                  <a16:creationId xmlns:a16="http://schemas.microsoft.com/office/drawing/2014/main" id="{7F704647-FA44-A0D7-B271-12C40E7C24DF}"/>
                </a:ext>
              </a:extLst>
            </p:cNvPr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0" name="Google Shape;4271;p64">
              <a:extLst>
                <a:ext uri="{FF2B5EF4-FFF2-40B4-BE49-F238E27FC236}">
                  <a16:creationId xmlns:a16="http://schemas.microsoft.com/office/drawing/2014/main" id="{C2926C17-9053-9844-426C-0DA16F1F8C0A}"/>
                </a:ext>
              </a:extLst>
            </p:cNvPr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1" name="Google Shape;4272;p64">
              <a:extLst>
                <a:ext uri="{FF2B5EF4-FFF2-40B4-BE49-F238E27FC236}">
                  <a16:creationId xmlns:a16="http://schemas.microsoft.com/office/drawing/2014/main" id="{376B97E9-EB2A-A600-06A0-9D4837481DDC}"/>
                </a:ext>
              </a:extLst>
            </p:cNvPr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2" name="Google Shape;4273;p64">
              <a:extLst>
                <a:ext uri="{FF2B5EF4-FFF2-40B4-BE49-F238E27FC236}">
                  <a16:creationId xmlns:a16="http://schemas.microsoft.com/office/drawing/2014/main" id="{7DD8392D-15F5-1DCB-EC62-3D060C431B3C}"/>
                </a:ext>
              </a:extLst>
            </p:cNvPr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3" name="Google Shape;4274;p64">
              <a:extLst>
                <a:ext uri="{FF2B5EF4-FFF2-40B4-BE49-F238E27FC236}">
                  <a16:creationId xmlns:a16="http://schemas.microsoft.com/office/drawing/2014/main" id="{DD4C668D-C5EB-6DD2-977D-B30096B700AD}"/>
                </a:ext>
              </a:extLst>
            </p:cNvPr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4" name="Google Shape;4275;p64">
              <a:extLst>
                <a:ext uri="{FF2B5EF4-FFF2-40B4-BE49-F238E27FC236}">
                  <a16:creationId xmlns:a16="http://schemas.microsoft.com/office/drawing/2014/main" id="{4F7D4983-1D50-E3E9-6F0B-31339332AD64}"/>
                </a:ext>
              </a:extLst>
            </p:cNvPr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5" name="Google Shape;4276;p64">
              <a:extLst>
                <a:ext uri="{FF2B5EF4-FFF2-40B4-BE49-F238E27FC236}">
                  <a16:creationId xmlns:a16="http://schemas.microsoft.com/office/drawing/2014/main" id="{1DC2CD17-ADB8-AAF2-A8A8-0DC5CE4EDC75}"/>
                </a:ext>
              </a:extLst>
            </p:cNvPr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6" name="Google Shape;4277;p64">
              <a:extLst>
                <a:ext uri="{FF2B5EF4-FFF2-40B4-BE49-F238E27FC236}">
                  <a16:creationId xmlns:a16="http://schemas.microsoft.com/office/drawing/2014/main" id="{7C4633CF-7855-F90C-D016-F2CE1B7B1451}"/>
                </a:ext>
              </a:extLst>
            </p:cNvPr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7" name="Google Shape;4278;p64">
              <a:extLst>
                <a:ext uri="{FF2B5EF4-FFF2-40B4-BE49-F238E27FC236}">
                  <a16:creationId xmlns:a16="http://schemas.microsoft.com/office/drawing/2014/main" id="{3FB7415F-6F0E-BEF8-3222-B3D389F4F938}"/>
                </a:ext>
              </a:extLst>
            </p:cNvPr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8" name="Google Shape;4279;p64">
              <a:extLst>
                <a:ext uri="{FF2B5EF4-FFF2-40B4-BE49-F238E27FC236}">
                  <a16:creationId xmlns:a16="http://schemas.microsoft.com/office/drawing/2014/main" id="{792817ED-1679-B8CC-8869-903BE58827DE}"/>
                </a:ext>
              </a:extLst>
            </p:cNvPr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9" name="Google Shape;4280;p64">
              <a:extLst>
                <a:ext uri="{FF2B5EF4-FFF2-40B4-BE49-F238E27FC236}">
                  <a16:creationId xmlns:a16="http://schemas.microsoft.com/office/drawing/2014/main" id="{308E13D9-E15F-CFEB-9B7D-A4779BDF4C76}"/>
                </a:ext>
              </a:extLst>
            </p:cNvPr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0" name="Google Shape;4281;p64">
              <a:extLst>
                <a:ext uri="{FF2B5EF4-FFF2-40B4-BE49-F238E27FC236}">
                  <a16:creationId xmlns:a16="http://schemas.microsoft.com/office/drawing/2014/main" id="{8268B60B-4341-3722-0EDF-C65DB36A5B23}"/>
                </a:ext>
              </a:extLst>
            </p:cNvPr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1" name="Google Shape;4282;p64">
              <a:extLst>
                <a:ext uri="{FF2B5EF4-FFF2-40B4-BE49-F238E27FC236}">
                  <a16:creationId xmlns:a16="http://schemas.microsoft.com/office/drawing/2014/main" id="{938C3135-650B-FDDF-F598-EC39D7318B90}"/>
                </a:ext>
              </a:extLst>
            </p:cNvPr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2" name="Google Shape;4283;p64">
              <a:extLst>
                <a:ext uri="{FF2B5EF4-FFF2-40B4-BE49-F238E27FC236}">
                  <a16:creationId xmlns:a16="http://schemas.microsoft.com/office/drawing/2014/main" id="{C192ACE2-CE29-FA77-4BCA-2B2B5C2619F9}"/>
                </a:ext>
              </a:extLst>
            </p:cNvPr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3" name="Google Shape;4284;p64">
              <a:extLst>
                <a:ext uri="{FF2B5EF4-FFF2-40B4-BE49-F238E27FC236}">
                  <a16:creationId xmlns:a16="http://schemas.microsoft.com/office/drawing/2014/main" id="{32071E08-43D9-BDF5-CD80-D2C3BFF2D73D}"/>
                </a:ext>
              </a:extLst>
            </p:cNvPr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4" name="Google Shape;4285;p64">
              <a:extLst>
                <a:ext uri="{FF2B5EF4-FFF2-40B4-BE49-F238E27FC236}">
                  <a16:creationId xmlns:a16="http://schemas.microsoft.com/office/drawing/2014/main" id="{147716F9-A960-5B0C-2A09-AC9D654B5BED}"/>
                </a:ext>
              </a:extLst>
            </p:cNvPr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5" name="Google Shape;4286;p64">
              <a:extLst>
                <a:ext uri="{FF2B5EF4-FFF2-40B4-BE49-F238E27FC236}">
                  <a16:creationId xmlns:a16="http://schemas.microsoft.com/office/drawing/2014/main" id="{4C4245BB-DE98-CEC5-58E4-55D67655802B}"/>
                </a:ext>
              </a:extLst>
            </p:cNvPr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6" name="Google Shape;4287;p64">
              <a:extLst>
                <a:ext uri="{FF2B5EF4-FFF2-40B4-BE49-F238E27FC236}">
                  <a16:creationId xmlns:a16="http://schemas.microsoft.com/office/drawing/2014/main" id="{168F05D0-47C3-2126-8DB6-E3359DDFB031}"/>
                </a:ext>
              </a:extLst>
            </p:cNvPr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7" name="Google Shape;4288;p64">
              <a:extLst>
                <a:ext uri="{FF2B5EF4-FFF2-40B4-BE49-F238E27FC236}">
                  <a16:creationId xmlns:a16="http://schemas.microsoft.com/office/drawing/2014/main" id="{75BE94A1-000B-8FED-EF70-83808552E3B2}"/>
                </a:ext>
              </a:extLst>
            </p:cNvPr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8" name="Google Shape;4289;p64">
              <a:extLst>
                <a:ext uri="{FF2B5EF4-FFF2-40B4-BE49-F238E27FC236}">
                  <a16:creationId xmlns:a16="http://schemas.microsoft.com/office/drawing/2014/main" id="{A3F9D192-05C2-47DC-87B2-73A56852FDCC}"/>
                </a:ext>
              </a:extLst>
            </p:cNvPr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5" name="Google Shape;4290;p64">
              <a:extLst>
                <a:ext uri="{FF2B5EF4-FFF2-40B4-BE49-F238E27FC236}">
                  <a16:creationId xmlns:a16="http://schemas.microsoft.com/office/drawing/2014/main" id="{C7EA7A6C-2A4B-5981-5A75-BE527E9A7EA4}"/>
                </a:ext>
              </a:extLst>
            </p:cNvPr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6" name="Google Shape;4291;p64">
              <a:extLst>
                <a:ext uri="{FF2B5EF4-FFF2-40B4-BE49-F238E27FC236}">
                  <a16:creationId xmlns:a16="http://schemas.microsoft.com/office/drawing/2014/main" id="{F2A2AFAA-D3A9-24EA-3CE9-E047575F1D2E}"/>
                </a:ext>
              </a:extLst>
            </p:cNvPr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7" name="Google Shape;4292;p64">
              <a:extLst>
                <a:ext uri="{FF2B5EF4-FFF2-40B4-BE49-F238E27FC236}">
                  <a16:creationId xmlns:a16="http://schemas.microsoft.com/office/drawing/2014/main" id="{6662A8AD-99C1-E2AA-70C8-1F96B8527B33}"/>
                </a:ext>
              </a:extLst>
            </p:cNvPr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8" name="Google Shape;4293;p64">
              <a:extLst>
                <a:ext uri="{FF2B5EF4-FFF2-40B4-BE49-F238E27FC236}">
                  <a16:creationId xmlns:a16="http://schemas.microsoft.com/office/drawing/2014/main" id="{2A72E1CA-91AB-D309-4225-1CC7484652F6}"/>
                </a:ext>
              </a:extLst>
            </p:cNvPr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9" name="Google Shape;4294;p64">
              <a:extLst>
                <a:ext uri="{FF2B5EF4-FFF2-40B4-BE49-F238E27FC236}">
                  <a16:creationId xmlns:a16="http://schemas.microsoft.com/office/drawing/2014/main" id="{A3B84039-226E-AC34-2EC2-3384E7E5B664}"/>
                </a:ext>
              </a:extLst>
            </p:cNvPr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0" name="Google Shape;4295;p64">
              <a:extLst>
                <a:ext uri="{FF2B5EF4-FFF2-40B4-BE49-F238E27FC236}">
                  <a16:creationId xmlns:a16="http://schemas.microsoft.com/office/drawing/2014/main" id="{05454EED-89DD-A1D9-5AF7-0EB0F1565C22}"/>
                </a:ext>
              </a:extLst>
            </p:cNvPr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9" name="Google Shape;4296;p64">
              <a:extLst>
                <a:ext uri="{FF2B5EF4-FFF2-40B4-BE49-F238E27FC236}">
                  <a16:creationId xmlns:a16="http://schemas.microsoft.com/office/drawing/2014/main" id="{17CB02A2-3D20-4DDE-6F6D-D9AD093071CF}"/>
                </a:ext>
              </a:extLst>
            </p:cNvPr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0" name="Google Shape;4297;p64">
              <a:extLst>
                <a:ext uri="{FF2B5EF4-FFF2-40B4-BE49-F238E27FC236}">
                  <a16:creationId xmlns:a16="http://schemas.microsoft.com/office/drawing/2014/main" id="{FB278FCF-FC5F-9A3B-F9F5-EB6504EAA680}"/>
                </a:ext>
              </a:extLst>
            </p:cNvPr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1" name="Google Shape;4298;p64">
              <a:extLst>
                <a:ext uri="{FF2B5EF4-FFF2-40B4-BE49-F238E27FC236}">
                  <a16:creationId xmlns:a16="http://schemas.microsoft.com/office/drawing/2014/main" id="{E8698914-5B17-509A-660C-974102DFA09A}"/>
                </a:ext>
              </a:extLst>
            </p:cNvPr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2" name="Google Shape;4299;p64">
              <a:extLst>
                <a:ext uri="{FF2B5EF4-FFF2-40B4-BE49-F238E27FC236}">
                  <a16:creationId xmlns:a16="http://schemas.microsoft.com/office/drawing/2014/main" id="{0A30787E-13EC-30B1-CBE8-E3816CAD8B80}"/>
                </a:ext>
              </a:extLst>
            </p:cNvPr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3" name="Google Shape;4300;p64">
              <a:extLst>
                <a:ext uri="{FF2B5EF4-FFF2-40B4-BE49-F238E27FC236}">
                  <a16:creationId xmlns:a16="http://schemas.microsoft.com/office/drawing/2014/main" id="{FED69A38-313B-8D17-2039-0C35B86B9456}"/>
                </a:ext>
              </a:extLst>
            </p:cNvPr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4" name="Google Shape;4301;p64">
              <a:extLst>
                <a:ext uri="{FF2B5EF4-FFF2-40B4-BE49-F238E27FC236}">
                  <a16:creationId xmlns:a16="http://schemas.microsoft.com/office/drawing/2014/main" id="{73FBE868-C385-94FC-8666-46E774E5F297}"/>
                </a:ext>
              </a:extLst>
            </p:cNvPr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5" name="Google Shape;4302;p64">
              <a:extLst>
                <a:ext uri="{FF2B5EF4-FFF2-40B4-BE49-F238E27FC236}">
                  <a16:creationId xmlns:a16="http://schemas.microsoft.com/office/drawing/2014/main" id="{9316EF38-A6C2-059F-DBE1-B91C7F4821C7}"/>
                </a:ext>
              </a:extLst>
            </p:cNvPr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6" name="Google Shape;4303;p64">
              <a:extLst>
                <a:ext uri="{FF2B5EF4-FFF2-40B4-BE49-F238E27FC236}">
                  <a16:creationId xmlns:a16="http://schemas.microsoft.com/office/drawing/2014/main" id="{30AF7E65-38F7-6D04-28B5-BC83367C8EF3}"/>
                </a:ext>
              </a:extLst>
            </p:cNvPr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7" name="Google Shape;4304;p64">
              <a:extLst>
                <a:ext uri="{FF2B5EF4-FFF2-40B4-BE49-F238E27FC236}">
                  <a16:creationId xmlns:a16="http://schemas.microsoft.com/office/drawing/2014/main" id="{1E7911F6-38E5-2157-97A3-839079250FAA}"/>
                </a:ext>
              </a:extLst>
            </p:cNvPr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8" name="Google Shape;4305;p64">
              <a:extLst>
                <a:ext uri="{FF2B5EF4-FFF2-40B4-BE49-F238E27FC236}">
                  <a16:creationId xmlns:a16="http://schemas.microsoft.com/office/drawing/2014/main" id="{1DBF6906-EBE3-FFF9-9077-F9EB89FE5F5C}"/>
                </a:ext>
              </a:extLst>
            </p:cNvPr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9" name="Google Shape;4306;p64">
              <a:extLst>
                <a:ext uri="{FF2B5EF4-FFF2-40B4-BE49-F238E27FC236}">
                  <a16:creationId xmlns:a16="http://schemas.microsoft.com/office/drawing/2014/main" id="{6FDC14E7-A1B2-9817-A6CB-6296541299D4}"/>
                </a:ext>
              </a:extLst>
            </p:cNvPr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0" name="Google Shape;4307;p64">
              <a:extLst>
                <a:ext uri="{FF2B5EF4-FFF2-40B4-BE49-F238E27FC236}">
                  <a16:creationId xmlns:a16="http://schemas.microsoft.com/office/drawing/2014/main" id="{6D8C15D0-1410-460E-9913-809A6E91B703}"/>
                </a:ext>
              </a:extLst>
            </p:cNvPr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1" name="Google Shape;4308;p64">
              <a:extLst>
                <a:ext uri="{FF2B5EF4-FFF2-40B4-BE49-F238E27FC236}">
                  <a16:creationId xmlns:a16="http://schemas.microsoft.com/office/drawing/2014/main" id="{0BDE43AA-52A5-12C9-07A5-CF5BBAE6D822}"/>
                </a:ext>
              </a:extLst>
            </p:cNvPr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2" name="Google Shape;4309;p64">
              <a:extLst>
                <a:ext uri="{FF2B5EF4-FFF2-40B4-BE49-F238E27FC236}">
                  <a16:creationId xmlns:a16="http://schemas.microsoft.com/office/drawing/2014/main" id="{E9AFBD7A-4A4C-5ED4-D031-69CB908F30E5}"/>
                </a:ext>
              </a:extLst>
            </p:cNvPr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3" name="Google Shape;4310;p64">
              <a:extLst>
                <a:ext uri="{FF2B5EF4-FFF2-40B4-BE49-F238E27FC236}">
                  <a16:creationId xmlns:a16="http://schemas.microsoft.com/office/drawing/2014/main" id="{D089DE64-9FEE-30DE-19F2-AA82464DCF97}"/>
                </a:ext>
              </a:extLst>
            </p:cNvPr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4" name="Google Shape;4311;p64">
              <a:extLst>
                <a:ext uri="{FF2B5EF4-FFF2-40B4-BE49-F238E27FC236}">
                  <a16:creationId xmlns:a16="http://schemas.microsoft.com/office/drawing/2014/main" id="{F833F3B7-BB92-1AF3-64E6-A52A0746BED0}"/>
                </a:ext>
              </a:extLst>
            </p:cNvPr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5" name="Google Shape;4312;p64">
              <a:extLst>
                <a:ext uri="{FF2B5EF4-FFF2-40B4-BE49-F238E27FC236}">
                  <a16:creationId xmlns:a16="http://schemas.microsoft.com/office/drawing/2014/main" id="{D9E1BFA8-AF9B-0AAF-A541-F7A93CB9C9D4}"/>
                </a:ext>
              </a:extLst>
            </p:cNvPr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6" name="Google Shape;4313;p64">
              <a:extLst>
                <a:ext uri="{FF2B5EF4-FFF2-40B4-BE49-F238E27FC236}">
                  <a16:creationId xmlns:a16="http://schemas.microsoft.com/office/drawing/2014/main" id="{07880B78-F5D8-690E-9F50-264805F1602B}"/>
                </a:ext>
              </a:extLst>
            </p:cNvPr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7" name="Google Shape;4314;p64">
              <a:extLst>
                <a:ext uri="{FF2B5EF4-FFF2-40B4-BE49-F238E27FC236}">
                  <a16:creationId xmlns:a16="http://schemas.microsoft.com/office/drawing/2014/main" id="{866E013A-2FFB-4DEE-72E2-A5C3DFCB28CD}"/>
                </a:ext>
              </a:extLst>
            </p:cNvPr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8" name="Google Shape;4315;p64">
              <a:extLst>
                <a:ext uri="{FF2B5EF4-FFF2-40B4-BE49-F238E27FC236}">
                  <a16:creationId xmlns:a16="http://schemas.microsoft.com/office/drawing/2014/main" id="{568671CF-D888-3FD9-ED17-1CAC2ACE1AF9}"/>
                </a:ext>
              </a:extLst>
            </p:cNvPr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9" name="Google Shape;4316;p64">
              <a:extLst>
                <a:ext uri="{FF2B5EF4-FFF2-40B4-BE49-F238E27FC236}">
                  <a16:creationId xmlns:a16="http://schemas.microsoft.com/office/drawing/2014/main" id="{6293FC12-52AB-CEA4-2304-BF68F0873260}"/>
                </a:ext>
              </a:extLst>
            </p:cNvPr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0" name="Google Shape;4317;p64">
              <a:extLst>
                <a:ext uri="{FF2B5EF4-FFF2-40B4-BE49-F238E27FC236}">
                  <a16:creationId xmlns:a16="http://schemas.microsoft.com/office/drawing/2014/main" id="{D7C27ECC-B744-F564-DF64-139DD1D8324E}"/>
                </a:ext>
              </a:extLst>
            </p:cNvPr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1" name="Google Shape;4318;p64">
              <a:extLst>
                <a:ext uri="{FF2B5EF4-FFF2-40B4-BE49-F238E27FC236}">
                  <a16:creationId xmlns:a16="http://schemas.microsoft.com/office/drawing/2014/main" id="{CA3C3C8E-6071-3CA6-8CD1-9E3A51C3CD38}"/>
                </a:ext>
              </a:extLst>
            </p:cNvPr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2" name="Google Shape;4319;p64">
              <a:extLst>
                <a:ext uri="{FF2B5EF4-FFF2-40B4-BE49-F238E27FC236}">
                  <a16:creationId xmlns:a16="http://schemas.microsoft.com/office/drawing/2014/main" id="{59718F63-AB00-F08D-7DC1-42D009E0555F}"/>
                </a:ext>
              </a:extLst>
            </p:cNvPr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3" name="Google Shape;4320;p64">
              <a:extLst>
                <a:ext uri="{FF2B5EF4-FFF2-40B4-BE49-F238E27FC236}">
                  <a16:creationId xmlns:a16="http://schemas.microsoft.com/office/drawing/2014/main" id="{410F1221-894C-F221-1E8E-5ADD43D2EB5A}"/>
                </a:ext>
              </a:extLst>
            </p:cNvPr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4" name="Google Shape;4321;p64">
              <a:extLst>
                <a:ext uri="{FF2B5EF4-FFF2-40B4-BE49-F238E27FC236}">
                  <a16:creationId xmlns:a16="http://schemas.microsoft.com/office/drawing/2014/main" id="{5CD36E24-61C6-E555-964C-6936F7DEEEED}"/>
                </a:ext>
              </a:extLst>
            </p:cNvPr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5" name="Google Shape;4322;p64">
              <a:extLst>
                <a:ext uri="{FF2B5EF4-FFF2-40B4-BE49-F238E27FC236}">
                  <a16:creationId xmlns:a16="http://schemas.microsoft.com/office/drawing/2014/main" id="{21D41781-0B25-67A6-0F12-96EDA5715B21}"/>
                </a:ext>
              </a:extLst>
            </p:cNvPr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6" name="Google Shape;4323;p64">
              <a:extLst>
                <a:ext uri="{FF2B5EF4-FFF2-40B4-BE49-F238E27FC236}">
                  <a16:creationId xmlns:a16="http://schemas.microsoft.com/office/drawing/2014/main" id="{EEF72405-7435-582E-06DC-46CA5D924707}"/>
                </a:ext>
              </a:extLst>
            </p:cNvPr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7" name="Google Shape;4324;p64">
              <a:extLst>
                <a:ext uri="{FF2B5EF4-FFF2-40B4-BE49-F238E27FC236}">
                  <a16:creationId xmlns:a16="http://schemas.microsoft.com/office/drawing/2014/main" id="{A0977523-F4B5-92DD-8304-7EF3955EA56D}"/>
                </a:ext>
              </a:extLst>
            </p:cNvPr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8" name="Google Shape;4325;p64">
              <a:extLst>
                <a:ext uri="{FF2B5EF4-FFF2-40B4-BE49-F238E27FC236}">
                  <a16:creationId xmlns:a16="http://schemas.microsoft.com/office/drawing/2014/main" id="{77C1D850-2A92-85E1-CE5B-F44F19F4851D}"/>
                </a:ext>
              </a:extLst>
            </p:cNvPr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9" name="Google Shape;4326;p64">
              <a:extLst>
                <a:ext uri="{FF2B5EF4-FFF2-40B4-BE49-F238E27FC236}">
                  <a16:creationId xmlns:a16="http://schemas.microsoft.com/office/drawing/2014/main" id="{8A5B26A2-8A80-B14B-93D5-69C44DB4E1BF}"/>
                </a:ext>
              </a:extLst>
            </p:cNvPr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0" name="Google Shape;4327;p64">
              <a:extLst>
                <a:ext uri="{FF2B5EF4-FFF2-40B4-BE49-F238E27FC236}">
                  <a16:creationId xmlns:a16="http://schemas.microsoft.com/office/drawing/2014/main" id="{8146EDFD-B745-B021-DACC-236976AA3B02}"/>
                </a:ext>
              </a:extLst>
            </p:cNvPr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1" name="Google Shape;4328;p64">
              <a:extLst>
                <a:ext uri="{FF2B5EF4-FFF2-40B4-BE49-F238E27FC236}">
                  <a16:creationId xmlns:a16="http://schemas.microsoft.com/office/drawing/2014/main" id="{D4472415-07DA-CAE2-0ED7-FED08C878EFE}"/>
                </a:ext>
              </a:extLst>
            </p:cNvPr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2" name="Google Shape;4329;p64">
              <a:extLst>
                <a:ext uri="{FF2B5EF4-FFF2-40B4-BE49-F238E27FC236}">
                  <a16:creationId xmlns:a16="http://schemas.microsoft.com/office/drawing/2014/main" id="{A4CD620F-05CC-929C-1D0C-7F2EA3661AD1}"/>
                </a:ext>
              </a:extLst>
            </p:cNvPr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3" name="Google Shape;4330;p64">
              <a:extLst>
                <a:ext uri="{FF2B5EF4-FFF2-40B4-BE49-F238E27FC236}">
                  <a16:creationId xmlns:a16="http://schemas.microsoft.com/office/drawing/2014/main" id="{1C41F96F-661F-AF26-1B7E-849EB0F0164F}"/>
                </a:ext>
              </a:extLst>
            </p:cNvPr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4" name="Google Shape;4331;p64">
              <a:extLst>
                <a:ext uri="{FF2B5EF4-FFF2-40B4-BE49-F238E27FC236}">
                  <a16:creationId xmlns:a16="http://schemas.microsoft.com/office/drawing/2014/main" id="{FE9F4194-4B9A-B32E-7D26-7A9005CC44D8}"/>
                </a:ext>
              </a:extLst>
            </p:cNvPr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5" name="Google Shape;4332;p64">
              <a:extLst>
                <a:ext uri="{FF2B5EF4-FFF2-40B4-BE49-F238E27FC236}">
                  <a16:creationId xmlns:a16="http://schemas.microsoft.com/office/drawing/2014/main" id="{12AE8329-28D2-2007-9DBF-F32E6A231B9A}"/>
                </a:ext>
              </a:extLst>
            </p:cNvPr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6" name="Google Shape;4333;p64">
              <a:extLst>
                <a:ext uri="{FF2B5EF4-FFF2-40B4-BE49-F238E27FC236}">
                  <a16:creationId xmlns:a16="http://schemas.microsoft.com/office/drawing/2014/main" id="{F434CE18-7994-7651-1013-0FC63746E82A}"/>
                </a:ext>
              </a:extLst>
            </p:cNvPr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7" name="Google Shape;4334;p64">
              <a:extLst>
                <a:ext uri="{FF2B5EF4-FFF2-40B4-BE49-F238E27FC236}">
                  <a16:creationId xmlns:a16="http://schemas.microsoft.com/office/drawing/2014/main" id="{70CC5116-056E-9651-C540-0888FBB17A6E}"/>
                </a:ext>
              </a:extLst>
            </p:cNvPr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8" name="Google Shape;4335;p64">
              <a:extLst>
                <a:ext uri="{FF2B5EF4-FFF2-40B4-BE49-F238E27FC236}">
                  <a16:creationId xmlns:a16="http://schemas.microsoft.com/office/drawing/2014/main" id="{236DDF75-DE90-AA10-7D08-03B2984896DB}"/>
                </a:ext>
              </a:extLst>
            </p:cNvPr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9" name="Google Shape;4336;p64">
              <a:extLst>
                <a:ext uri="{FF2B5EF4-FFF2-40B4-BE49-F238E27FC236}">
                  <a16:creationId xmlns:a16="http://schemas.microsoft.com/office/drawing/2014/main" id="{C79FC9FF-8FE1-1378-222D-46D4CC190826}"/>
                </a:ext>
              </a:extLst>
            </p:cNvPr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0" name="Google Shape;4337;p64">
              <a:extLst>
                <a:ext uri="{FF2B5EF4-FFF2-40B4-BE49-F238E27FC236}">
                  <a16:creationId xmlns:a16="http://schemas.microsoft.com/office/drawing/2014/main" id="{57546190-88C2-2B02-2C03-134AB73AE194}"/>
                </a:ext>
              </a:extLst>
            </p:cNvPr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1" name="Google Shape;4338;p64">
              <a:extLst>
                <a:ext uri="{FF2B5EF4-FFF2-40B4-BE49-F238E27FC236}">
                  <a16:creationId xmlns:a16="http://schemas.microsoft.com/office/drawing/2014/main" id="{13BFF0F1-83F9-F98F-EF86-F844C26AB13E}"/>
                </a:ext>
              </a:extLst>
            </p:cNvPr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2" name="Google Shape;4339;p64">
              <a:extLst>
                <a:ext uri="{FF2B5EF4-FFF2-40B4-BE49-F238E27FC236}">
                  <a16:creationId xmlns:a16="http://schemas.microsoft.com/office/drawing/2014/main" id="{3F13E09B-1D86-41E3-A460-7E3A7235812C}"/>
                </a:ext>
              </a:extLst>
            </p:cNvPr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3" name="Google Shape;4340;p64">
              <a:extLst>
                <a:ext uri="{FF2B5EF4-FFF2-40B4-BE49-F238E27FC236}">
                  <a16:creationId xmlns:a16="http://schemas.microsoft.com/office/drawing/2014/main" id="{B95E0EB2-D49E-A98F-CD7C-4C3C5AF7CC03}"/>
                </a:ext>
              </a:extLst>
            </p:cNvPr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4" name="Google Shape;4341;p64">
              <a:extLst>
                <a:ext uri="{FF2B5EF4-FFF2-40B4-BE49-F238E27FC236}">
                  <a16:creationId xmlns:a16="http://schemas.microsoft.com/office/drawing/2014/main" id="{8E6F52E3-5C16-C9A8-BC38-79C35E18608C}"/>
                </a:ext>
              </a:extLst>
            </p:cNvPr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5" name="Google Shape;4342;p64">
              <a:extLst>
                <a:ext uri="{FF2B5EF4-FFF2-40B4-BE49-F238E27FC236}">
                  <a16:creationId xmlns:a16="http://schemas.microsoft.com/office/drawing/2014/main" id="{EB54315D-68C1-9924-AE46-CC52B56293B0}"/>
                </a:ext>
              </a:extLst>
            </p:cNvPr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6" name="Google Shape;4343;p64">
              <a:extLst>
                <a:ext uri="{FF2B5EF4-FFF2-40B4-BE49-F238E27FC236}">
                  <a16:creationId xmlns:a16="http://schemas.microsoft.com/office/drawing/2014/main" id="{22A9D2B8-44F2-327A-CE3C-124FF70C8E21}"/>
                </a:ext>
              </a:extLst>
            </p:cNvPr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7" name="Google Shape;4344;p64">
              <a:extLst>
                <a:ext uri="{FF2B5EF4-FFF2-40B4-BE49-F238E27FC236}">
                  <a16:creationId xmlns:a16="http://schemas.microsoft.com/office/drawing/2014/main" id="{2D5E70DC-2A4F-02CE-77E4-63237A7DD3EF}"/>
                </a:ext>
              </a:extLst>
            </p:cNvPr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8" name="Google Shape;4345;p64">
              <a:extLst>
                <a:ext uri="{FF2B5EF4-FFF2-40B4-BE49-F238E27FC236}">
                  <a16:creationId xmlns:a16="http://schemas.microsoft.com/office/drawing/2014/main" id="{CA008FEC-91A0-B8CE-BF0A-E1EBA8FA37B3}"/>
                </a:ext>
              </a:extLst>
            </p:cNvPr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9" name="Google Shape;4346;p64">
              <a:extLst>
                <a:ext uri="{FF2B5EF4-FFF2-40B4-BE49-F238E27FC236}">
                  <a16:creationId xmlns:a16="http://schemas.microsoft.com/office/drawing/2014/main" id="{7380D911-0653-F9E5-27C8-3FEC697FA4D7}"/>
                </a:ext>
              </a:extLst>
            </p:cNvPr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0" name="Google Shape;4347;p64">
              <a:extLst>
                <a:ext uri="{FF2B5EF4-FFF2-40B4-BE49-F238E27FC236}">
                  <a16:creationId xmlns:a16="http://schemas.microsoft.com/office/drawing/2014/main" id="{53A05BEC-DDA1-CB46-29AE-A8C3251C13D0}"/>
                </a:ext>
              </a:extLst>
            </p:cNvPr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1" name="Google Shape;4348;p64">
              <a:extLst>
                <a:ext uri="{FF2B5EF4-FFF2-40B4-BE49-F238E27FC236}">
                  <a16:creationId xmlns:a16="http://schemas.microsoft.com/office/drawing/2014/main" id="{7B3A365D-44BD-445C-7C92-A2767431429E}"/>
                </a:ext>
              </a:extLst>
            </p:cNvPr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2" name="Google Shape;4349;p64">
              <a:extLst>
                <a:ext uri="{FF2B5EF4-FFF2-40B4-BE49-F238E27FC236}">
                  <a16:creationId xmlns:a16="http://schemas.microsoft.com/office/drawing/2014/main" id="{88CBCAD5-53B2-4B34-863F-E0848E6FD0C0}"/>
                </a:ext>
              </a:extLst>
            </p:cNvPr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3" name="Google Shape;4350;p64">
              <a:extLst>
                <a:ext uri="{FF2B5EF4-FFF2-40B4-BE49-F238E27FC236}">
                  <a16:creationId xmlns:a16="http://schemas.microsoft.com/office/drawing/2014/main" id="{9C26C723-B284-306E-B1B8-DD1513C1003E}"/>
                </a:ext>
              </a:extLst>
            </p:cNvPr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4" name="Google Shape;4351;p64">
              <a:extLst>
                <a:ext uri="{FF2B5EF4-FFF2-40B4-BE49-F238E27FC236}">
                  <a16:creationId xmlns:a16="http://schemas.microsoft.com/office/drawing/2014/main" id="{CB3A4130-B2C9-4A13-B06F-B89215C07DC5}"/>
                </a:ext>
              </a:extLst>
            </p:cNvPr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5" name="Google Shape;4352;p64">
              <a:extLst>
                <a:ext uri="{FF2B5EF4-FFF2-40B4-BE49-F238E27FC236}">
                  <a16:creationId xmlns:a16="http://schemas.microsoft.com/office/drawing/2014/main" id="{78C68C46-B29E-113E-1AA4-797DED8C444F}"/>
                </a:ext>
              </a:extLst>
            </p:cNvPr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6" name="Google Shape;4353;p64">
              <a:extLst>
                <a:ext uri="{FF2B5EF4-FFF2-40B4-BE49-F238E27FC236}">
                  <a16:creationId xmlns:a16="http://schemas.microsoft.com/office/drawing/2014/main" id="{A49809F6-4522-B828-098D-356CE15D1E38}"/>
                </a:ext>
              </a:extLst>
            </p:cNvPr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7" name="Google Shape;4354;p64">
              <a:extLst>
                <a:ext uri="{FF2B5EF4-FFF2-40B4-BE49-F238E27FC236}">
                  <a16:creationId xmlns:a16="http://schemas.microsoft.com/office/drawing/2014/main" id="{E1C6E790-A50E-EF64-C70E-B04099429D27}"/>
                </a:ext>
              </a:extLst>
            </p:cNvPr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8" name="Google Shape;4355;p64">
              <a:extLst>
                <a:ext uri="{FF2B5EF4-FFF2-40B4-BE49-F238E27FC236}">
                  <a16:creationId xmlns:a16="http://schemas.microsoft.com/office/drawing/2014/main" id="{B119E0D2-A3E5-3FB4-4102-71EAC904E70D}"/>
                </a:ext>
              </a:extLst>
            </p:cNvPr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9" name="Google Shape;4356;p64">
              <a:extLst>
                <a:ext uri="{FF2B5EF4-FFF2-40B4-BE49-F238E27FC236}">
                  <a16:creationId xmlns:a16="http://schemas.microsoft.com/office/drawing/2014/main" id="{C8A33DE3-8FE1-9EFB-4892-3B4B45605516}"/>
                </a:ext>
              </a:extLst>
            </p:cNvPr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0" name="Google Shape;4357;p64">
              <a:extLst>
                <a:ext uri="{FF2B5EF4-FFF2-40B4-BE49-F238E27FC236}">
                  <a16:creationId xmlns:a16="http://schemas.microsoft.com/office/drawing/2014/main" id="{CDD7006F-E2E3-13AD-19FF-04F24E3A8B56}"/>
                </a:ext>
              </a:extLst>
            </p:cNvPr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1" name="Google Shape;4358;p64">
              <a:extLst>
                <a:ext uri="{FF2B5EF4-FFF2-40B4-BE49-F238E27FC236}">
                  <a16:creationId xmlns:a16="http://schemas.microsoft.com/office/drawing/2014/main" id="{BB17D4A3-519A-0FF2-4B29-1BFC7201498D}"/>
                </a:ext>
              </a:extLst>
            </p:cNvPr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2" name="Google Shape;4359;p64">
              <a:extLst>
                <a:ext uri="{FF2B5EF4-FFF2-40B4-BE49-F238E27FC236}">
                  <a16:creationId xmlns:a16="http://schemas.microsoft.com/office/drawing/2014/main" id="{954723AB-2B20-7F6D-FF5E-F6D101331253}"/>
                </a:ext>
              </a:extLst>
            </p:cNvPr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3" name="Google Shape;4360;p64">
              <a:extLst>
                <a:ext uri="{FF2B5EF4-FFF2-40B4-BE49-F238E27FC236}">
                  <a16:creationId xmlns:a16="http://schemas.microsoft.com/office/drawing/2014/main" id="{1FDFE090-50AE-B5F0-E736-2EC918024DA8}"/>
                </a:ext>
              </a:extLst>
            </p:cNvPr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4" name="Google Shape;4361;p64">
              <a:extLst>
                <a:ext uri="{FF2B5EF4-FFF2-40B4-BE49-F238E27FC236}">
                  <a16:creationId xmlns:a16="http://schemas.microsoft.com/office/drawing/2014/main" id="{FD19BD39-403E-7968-19EE-EF950BD3269A}"/>
                </a:ext>
              </a:extLst>
            </p:cNvPr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5" name="Google Shape;4362;p64">
              <a:extLst>
                <a:ext uri="{FF2B5EF4-FFF2-40B4-BE49-F238E27FC236}">
                  <a16:creationId xmlns:a16="http://schemas.microsoft.com/office/drawing/2014/main" id="{3F1D5CC6-954C-92F0-201F-E92EAE2F544B}"/>
                </a:ext>
              </a:extLst>
            </p:cNvPr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6" name="Google Shape;4363;p64">
              <a:extLst>
                <a:ext uri="{FF2B5EF4-FFF2-40B4-BE49-F238E27FC236}">
                  <a16:creationId xmlns:a16="http://schemas.microsoft.com/office/drawing/2014/main" id="{B0C07FDE-5E86-499F-C8EA-8D0C353DB1F5}"/>
                </a:ext>
              </a:extLst>
            </p:cNvPr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7" name="Google Shape;4364;p64">
              <a:extLst>
                <a:ext uri="{FF2B5EF4-FFF2-40B4-BE49-F238E27FC236}">
                  <a16:creationId xmlns:a16="http://schemas.microsoft.com/office/drawing/2014/main" id="{A7F4D3DF-D70B-3231-D9F7-9A3401468EC9}"/>
                </a:ext>
              </a:extLst>
            </p:cNvPr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8" name="Google Shape;4365;p64">
              <a:extLst>
                <a:ext uri="{FF2B5EF4-FFF2-40B4-BE49-F238E27FC236}">
                  <a16:creationId xmlns:a16="http://schemas.microsoft.com/office/drawing/2014/main" id="{AD5014E6-B795-D049-38B5-1E5018594780}"/>
                </a:ext>
              </a:extLst>
            </p:cNvPr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9" name="Google Shape;4366;p64">
              <a:extLst>
                <a:ext uri="{FF2B5EF4-FFF2-40B4-BE49-F238E27FC236}">
                  <a16:creationId xmlns:a16="http://schemas.microsoft.com/office/drawing/2014/main" id="{A1AA22BB-37A5-738A-8A06-6F781F05556F}"/>
                </a:ext>
              </a:extLst>
            </p:cNvPr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0" name="Google Shape;4367;p64">
              <a:extLst>
                <a:ext uri="{FF2B5EF4-FFF2-40B4-BE49-F238E27FC236}">
                  <a16:creationId xmlns:a16="http://schemas.microsoft.com/office/drawing/2014/main" id="{FA848BEB-80B4-35FF-FA79-8331BC2A392E}"/>
                </a:ext>
              </a:extLst>
            </p:cNvPr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1" name="Google Shape;4368;p64">
              <a:extLst>
                <a:ext uri="{FF2B5EF4-FFF2-40B4-BE49-F238E27FC236}">
                  <a16:creationId xmlns:a16="http://schemas.microsoft.com/office/drawing/2014/main" id="{0F0780F0-04CA-0E00-B9E5-6A30CD3A45AA}"/>
                </a:ext>
              </a:extLst>
            </p:cNvPr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2" name="Google Shape;4369;p64">
              <a:extLst>
                <a:ext uri="{FF2B5EF4-FFF2-40B4-BE49-F238E27FC236}">
                  <a16:creationId xmlns:a16="http://schemas.microsoft.com/office/drawing/2014/main" id="{D9B835AB-B1EF-59F5-8648-7D5B9D128637}"/>
                </a:ext>
              </a:extLst>
            </p:cNvPr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3" name="Google Shape;4370;p64">
              <a:extLst>
                <a:ext uri="{FF2B5EF4-FFF2-40B4-BE49-F238E27FC236}">
                  <a16:creationId xmlns:a16="http://schemas.microsoft.com/office/drawing/2014/main" id="{1D4F7E30-68D4-855C-EB90-2E9A41B79A17}"/>
                </a:ext>
              </a:extLst>
            </p:cNvPr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4" name="Google Shape;4371;p64">
              <a:extLst>
                <a:ext uri="{FF2B5EF4-FFF2-40B4-BE49-F238E27FC236}">
                  <a16:creationId xmlns:a16="http://schemas.microsoft.com/office/drawing/2014/main" id="{8CF94DD8-4D21-6B0C-918F-B0645F4E63BD}"/>
                </a:ext>
              </a:extLst>
            </p:cNvPr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5" name="Google Shape;4372;p64">
              <a:extLst>
                <a:ext uri="{FF2B5EF4-FFF2-40B4-BE49-F238E27FC236}">
                  <a16:creationId xmlns:a16="http://schemas.microsoft.com/office/drawing/2014/main" id="{6812657C-A51D-E003-4327-BEE1F5F72FF0}"/>
                </a:ext>
              </a:extLst>
            </p:cNvPr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6" name="Google Shape;4373;p64">
              <a:extLst>
                <a:ext uri="{FF2B5EF4-FFF2-40B4-BE49-F238E27FC236}">
                  <a16:creationId xmlns:a16="http://schemas.microsoft.com/office/drawing/2014/main" id="{9CC09985-C8D5-BFE8-D0ED-2877A3CD1549}"/>
                </a:ext>
              </a:extLst>
            </p:cNvPr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7" name="Google Shape;4374;p64">
              <a:extLst>
                <a:ext uri="{FF2B5EF4-FFF2-40B4-BE49-F238E27FC236}">
                  <a16:creationId xmlns:a16="http://schemas.microsoft.com/office/drawing/2014/main" id="{0E8A9D06-523F-3C26-17B7-B0EAAECFFC80}"/>
                </a:ext>
              </a:extLst>
            </p:cNvPr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8" name="Google Shape;4375;p64">
              <a:extLst>
                <a:ext uri="{FF2B5EF4-FFF2-40B4-BE49-F238E27FC236}">
                  <a16:creationId xmlns:a16="http://schemas.microsoft.com/office/drawing/2014/main" id="{1DA78A88-04DE-C851-7821-4DB2DEBE6B60}"/>
                </a:ext>
              </a:extLst>
            </p:cNvPr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9" name="Google Shape;4376;p64">
              <a:extLst>
                <a:ext uri="{FF2B5EF4-FFF2-40B4-BE49-F238E27FC236}">
                  <a16:creationId xmlns:a16="http://schemas.microsoft.com/office/drawing/2014/main" id="{D02971A5-F925-7C61-11BC-AECE3AC48DEC}"/>
                </a:ext>
              </a:extLst>
            </p:cNvPr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0" name="Google Shape;4377;p64">
              <a:extLst>
                <a:ext uri="{FF2B5EF4-FFF2-40B4-BE49-F238E27FC236}">
                  <a16:creationId xmlns:a16="http://schemas.microsoft.com/office/drawing/2014/main" id="{01A2712E-CF90-5DF4-3D4A-F1CD18749824}"/>
                </a:ext>
              </a:extLst>
            </p:cNvPr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1" name="Google Shape;4378;p64">
              <a:extLst>
                <a:ext uri="{FF2B5EF4-FFF2-40B4-BE49-F238E27FC236}">
                  <a16:creationId xmlns:a16="http://schemas.microsoft.com/office/drawing/2014/main" id="{8103E93F-F90E-BC99-29E9-49FBBB6E7D3E}"/>
                </a:ext>
              </a:extLst>
            </p:cNvPr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2" name="Google Shape;4379;p64">
              <a:extLst>
                <a:ext uri="{FF2B5EF4-FFF2-40B4-BE49-F238E27FC236}">
                  <a16:creationId xmlns:a16="http://schemas.microsoft.com/office/drawing/2014/main" id="{7BFDECA8-F3F8-427C-D4A9-CC4E72ABAFD2}"/>
                </a:ext>
              </a:extLst>
            </p:cNvPr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3" name="Google Shape;4380;p64">
              <a:extLst>
                <a:ext uri="{FF2B5EF4-FFF2-40B4-BE49-F238E27FC236}">
                  <a16:creationId xmlns:a16="http://schemas.microsoft.com/office/drawing/2014/main" id="{C50AFEBE-A4C1-DCB9-6131-456B8F2A6F18}"/>
                </a:ext>
              </a:extLst>
            </p:cNvPr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4" name="Google Shape;4381;p64">
              <a:extLst>
                <a:ext uri="{FF2B5EF4-FFF2-40B4-BE49-F238E27FC236}">
                  <a16:creationId xmlns:a16="http://schemas.microsoft.com/office/drawing/2014/main" id="{1A263655-30F2-F05B-86BF-365DCC3EF13D}"/>
                </a:ext>
              </a:extLst>
            </p:cNvPr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5" name="Google Shape;4382;p64">
              <a:extLst>
                <a:ext uri="{FF2B5EF4-FFF2-40B4-BE49-F238E27FC236}">
                  <a16:creationId xmlns:a16="http://schemas.microsoft.com/office/drawing/2014/main" id="{54692142-98F0-0358-3DB6-298B6F4C4A21}"/>
                </a:ext>
              </a:extLst>
            </p:cNvPr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6" name="Google Shape;4383;p64">
              <a:extLst>
                <a:ext uri="{FF2B5EF4-FFF2-40B4-BE49-F238E27FC236}">
                  <a16:creationId xmlns:a16="http://schemas.microsoft.com/office/drawing/2014/main" id="{3292F2E2-FCF3-CF30-9D11-385B3C45C532}"/>
                </a:ext>
              </a:extLst>
            </p:cNvPr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7" name="Google Shape;4384;p64">
              <a:extLst>
                <a:ext uri="{FF2B5EF4-FFF2-40B4-BE49-F238E27FC236}">
                  <a16:creationId xmlns:a16="http://schemas.microsoft.com/office/drawing/2014/main" id="{F54B0F1E-8AE6-8FF9-2A1F-F567ADC43216}"/>
                </a:ext>
              </a:extLst>
            </p:cNvPr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8" name="Google Shape;4385;p64">
              <a:extLst>
                <a:ext uri="{FF2B5EF4-FFF2-40B4-BE49-F238E27FC236}">
                  <a16:creationId xmlns:a16="http://schemas.microsoft.com/office/drawing/2014/main" id="{96D3D679-974C-3CBB-2B15-C676F6104B9D}"/>
                </a:ext>
              </a:extLst>
            </p:cNvPr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9" name="Google Shape;4386;p64">
              <a:extLst>
                <a:ext uri="{FF2B5EF4-FFF2-40B4-BE49-F238E27FC236}">
                  <a16:creationId xmlns:a16="http://schemas.microsoft.com/office/drawing/2014/main" id="{415DAED3-D03D-EFB1-3C1B-C911657B24E1}"/>
                </a:ext>
              </a:extLst>
            </p:cNvPr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0" name="Google Shape;4387;p64">
              <a:extLst>
                <a:ext uri="{FF2B5EF4-FFF2-40B4-BE49-F238E27FC236}">
                  <a16:creationId xmlns:a16="http://schemas.microsoft.com/office/drawing/2014/main" id="{75C225AE-4161-D664-EA79-E4CA0F1AA323}"/>
                </a:ext>
              </a:extLst>
            </p:cNvPr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1" name="Google Shape;4388;p64">
              <a:extLst>
                <a:ext uri="{FF2B5EF4-FFF2-40B4-BE49-F238E27FC236}">
                  <a16:creationId xmlns:a16="http://schemas.microsoft.com/office/drawing/2014/main" id="{D1FFB189-5113-43D0-9CC9-72291028C84B}"/>
                </a:ext>
              </a:extLst>
            </p:cNvPr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2" name="Google Shape;4389;p64">
              <a:extLst>
                <a:ext uri="{FF2B5EF4-FFF2-40B4-BE49-F238E27FC236}">
                  <a16:creationId xmlns:a16="http://schemas.microsoft.com/office/drawing/2014/main" id="{2AFA768F-0D7E-05C3-4FC1-1215835164C8}"/>
                </a:ext>
              </a:extLst>
            </p:cNvPr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3" name="Google Shape;4390;p64">
              <a:extLst>
                <a:ext uri="{FF2B5EF4-FFF2-40B4-BE49-F238E27FC236}">
                  <a16:creationId xmlns:a16="http://schemas.microsoft.com/office/drawing/2014/main" id="{7229FC19-08C4-3D53-B0E7-390DE7913E08}"/>
                </a:ext>
              </a:extLst>
            </p:cNvPr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4" name="Google Shape;4391;p64">
              <a:extLst>
                <a:ext uri="{FF2B5EF4-FFF2-40B4-BE49-F238E27FC236}">
                  <a16:creationId xmlns:a16="http://schemas.microsoft.com/office/drawing/2014/main" id="{6162BB49-4BCD-0128-1715-D23A4226CD35}"/>
                </a:ext>
              </a:extLst>
            </p:cNvPr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5" name="Google Shape;4392;p64">
              <a:extLst>
                <a:ext uri="{FF2B5EF4-FFF2-40B4-BE49-F238E27FC236}">
                  <a16:creationId xmlns:a16="http://schemas.microsoft.com/office/drawing/2014/main" id="{E1360025-7E3F-4084-A26E-460EB65FB968}"/>
                </a:ext>
              </a:extLst>
            </p:cNvPr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6" name="Google Shape;4393;p64">
              <a:extLst>
                <a:ext uri="{FF2B5EF4-FFF2-40B4-BE49-F238E27FC236}">
                  <a16:creationId xmlns:a16="http://schemas.microsoft.com/office/drawing/2014/main" id="{0262D269-1645-9ABE-4D3D-E5C4208E5F26}"/>
                </a:ext>
              </a:extLst>
            </p:cNvPr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7" name="Google Shape;4394;p64">
              <a:extLst>
                <a:ext uri="{FF2B5EF4-FFF2-40B4-BE49-F238E27FC236}">
                  <a16:creationId xmlns:a16="http://schemas.microsoft.com/office/drawing/2014/main" id="{FCC199B6-85AD-6B41-66E3-B5AB23CC2FB2}"/>
                </a:ext>
              </a:extLst>
            </p:cNvPr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8" name="Google Shape;4395;p64">
              <a:extLst>
                <a:ext uri="{FF2B5EF4-FFF2-40B4-BE49-F238E27FC236}">
                  <a16:creationId xmlns:a16="http://schemas.microsoft.com/office/drawing/2014/main" id="{FA8E57E9-ACF5-EAC5-9A57-4FC14054ED40}"/>
                </a:ext>
              </a:extLst>
            </p:cNvPr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9" name="Google Shape;4396;p64">
              <a:extLst>
                <a:ext uri="{FF2B5EF4-FFF2-40B4-BE49-F238E27FC236}">
                  <a16:creationId xmlns:a16="http://schemas.microsoft.com/office/drawing/2014/main" id="{68C8B480-BA6D-E5E9-E20D-48630FCE9971}"/>
                </a:ext>
              </a:extLst>
            </p:cNvPr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0" name="Google Shape;4397;p64">
              <a:extLst>
                <a:ext uri="{FF2B5EF4-FFF2-40B4-BE49-F238E27FC236}">
                  <a16:creationId xmlns:a16="http://schemas.microsoft.com/office/drawing/2014/main" id="{3F8FF3A7-BCF2-B8D6-41AB-BA7D6625F50C}"/>
                </a:ext>
              </a:extLst>
            </p:cNvPr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1" name="Google Shape;4398;p64">
              <a:extLst>
                <a:ext uri="{FF2B5EF4-FFF2-40B4-BE49-F238E27FC236}">
                  <a16:creationId xmlns:a16="http://schemas.microsoft.com/office/drawing/2014/main" id="{09823E5E-2AC4-631C-D180-07DC607866A5}"/>
                </a:ext>
              </a:extLst>
            </p:cNvPr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2" name="Google Shape;4399;p64">
              <a:extLst>
                <a:ext uri="{FF2B5EF4-FFF2-40B4-BE49-F238E27FC236}">
                  <a16:creationId xmlns:a16="http://schemas.microsoft.com/office/drawing/2014/main" id="{09A55AF2-410F-A89B-B76C-C13B4A97BA41}"/>
                </a:ext>
              </a:extLst>
            </p:cNvPr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3" name="Google Shape;4400;p64">
              <a:extLst>
                <a:ext uri="{FF2B5EF4-FFF2-40B4-BE49-F238E27FC236}">
                  <a16:creationId xmlns:a16="http://schemas.microsoft.com/office/drawing/2014/main" id="{B487915E-D6DD-D90F-C94E-543683849D31}"/>
                </a:ext>
              </a:extLst>
            </p:cNvPr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4" name="Google Shape;4401;p64">
              <a:extLst>
                <a:ext uri="{FF2B5EF4-FFF2-40B4-BE49-F238E27FC236}">
                  <a16:creationId xmlns:a16="http://schemas.microsoft.com/office/drawing/2014/main" id="{C25E8C9F-16A8-E37E-E1F8-F1386AA28E91}"/>
                </a:ext>
              </a:extLst>
            </p:cNvPr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5" name="Google Shape;4402;p64">
              <a:extLst>
                <a:ext uri="{FF2B5EF4-FFF2-40B4-BE49-F238E27FC236}">
                  <a16:creationId xmlns:a16="http://schemas.microsoft.com/office/drawing/2014/main" id="{D1001932-ADFB-2DC9-7BE5-276C25F18E3C}"/>
                </a:ext>
              </a:extLst>
            </p:cNvPr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6" name="Google Shape;4403;p64">
              <a:extLst>
                <a:ext uri="{FF2B5EF4-FFF2-40B4-BE49-F238E27FC236}">
                  <a16:creationId xmlns:a16="http://schemas.microsoft.com/office/drawing/2014/main" id="{6E4ACB5B-49A9-10F2-8294-FC1602CB47D3}"/>
                </a:ext>
              </a:extLst>
            </p:cNvPr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7" name="Google Shape;4404;p64">
              <a:extLst>
                <a:ext uri="{FF2B5EF4-FFF2-40B4-BE49-F238E27FC236}">
                  <a16:creationId xmlns:a16="http://schemas.microsoft.com/office/drawing/2014/main" id="{107279D2-6FDC-DBE8-FB68-4CAAD9823DFF}"/>
                </a:ext>
              </a:extLst>
            </p:cNvPr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8" name="Google Shape;4405;p64">
              <a:extLst>
                <a:ext uri="{FF2B5EF4-FFF2-40B4-BE49-F238E27FC236}">
                  <a16:creationId xmlns:a16="http://schemas.microsoft.com/office/drawing/2014/main" id="{CE62C2D9-C592-D7AB-8CAE-EE559EA24EC1}"/>
                </a:ext>
              </a:extLst>
            </p:cNvPr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9" name="Google Shape;4406;p64">
              <a:extLst>
                <a:ext uri="{FF2B5EF4-FFF2-40B4-BE49-F238E27FC236}">
                  <a16:creationId xmlns:a16="http://schemas.microsoft.com/office/drawing/2014/main" id="{39A6706A-2F89-AC64-D2C8-69C8B3F50176}"/>
                </a:ext>
              </a:extLst>
            </p:cNvPr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0" name="Google Shape;4407;p64">
              <a:extLst>
                <a:ext uri="{FF2B5EF4-FFF2-40B4-BE49-F238E27FC236}">
                  <a16:creationId xmlns:a16="http://schemas.microsoft.com/office/drawing/2014/main" id="{FA3C9A50-B1AA-51C7-0CA7-CB59082A9300}"/>
                </a:ext>
              </a:extLst>
            </p:cNvPr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1" name="Google Shape;4408;p64">
              <a:extLst>
                <a:ext uri="{FF2B5EF4-FFF2-40B4-BE49-F238E27FC236}">
                  <a16:creationId xmlns:a16="http://schemas.microsoft.com/office/drawing/2014/main" id="{F69F9CE5-A4B9-805E-1C93-975238FD22F3}"/>
                </a:ext>
              </a:extLst>
            </p:cNvPr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2" name="Google Shape;4409;p64">
              <a:extLst>
                <a:ext uri="{FF2B5EF4-FFF2-40B4-BE49-F238E27FC236}">
                  <a16:creationId xmlns:a16="http://schemas.microsoft.com/office/drawing/2014/main" id="{4B9A80C4-503A-ECF5-E721-46D23B0237B2}"/>
                </a:ext>
              </a:extLst>
            </p:cNvPr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3" name="Google Shape;4410;p64">
              <a:extLst>
                <a:ext uri="{FF2B5EF4-FFF2-40B4-BE49-F238E27FC236}">
                  <a16:creationId xmlns:a16="http://schemas.microsoft.com/office/drawing/2014/main" id="{8B8BADDC-0888-527A-5065-71F78268B1FD}"/>
                </a:ext>
              </a:extLst>
            </p:cNvPr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4" name="Google Shape;4411;p64">
              <a:extLst>
                <a:ext uri="{FF2B5EF4-FFF2-40B4-BE49-F238E27FC236}">
                  <a16:creationId xmlns:a16="http://schemas.microsoft.com/office/drawing/2014/main" id="{671D990F-2F77-B68E-0BC8-B2C0311F7B1D}"/>
                </a:ext>
              </a:extLst>
            </p:cNvPr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5" name="Google Shape;4412;p64">
              <a:extLst>
                <a:ext uri="{FF2B5EF4-FFF2-40B4-BE49-F238E27FC236}">
                  <a16:creationId xmlns:a16="http://schemas.microsoft.com/office/drawing/2014/main" id="{C2911E03-025F-3340-3820-6C0278798F66}"/>
                </a:ext>
              </a:extLst>
            </p:cNvPr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6" name="Google Shape;4413;p64">
              <a:extLst>
                <a:ext uri="{FF2B5EF4-FFF2-40B4-BE49-F238E27FC236}">
                  <a16:creationId xmlns:a16="http://schemas.microsoft.com/office/drawing/2014/main" id="{40680048-979C-5EF4-E33A-ED0E449E7D99}"/>
                </a:ext>
              </a:extLst>
            </p:cNvPr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7" name="Google Shape;4414;p64">
              <a:extLst>
                <a:ext uri="{FF2B5EF4-FFF2-40B4-BE49-F238E27FC236}">
                  <a16:creationId xmlns:a16="http://schemas.microsoft.com/office/drawing/2014/main" id="{D659BBF5-0F25-9E15-A154-0EA76FB2D438}"/>
                </a:ext>
              </a:extLst>
            </p:cNvPr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8" name="Google Shape;4415;p64">
              <a:extLst>
                <a:ext uri="{FF2B5EF4-FFF2-40B4-BE49-F238E27FC236}">
                  <a16:creationId xmlns:a16="http://schemas.microsoft.com/office/drawing/2014/main" id="{AAFE5EB8-AE98-88BC-AA50-A481301A62DC}"/>
                </a:ext>
              </a:extLst>
            </p:cNvPr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9" name="Google Shape;4416;p64">
              <a:extLst>
                <a:ext uri="{FF2B5EF4-FFF2-40B4-BE49-F238E27FC236}">
                  <a16:creationId xmlns:a16="http://schemas.microsoft.com/office/drawing/2014/main" id="{C55B76BF-7CE2-3F56-47F9-87E682CEA887}"/>
                </a:ext>
              </a:extLst>
            </p:cNvPr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0" name="Google Shape;4417;p64">
              <a:extLst>
                <a:ext uri="{FF2B5EF4-FFF2-40B4-BE49-F238E27FC236}">
                  <a16:creationId xmlns:a16="http://schemas.microsoft.com/office/drawing/2014/main" id="{58F3091F-E0E8-E785-F1C8-669A3BBE9E5C}"/>
                </a:ext>
              </a:extLst>
            </p:cNvPr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1" name="Google Shape;4418;p64">
              <a:extLst>
                <a:ext uri="{FF2B5EF4-FFF2-40B4-BE49-F238E27FC236}">
                  <a16:creationId xmlns:a16="http://schemas.microsoft.com/office/drawing/2014/main" id="{645A85AD-8562-A98C-A0B9-186362D4B021}"/>
                </a:ext>
              </a:extLst>
            </p:cNvPr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2" name="Google Shape;4419;p64">
              <a:extLst>
                <a:ext uri="{FF2B5EF4-FFF2-40B4-BE49-F238E27FC236}">
                  <a16:creationId xmlns:a16="http://schemas.microsoft.com/office/drawing/2014/main" id="{30F6C8E5-4600-D66C-386E-2DCE2DFBD9B4}"/>
                </a:ext>
              </a:extLst>
            </p:cNvPr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3" name="Google Shape;4420;p64">
              <a:extLst>
                <a:ext uri="{FF2B5EF4-FFF2-40B4-BE49-F238E27FC236}">
                  <a16:creationId xmlns:a16="http://schemas.microsoft.com/office/drawing/2014/main" id="{26D01A6B-64CE-FA3D-934A-674E2FE014B1}"/>
                </a:ext>
              </a:extLst>
            </p:cNvPr>
            <p:cNvSpPr/>
            <p:nvPr/>
          </p:nvSpPr>
          <p:spPr>
            <a:xfrm>
              <a:off x="4006851" y="1760949"/>
              <a:ext cx="176824" cy="613199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4" name="Google Shape;4421;p64">
              <a:extLst>
                <a:ext uri="{FF2B5EF4-FFF2-40B4-BE49-F238E27FC236}">
                  <a16:creationId xmlns:a16="http://schemas.microsoft.com/office/drawing/2014/main" id="{6BDFF2C1-DF8F-CDBD-E704-92A31C23F3D8}"/>
                </a:ext>
              </a:extLst>
            </p:cNvPr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5" name="Google Shape;4422;p64">
              <a:extLst>
                <a:ext uri="{FF2B5EF4-FFF2-40B4-BE49-F238E27FC236}">
                  <a16:creationId xmlns:a16="http://schemas.microsoft.com/office/drawing/2014/main" id="{CDBBC881-27B6-2037-31B7-1D728F0E3D11}"/>
                </a:ext>
              </a:extLst>
            </p:cNvPr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6" name="Google Shape;4423;p64">
              <a:extLst>
                <a:ext uri="{FF2B5EF4-FFF2-40B4-BE49-F238E27FC236}">
                  <a16:creationId xmlns:a16="http://schemas.microsoft.com/office/drawing/2014/main" id="{FE4FFE69-A743-F6CB-ECF1-DEE3E6055C50}"/>
                </a:ext>
              </a:extLst>
            </p:cNvPr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7" name="Google Shape;4424;p64">
              <a:extLst>
                <a:ext uri="{FF2B5EF4-FFF2-40B4-BE49-F238E27FC236}">
                  <a16:creationId xmlns:a16="http://schemas.microsoft.com/office/drawing/2014/main" id="{1490AF4D-B49F-B51B-372A-36D932BD5D38}"/>
                </a:ext>
              </a:extLst>
            </p:cNvPr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8" name="Google Shape;4425;p64">
              <a:extLst>
                <a:ext uri="{FF2B5EF4-FFF2-40B4-BE49-F238E27FC236}">
                  <a16:creationId xmlns:a16="http://schemas.microsoft.com/office/drawing/2014/main" id="{E0F389C8-AF9F-8CC6-99F9-4D24E0750333}"/>
                </a:ext>
              </a:extLst>
            </p:cNvPr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9" name="Google Shape;4426;p64">
              <a:extLst>
                <a:ext uri="{FF2B5EF4-FFF2-40B4-BE49-F238E27FC236}">
                  <a16:creationId xmlns:a16="http://schemas.microsoft.com/office/drawing/2014/main" id="{BA98AFAF-B880-7A91-D0F6-B8D8FE8D1AE6}"/>
                </a:ext>
              </a:extLst>
            </p:cNvPr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0" name="Google Shape;4427;p64">
              <a:extLst>
                <a:ext uri="{FF2B5EF4-FFF2-40B4-BE49-F238E27FC236}">
                  <a16:creationId xmlns:a16="http://schemas.microsoft.com/office/drawing/2014/main" id="{AA86F537-74B9-7D9A-E4C8-5D27F41A23CD}"/>
                </a:ext>
              </a:extLst>
            </p:cNvPr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1" name="Google Shape;4428;p64">
              <a:extLst>
                <a:ext uri="{FF2B5EF4-FFF2-40B4-BE49-F238E27FC236}">
                  <a16:creationId xmlns:a16="http://schemas.microsoft.com/office/drawing/2014/main" id="{282DD32B-3244-74C4-53C9-758E292DE7B9}"/>
                </a:ext>
              </a:extLst>
            </p:cNvPr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2" name="Google Shape;4429;p64">
              <a:extLst>
                <a:ext uri="{FF2B5EF4-FFF2-40B4-BE49-F238E27FC236}">
                  <a16:creationId xmlns:a16="http://schemas.microsoft.com/office/drawing/2014/main" id="{503DBC32-E128-5DA9-629A-0AAF487575B4}"/>
                </a:ext>
              </a:extLst>
            </p:cNvPr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3" name="Google Shape;4430;p64">
              <a:extLst>
                <a:ext uri="{FF2B5EF4-FFF2-40B4-BE49-F238E27FC236}">
                  <a16:creationId xmlns:a16="http://schemas.microsoft.com/office/drawing/2014/main" id="{331684B8-C5FB-AAB9-A0A3-1329F3EA9B4C}"/>
                </a:ext>
              </a:extLst>
            </p:cNvPr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4" name="Google Shape;4431;p64">
              <a:extLst>
                <a:ext uri="{FF2B5EF4-FFF2-40B4-BE49-F238E27FC236}">
                  <a16:creationId xmlns:a16="http://schemas.microsoft.com/office/drawing/2014/main" id="{A006E578-6BCA-FFFF-F781-CD50DE1673E9}"/>
                </a:ext>
              </a:extLst>
            </p:cNvPr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5" name="Google Shape;4432;p64">
              <a:extLst>
                <a:ext uri="{FF2B5EF4-FFF2-40B4-BE49-F238E27FC236}">
                  <a16:creationId xmlns:a16="http://schemas.microsoft.com/office/drawing/2014/main" id="{A3BCFF86-0482-BF9C-6F8B-302CBB8061E9}"/>
                </a:ext>
              </a:extLst>
            </p:cNvPr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6" name="Google Shape;4433;p64">
              <a:extLst>
                <a:ext uri="{FF2B5EF4-FFF2-40B4-BE49-F238E27FC236}">
                  <a16:creationId xmlns:a16="http://schemas.microsoft.com/office/drawing/2014/main" id="{360E8A57-094D-23DF-8B04-6FA53C1FE6BE}"/>
                </a:ext>
              </a:extLst>
            </p:cNvPr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7" name="Google Shape;4434;p64">
              <a:extLst>
                <a:ext uri="{FF2B5EF4-FFF2-40B4-BE49-F238E27FC236}">
                  <a16:creationId xmlns:a16="http://schemas.microsoft.com/office/drawing/2014/main" id="{9D236D8E-0A0C-E180-C5C9-E63A30D2A5AF}"/>
                </a:ext>
              </a:extLst>
            </p:cNvPr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8" name="Google Shape;4435;p64">
              <a:extLst>
                <a:ext uri="{FF2B5EF4-FFF2-40B4-BE49-F238E27FC236}">
                  <a16:creationId xmlns:a16="http://schemas.microsoft.com/office/drawing/2014/main" id="{BCB23398-FFCC-B1FE-4FF4-A56C785857C6}"/>
                </a:ext>
              </a:extLst>
            </p:cNvPr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9" name="Google Shape;4436;p64">
              <a:extLst>
                <a:ext uri="{FF2B5EF4-FFF2-40B4-BE49-F238E27FC236}">
                  <a16:creationId xmlns:a16="http://schemas.microsoft.com/office/drawing/2014/main" id="{2A618A2A-BB4A-C1E7-371D-2593E416AF2B}"/>
                </a:ext>
              </a:extLst>
            </p:cNvPr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0" name="Google Shape;4437;p64">
              <a:extLst>
                <a:ext uri="{FF2B5EF4-FFF2-40B4-BE49-F238E27FC236}">
                  <a16:creationId xmlns:a16="http://schemas.microsoft.com/office/drawing/2014/main" id="{88B2B96C-230D-8947-1C48-933803637BC0}"/>
                </a:ext>
              </a:extLst>
            </p:cNvPr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1" name="Google Shape;4438;p64">
              <a:extLst>
                <a:ext uri="{FF2B5EF4-FFF2-40B4-BE49-F238E27FC236}">
                  <a16:creationId xmlns:a16="http://schemas.microsoft.com/office/drawing/2014/main" id="{541E74F9-0379-02D2-40D6-788BE4F047CA}"/>
                </a:ext>
              </a:extLst>
            </p:cNvPr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2" name="Google Shape;4439;p64">
              <a:extLst>
                <a:ext uri="{FF2B5EF4-FFF2-40B4-BE49-F238E27FC236}">
                  <a16:creationId xmlns:a16="http://schemas.microsoft.com/office/drawing/2014/main" id="{217E6221-353B-8A13-1CD1-471CE8463D3B}"/>
                </a:ext>
              </a:extLst>
            </p:cNvPr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3" name="Google Shape;4440;p64">
              <a:extLst>
                <a:ext uri="{FF2B5EF4-FFF2-40B4-BE49-F238E27FC236}">
                  <a16:creationId xmlns:a16="http://schemas.microsoft.com/office/drawing/2014/main" id="{03BC41CE-8F22-BBA3-C8E8-C62ADF9CA52E}"/>
                </a:ext>
              </a:extLst>
            </p:cNvPr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4" name="Google Shape;4441;p64">
              <a:extLst>
                <a:ext uri="{FF2B5EF4-FFF2-40B4-BE49-F238E27FC236}">
                  <a16:creationId xmlns:a16="http://schemas.microsoft.com/office/drawing/2014/main" id="{9C20BA76-FE95-73FE-DFBA-4EDB5EE78B13}"/>
                </a:ext>
              </a:extLst>
            </p:cNvPr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5" name="Google Shape;4442;p64">
              <a:extLst>
                <a:ext uri="{FF2B5EF4-FFF2-40B4-BE49-F238E27FC236}">
                  <a16:creationId xmlns:a16="http://schemas.microsoft.com/office/drawing/2014/main" id="{2A6F7B1E-5478-214D-BCC8-4A542D9B85B2}"/>
                </a:ext>
              </a:extLst>
            </p:cNvPr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6" name="Google Shape;4443;p64">
              <a:extLst>
                <a:ext uri="{FF2B5EF4-FFF2-40B4-BE49-F238E27FC236}">
                  <a16:creationId xmlns:a16="http://schemas.microsoft.com/office/drawing/2014/main" id="{535E1D7B-3083-3B89-ECC6-C861E3D2A586}"/>
                </a:ext>
              </a:extLst>
            </p:cNvPr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7" name="Google Shape;4444;p64">
              <a:extLst>
                <a:ext uri="{FF2B5EF4-FFF2-40B4-BE49-F238E27FC236}">
                  <a16:creationId xmlns:a16="http://schemas.microsoft.com/office/drawing/2014/main" id="{BBCCCC0F-7AB8-9B7D-1B1A-DC83306E0001}"/>
                </a:ext>
              </a:extLst>
            </p:cNvPr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8" name="Google Shape;4445;p64">
              <a:extLst>
                <a:ext uri="{FF2B5EF4-FFF2-40B4-BE49-F238E27FC236}">
                  <a16:creationId xmlns:a16="http://schemas.microsoft.com/office/drawing/2014/main" id="{FD3B4C81-AE58-62BD-39A9-4C357EF2D353}"/>
                </a:ext>
              </a:extLst>
            </p:cNvPr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9" name="Google Shape;4446;p64">
              <a:extLst>
                <a:ext uri="{FF2B5EF4-FFF2-40B4-BE49-F238E27FC236}">
                  <a16:creationId xmlns:a16="http://schemas.microsoft.com/office/drawing/2014/main" id="{1BF80305-BA02-E5E0-912D-549E63D3903F}"/>
                </a:ext>
              </a:extLst>
            </p:cNvPr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0" name="Google Shape;4447;p64">
              <a:extLst>
                <a:ext uri="{FF2B5EF4-FFF2-40B4-BE49-F238E27FC236}">
                  <a16:creationId xmlns:a16="http://schemas.microsoft.com/office/drawing/2014/main" id="{12C18486-124E-271B-8FDF-E034757DF69F}"/>
                </a:ext>
              </a:extLst>
            </p:cNvPr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1" name="Google Shape;4448;p64">
              <a:extLst>
                <a:ext uri="{FF2B5EF4-FFF2-40B4-BE49-F238E27FC236}">
                  <a16:creationId xmlns:a16="http://schemas.microsoft.com/office/drawing/2014/main" id="{68CA40B2-869B-15F6-A140-A276833D20BF}"/>
                </a:ext>
              </a:extLst>
            </p:cNvPr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2" name="Google Shape;4449;p64">
              <a:extLst>
                <a:ext uri="{FF2B5EF4-FFF2-40B4-BE49-F238E27FC236}">
                  <a16:creationId xmlns:a16="http://schemas.microsoft.com/office/drawing/2014/main" id="{84060F02-A4EA-7209-51B6-5B214560EEC1}"/>
                </a:ext>
              </a:extLst>
            </p:cNvPr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3" name="Google Shape;4450;p64">
              <a:extLst>
                <a:ext uri="{FF2B5EF4-FFF2-40B4-BE49-F238E27FC236}">
                  <a16:creationId xmlns:a16="http://schemas.microsoft.com/office/drawing/2014/main" id="{C88A85DD-DD13-A8B3-01F2-EF2C20D3378E}"/>
                </a:ext>
              </a:extLst>
            </p:cNvPr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4" name="Google Shape;4451;p64">
              <a:extLst>
                <a:ext uri="{FF2B5EF4-FFF2-40B4-BE49-F238E27FC236}">
                  <a16:creationId xmlns:a16="http://schemas.microsoft.com/office/drawing/2014/main" id="{BCDE0959-4825-F706-675A-E936F3F4C74D}"/>
                </a:ext>
              </a:extLst>
            </p:cNvPr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5" name="Google Shape;4452;p64">
              <a:extLst>
                <a:ext uri="{FF2B5EF4-FFF2-40B4-BE49-F238E27FC236}">
                  <a16:creationId xmlns:a16="http://schemas.microsoft.com/office/drawing/2014/main" id="{33B3E24C-254C-76F5-E262-5EBBFC57DD39}"/>
                </a:ext>
              </a:extLst>
            </p:cNvPr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6" name="Google Shape;4453;p64">
              <a:extLst>
                <a:ext uri="{FF2B5EF4-FFF2-40B4-BE49-F238E27FC236}">
                  <a16:creationId xmlns:a16="http://schemas.microsoft.com/office/drawing/2014/main" id="{7EE99958-614A-8042-24F1-DC5B483542D7}"/>
                </a:ext>
              </a:extLst>
            </p:cNvPr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7" name="Google Shape;4454;p64">
              <a:extLst>
                <a:ext uri="{FF2B5EF4-FFF2-40B4-BE49-F238E27FC236}">
                  <a16:creationId xmlns:a16="http://schemas.microsoft.com/office/drawing/2014/main" id="{8C01B67E-07E8-FC0E-BA64-09A6209E9AE1}"/>
                </a:ext>
              </a:extLst>
            </p:cNvPr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8" name="Google Shape;4455;p64">
              <a:extLst>
                <a:ext uri="{FF2B5EF4-FFF2-40B4-BE49-F238E27FC236}">
                  <a16:creationId xmlns:a16="http://schemas.microsoft.com/office/drawing/2014/main" id="{30420E0C-1398-F4C3-E8C9-0EB09F4F5A68}"/>
                </a:ext>
              </a:extLst>
            </p:cNvPr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9" name="Google Shape;4456;p64">
              <a:extLst>
                <a:ext uri="{FF2B5EF4-FFF2-40B4-BE49-F238E27FC236}">
                  <a16:creationId xmlns:a16="http://schemas.microsoft.com/office/drawing/2014/main" id="{116E7ADA-8DFF-EAA1-6CB5-DBD41B1A7A28}"/>
                </a:ext>
              </a:extLst>
            </p:cNvPr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0" name="Google Shape;4457;p64">
              <a:extLst>
                <a:ext uri="{FF2B5EF4-FFF2-40B4-BE49-F238E27FC236}">
                  <a16:creationId xmlns:a16="http://schemas.microsoft.com/office/drawing/2014/main" id="{AD279E6B-3269-6257-F98C-43CB4976AB61}"/>
                </a:ext>
              </a:extLst>
            </p:cNvPr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1" name="Google Shape;4458;p64">
              <a:extLst>
                <a:ext uri="{FF2B5EF4-FFF2-40B4-BE49-F238E27FC236}">
                  <a16:creationId xmlns:a16="http://schemas.microsoft.com/office/drawing/2014/main" id="{C20271B2-C5E0-CC9F-8055-7C98D42576CE}"/>
                </a:ext>
              </a:extLst>
            </p:cNvPr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2" name="Google Shape;4459;p64">
              <a:extLst>
                <a:ext uri="{FF2B5EF4-FFF2-40B4-BE49-F238E27FC236}">
                  <a16:creationId xmlns:a16="http://schemas.microsoft.com/office/drawing/2014/main" id="{AD1B8DC9-6618-F34C-E8A4-B953426B2C97}"/>
                </a:ext>
              </a:extLst>
            </p:cNvPr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3" name="Google Shape;4460;p64">
              <a:extLst>
                <a:ext uri="{FF2B5EF4-FFF2-40B4-BE49-F238E27FC236}">
                  <a16:creationId xmlns:a16="http://schemas.microsoft.com/office/drawing/2014/main" id="{ADCA0326-CC07-DFBD-528C-252C560B07F9}"/>
                </a:ext>
              </a:extLst>
            </p:cNvPr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4" name="Google Shape;4461;p64">
              <a:extLst>
                <a:ext uri="{FF2B5EF4-FFF2-40B4-BE49-F238E27FC236}">
                  <a16:creationId xmlns:a16="http://schemas.microsoft.com/office/drawing/2014/main" id="{D3CE112D-EB9B-E002-047A-E1ACADC86CCB}"/>
                </a:ext>
              </a:extLst>
            </p:cNvPr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5" name="Google Shape;4462;p64">
              <a:extLst>
                <a:ext uri="{FF2B5EF4-FFF2-40B4-BE49-F238E27FC236}">
                  <a16:creationId xmlns:a16="http://schemas.microsoft.com/office/drawing/2014/main" id="{83A68426-D611-62D1-B277-CE843315818F}"/>
                </a:ext>
              </a:extLst>
            </p:cNvPr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6" name="Google Shape;4463;p64">
              <a:extLst>
                <a:ext uri="{FF2B5EF4-FFF2-40B4-BE49-F238E27FC236}">
                  <a16:creationId xmlns:a16="http://schemas.microsoft.com/office/drawing/2014/main" id="{7A01AB00-8FCA-F968-B903-89EBF36CBC24}"/>
                </a:ext>
              </a:extLst>
            </p:cNvPr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7" name="Google Shape;4464;p64">
              <a:extLst>
                <a:ext uri="{FF2B5EF4-FFF2-40B4-BE49-F238E27FC236}">
                  <a16:creationId xmlns:a16="http://schemas.microsoft.com/office/drawing/2014/main" id="{5012C54C-8010-550D-35CC-CB50452D2C82}"/>
                </a:ext>
              </a:extLst>
            </p:cNvPr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8" name="Google Shape;4465;p64">
              <a:extLst>
                <a:ext uri="{FF2B5EF4-FFF2-40B4-BE49-F238E27FC236}">
                  <a16:creationId xmlns:a16="http://schemas.microsoft.com/office/drawing/2014/main" id="{B6F2C4F4-6A27-0829-0F93-7857EC3F3026}"/>
                </a:ext>
              </a:extLst>
            </p:cNvPr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9" name="Google Shape;4466;p64">
              <a:extLst>
                <a:ext uri="{FF2B5EF4-FFF2-40B4-BE49-F238E27FC236}">
                  <a16:creationId xmlns:a16="http://schemas.microsoft.com/office/drawing/2014/main" id="{76AB4505-7F11-60F3-13E1-47C0A59BEB8D}"/>
                </a:ext>
              </a:extLst>
            </p:cNvPr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0" name="Google Shape;4467;p64">
              <a:extLst>
                <a:ext uri="{FF2B5EF4-FFF2-40B4-BE49-F238E27FC236}">
                  <a16:creationId xmlns:a16="http://schemas.microsoft.com/office/drawing/2014/main" id="{8D3322E5-BA7F-1E01-2183-96B312D1B8C9}"/>
                </a:ext>
              </a:extLst>
            </p:cNvPr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1" name="Google Shape;4468;p64">
              <a:extLst>
                <a:ext uri="{FF2B5EF4-FFF2-40B4-BE49-F238E27FC236}">
                  <a16:creationId xmlns:a16="http://schemas.microsoft.com/office/drawing/2014/main" id="{AB7EA0CA-0453-1D58-C7C6-3C55B4EB032D}"/>
                </a:ext>
              </a:extLst>
            </p:cNvPr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2" name="Google Shape;4469;p64">
              <a:extLst>
                <a:ext uri="{FF2B5EF4-FFF2-40B4-BE49-F238E27FC236}">
                  <a16:creationId xmlns:a16="http://schemas.microsoft.com/office/drawing/2014/main" id="{A109BD4F-C9A8-4556-D0DF-F0D932D06D40}"/>
                </a:ext>
              </a:extLst>
            </p:cNvPr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3" name="Google Shape;4470;p64">
              <a:extLst>
                <a:ext uri="{FF2B5EF4-FFF2-40B4-BE49-F238E27FC236}">
                  <a16:creationId xmlns:a16="http://schemas.microsoft.com/office/drawing/2014/main" id="{E56B69C0-B8CC-4472-E0F7-09163DC45EAD}"/>
                </a:ext>
              </a:extLst>
            </p:cNvPr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4" name="Google Shape;4471;p64">
              <a:extLst>
                <a:ext uri="{FF2B5EF4-FFF2-40B4-BE49-F238E27FC236}">
                  <a16:creationId xmlns:a16="http://schemas.microsoft.com/office/drawing/2014/main" id="{14306EEC-4ABF-73D8-BF6C-011F6ACC6697}"/>
                </a:ext>
              </a:extLst>
            </p:cNvPr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5" name="Google Shape;4472;p64">
              <a:extLst>
                <a:ext uri="{FF2B5EF4-FFF2-40B4-BE49-F238E27FC236}">
                  <a16:creationId xmlns:a16="http://schemas.microsoft.com/office/drawing/2014/main" id="{1D14A1DC-9891-26AD-62D3-A242F49D7BBC}"/>
                </a:ext>
              </a:extLst>
            </p:cNvPr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6" name="Google Shape;4473;p64">
              <a:extLst>
                <a:ext uri="{FF2B5EF4-FFF2-40B4-BE49-F238E27FC236}">
                  <a16:creationId xmlns:a16="http://schemas.microsoft.com/office/drawing/2014/main" id="{E3AB3613-1AEE-93E8-EEA0-BAB7E56DD40B}"/>
                </a:ext>
              </a:extLst>
            </p:cNvPr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7" name="Google Shape;4474;p64">
              <a:extLst>
                <a:ext uri="{FF2B5EF4-FFF2-40B4-BE49-F238E27FC236}">
                  <a16:creationId xmlns:a16="http://schemas.microsoft.com/office/drawing/2014/main" id="{EDF829CE-7C1D-0AD4-933B-AE40F7F273C1}"/>
                </a:ext>
              </a:extLst>
            </p:cNvPr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8" name="Google Shape;4475;p64">
              <a:extLst>
                <a:ext uri="{FF2B5EF4-FFF2-40B4-BE49-F238E27FC236}">
                  <a16:creationId xmlns:a16="http://schemas.microsoft.com/office/drawing/2014/main" id="{E20EB7F5-EC35-DE6B-00FD-D37F03B2209B}"/>
                </a:ext>
              </a:extLst>
            </p:cNvPr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9" name="Google Shape;4476;p64">
              <a:extLst>
                <a:ext uri="{FF2B5EF4-FFF2-40B4-BE49-F238E27FC236}">
                  <a16:creationId xmlns:a16="http://schemas.microsoft.com/office/drawing/2014/main" id="{9A7175C2-54DA-573A-5AB3-33CC2B76C325}"/>
                </a:ext>
              </a:extLst>
            </p:cNvPr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0" name="Google Shape;4477;p64">
              <a:extLst>
                <a:ext uri="{FF2B5EF4-FFF2-40B4-BE49-F238E27FC236}">
                  <a16:creationId xmlns:a16="http://schemas.microsoft.com/office/drawing/2014/main" id="{BFFE256B-598F-69FE-DB23-61392B98A4F0}"/>
                </a:ext>
              </a:extLst>
            </p:cNvPr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1" name="Google Shape;4478;p64">
              <a:extLst>
                <a:ext uri="{FF2B5EF4-FFF2-40B4-BE49-F238E27FC236}">
                  <a16:creationId xmlns:a16="http://schemas.microsoft.com/office/drawing/2014/main" id="{94584774-A136-C6D9-2006-61BF5C55C341}"/>
                </a:ext>
              </a:extLst>
            </p:cNvPr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2" name="Google Shape;4479;p64">
              <a:extLst>
                <a:ext uri="{FF2B5EF4-FFF2-40B4-BE49-F238E27FC236}">
                  <a16:creationId xmlns:a16="http://schemas.microsoft.com/office/drawing/2014/main" id="{56908EAB-25ED-D929-367C-0CE959159019}"/>
                </a:ext>
              </a:extLst>
            </p:cNvPr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3" name="Google Shape;4480;p64">
              <a:extLst>
                <a:ext uri="{FF2B5EF4-FFF2-40B4-BE49-F238E27FC236}">
                  <a16:creationId xmlns:a16="http://schemas.microsoft.com/office/drawing/2014/main" id="{B5406441-2A33-A850-2DAC-6A7761CCD2E1}"/>
                </a:ext>
              </a:extLst>
            </p:cNvPr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4" name="Google Shape;4481;p64">
              <a:extLst>
                <a:ext uri="{FF2B5EF4-FFF2-40B4-BE49-F238E27FC236}">
                  <a16:creationId xmlns:a16="http://schemas.microsoft.com/office/drawing/2014/main" id="{676576B2-F05E-FFA8-0820-BA61D40BC7EB}"/>
                </a:ext>
              </a:extLst>
            </p:cNvPr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5" name="Google Shape;4482;p64">
              <a:extLst>
                <a:ext uri="{FF2B5EF4-FFF2-40B4-BE49-F238E27FC236}">
                  <a16:creationId xmlns:a16="http://schemas.microsoft.com/office/drawing/2014/main" id="{8729F226-347D-F81B-F980-83DD140DCB15}"/>
                </a:ext>
              </a:extLst>
            </p:cNvPr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6" name="Google Shape;4483;p64">
              <a:extLst>
                <a:ext uri="{FF2B5EF4-FFF2-40B4-BE49-F238E27FC236}">
                  <a16:creationId xmlns:a16="http://schemas.microsoft.com/office/drawing/2014/main" id="{2B63020A-9380-FE24-1EBF-C5C068E92C7C}"/>
                </a:ext>
              </a:extLst>
            </p:cNvPr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7" name="Google Shape;4484;p64">
              <a:extLst>
                <a:ext uri="{FF2B5EF4-FFF2-40B4-BE49-F238E27FC236}">
                  <a16:creationId xmlns:a16="http://schemas.microsoft.com/office/drawing/2014/main" id="{2E835D1A-27C5-7888-9CAA-BEFDDA1FEC62}"/>
                </a:ext>
              </a:extLst>
            </p:cNvPr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8" name="Google Shape;4485;p64">
              <a:extLst>
                <a:ext uri="{FF2B5EF4-FFF2-40B4-BE49-F238E27FC236}">
                  <a16:creationId xmlns:a16="http://schemas.microsoft.com/office/drawing/2014/main" id="{5C2243F5-00F5-DD3F-50F1-D1BBA1605E44}"/>
                </a:ext>
              </a:extLst>
            </p:cNvPr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9" name="Google Shape;4486;p64">
              <a:extLst>
                <a:ext uri="{FF2B5EF4-FFF2-40B4-BE49-F238E27FC236}">
                  <a16:creationId xmlns:a16="http://schemas.microsoft.com/office/drawing/2014/main" id="{2D345E27-9D3F-3F62-A040-E5DB0CB95B42}"/>
                </a:ext>
              </a:extLst>
            </p:cNvPr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0" name="Google Shape;4487;p64">
              <a:extLst>
                <a:ext uri="{FF2B5EF4-FFF2-40B4-BE49-F238E27FC236}">
                  <a16:creationId xmlns:a16="http://schemas.microsoft.com/office/drawing/2014/main" id="{01E0104F-D8FD-B995-CCD7-E7ED2A500C59}"/>
                </a:ext>
              </a:extLst>
            </p:cNvPr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1" name="Google Shape;4488;p64">
              <a:extLst>
                <a:ext uri="{FF2B5EF4-FFF2-40B4-BE49-F238E27FC236}">
                  <a16:creationId xmlns:a16="http://schemas.microsoft.com/office/drawing/2014/main" id="{2C5474BD-922E-6A73-34AE-07352C63D9A8}"/>
                </a:ext>
              </a:extLst>
            </p:cNvPr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2" name="Google Shape;4489;p64">
              <a:extLst>
                <a:ext uri="{FF2B5EF4-FFF2-40B4-BE49-F238E27FC236}">
                  <a16:creationId xmlns:a16="http://schemas.microsoft.com/office/drawing/2014/main" id="{E781C7E5-2C6C-1885-8CF7-AEBD949EAC48}"/>
                </a:ext>
              </a:extLst>
            </p:cNvPr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3" name="Google Shape;4490;p64">
              <a:extLst>
                <a:ext uri="{FF2B5EF4-FFF2-40B4-BE49-F238E27FC236}">
                  <a16:creationId xmlns:a16="http://schemas.microsoft.com/office/drawing/2014/main" id="{46317317-F7A8-D61B-EE9B-CB8940C0C438}"/>
                </a:ext>
              </a:extLst>
            </p:cNvPr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4" name="Google Shape;4491;p64">
              <a:extLst>
                <a:ext uri="{FF2B5EF4-FFF2-40B4-BE49-F238E27FC236}">
                  <a16:creationId xmlns:a16="http://schemas.microsoft.com/office/drawing/2014/main" id="{4C907B03-C7A7-9DA2-3F86-AA1EB4CBBF5F}"/>
                </a:ext>
              </a:extLst>
            </p:cNvPr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5" name="Google Shape;4492;p64">
              <a:extLst>
                <a:ext uri="{FF2B5EF4-FFF2-40B4-BE49-F238E27FC236}">
                  <a16:creationId xmlns:a16="http://schemas.microsoft.com/office/drawing/2014/main" id="{24EE5355-E002-9AF2-37AC-698844363133}"/>
                </a:ext>
              </a:extLst>
            </p:cNvPr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6" name="Google Shape;4493;p64">
              <a:extLst>
                <a:ext uri="{FF2B5EF4-FFF2-40B4-BE49-F238E27FC236}">
                  <a16:creationId xmlns:a16="http://schemas.microsoft.com/office/drawing/2014/main" id="{465A61D6-E52B-761A-9451-A99D6EDF3020}"/>
                </a:ext>
              </a:extLst>
            </p:cNvPr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7" name="Google Shape;4494;p64">
              <a:extLst>
                <a:ext uri="{FF2B5EF4-FFF2-40B4-BE49-F238E27FC236}">
                  <a16:creationId xmlns:a16="http://schemas.microsoft.com/office/drawing/2014/main" id="{DECBDC1E-123D-4F3D-0385-BF189666A91D}"/>
                </a:ext>
              </a:extLst>
            </p:cNvPr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8" name="Google Shape;4495;p64">
              <a:extLst>
                <a:ext uri="{FF2B5EF4-FFF2-40B4-BE49-F238E27FC236}">
                  <a16:creationId xmlns:a16="http://schemas.microsoft.com/office/drawing/2014/main" id="{1408AF0A-6A26-6835-EB1D-E2DBCCA6B3DF}"/>
                </a:ext>
              </a:extLst>
            </p:cNvPr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9" name="Google Shape;4496;p64">
              <a:extLst>
                <a:ext uri="{FF2B5EF4-FFF2-40B4-BE49-F238E27FC236}">
                  <a16:creationId xmlns:a16="http://schemas.microsoft.com/office/drawing/2014/main" id="{19E19057-C7A9-EE5E-4F86-E3F15B4F6558}"/>
                </a:ext>
              </a:extLst>
            </p:cNvPr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0" name="Google Shape;4497;p64">
              <a:extLst>
                <a:ext uri="{FF2B5EF4-FFF2-40B4-BE49-F238E27FC236}">
                  <a16:creationId xmlns:a16="http://schemas.microsoft.com/office/drawing/2014/main" id="{D93E3326-D446-645A-8E9F-950B8148FA26}"/>
                </a:ext>
              </a:extLst>
            </p:cNvPr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1" name="Google Shape;4498;p64">
              <a:extLst>
                <a:ext uri="{FF2B5EF4-FFF2-40B4-BE49-F238E27FC236}">
                  <a16:creationId xmlns:a16="http://schemas.microsoft.com/office/drawing/2014/main" id="{594FB3EF-64FA-64E3-D950-F78A00BF01FA}"/>
                </a:ext>
              </a:extLst>
            </p:cNvPr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2" name="Google Shape;4499;p64">
              <a:extLst>
                <a:ext uri="{FF2B5EF4-FFF2-40B4-BE49-F238E27FC236}">
                  <a16:creationId xmlns:a16="http://schemas.microsoft.com/office/drawing/2014/main" id="{63175029-1524-31B9-CA82-1DCD4BC198E8}"/>
                </a:ext>
              </a:extLst>
            </p:cNvPr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3" name="Google Shape;4500;p64">
              <a:extLst>
                <a:ext uri="{FF2B5EF4-FFF2-40B4-BE49-F238E27FC236}">
                  <a16:creationId xmlns:a16="http://schemas.microsoft.com/office/drawing/2014/main" id="{5685D2E1-8EE1-2296-43CF-BA23238D9FC2}"/>
                </a:ext>
              </a:extLst>
            </p:cNvPr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4" name="Google Shape;4501;p64">
              <a:extLst>
                <a:ext uri="{FF2B5EF4-FFF2-40B4-BE49-F238E27FC236}">
                  <a16:creationId xmlns:a16="http://schemas.microsoft.com/office/drawing/2014/main" id="{3DE91BCD-AF1E-4805-31D7-56BCAEFA5BEF}"/>
                </a:ext>
              </a:extLst>
            </p:cNvPr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5" name="Google Shape;4502;p64">
              <a:extLst>
                <a:ext uri="{FF2B5EF4-FFF2-40B4-BE49-F238E27FC236}">
                  <a16:creationId xmlns:a16="http://schemas.microsoft.com/office/drawing/2014/main" id="{235E8957-C3FA-940D-C089-993C15A5D07B}"/>
                </a:ext>
              </a:extLst>
            </p:cNvPr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6" name="Google Shape;4503;p64">
              <a:extLst>
                <a:ext uri="{FF2B5EF4-FFF2-40B4-BE49-F238E27FC236}">
                  <a16:creationId xmlns:a16="http://schemas.microsoft.com/office/drawing/2014/main" id="{B2324039-193F-A669-5596-265FABE1E503}"/>
                </a:ext>
              </a:extLst>
            </p:cNvPr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7" name="Google Shape;4504;p64">
              <a:extLst>
                <a:ext uri="{FF2B5EF4-FFF2-40B4-BE49-F238E27FC236}">
                  <a16:creationId xmlns:a16="http://schemas.microsoft.com/office/drawing/2014/main" id="{1265F4E2-D703-3007-D2AF-738B5B9A8F5C}"/>
                </a:ext>
              </a:extLst>
            </p:cNvPr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8" name="Google Shape;4505;p64">
              <a:extLst>
                <a:ext uri="{FF2B5EF4-FFF2-40B4-BE49-F238E27FC236}">
                  <a16:creationId xmlns:a16="http://schemas.microsoft.com/office/drawing/2014/main" id="{39B2AB2B-4C99-E2AA-C18B-432788654DD6}"/>
                </a:ext>
              </a:extLst>
            </p:cNvPr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890" name="Textfeld 2889">
            <a:extLst>
              <a:ext uri="{FF2B5EF4-FFF2-40B4-BE49-F238E27FC236}">
                <a16:creationId xmlns:a16="http://schemas.microsoft.com/office/drawing/2014/main" id="{A8A0ED51-7EEC-FEB8-2268-4C2982ABCBFA}"/>
              </a:ext>
            </a:extLst>
          </p:cNvPr>
          <p:cNvSpPr txBox="1"/>
          <p:nvPr/>
        </p:nvSpPr>
        <p:spPr>
          <a:xfrm>
            <a:off x="346854" y="2081211"/>
            <a:ext cx="6302851" cy="3292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329">
              <a:buClr>
                <a:schemeClr val="accent1"/>
              </a:buClr>
              <a:buSzPts val="1600"/>
            </a:pPr>
            <a:r>
              <a:rPr lang="en-US" sz="3200" b="1" err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Funktionelle</a:t>
            </a:r>
            <a:r>
              <a:rPr lang="en-US" sz="3200" b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3200" b="1" err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Anforderung</a:t>
            </a:r>
            <a:endParaRPr lang="en-US" sz="3200" b="1">
              <a:solidFill>
                <a:schemeClr val="accent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69329">
              <a:buClr>
                <a:schemeClr val="accent1"/>
              </a:buClr>
              <a:buSzPts val="1600"/>
            </a:pPr>
            <a:endParaRPr lang="en-US" sz="2667" b="1">
              <a:solidFill>
                <a:schemeClr val="accent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Anwendung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soll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auf Linux und Windows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laufen</a:t>
            </a: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69329">
              <a:buClr>
                <a:schemeClr val="accent1"/>
              </a:buClr>
              <a:buSzPts val="1600"/>
            </a:pP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Daten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werden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direkt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über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die AAS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bezogen</a:t>
            </a: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Generation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eines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QR-Codes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mit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passenden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Siegel</a:t>
            </a: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Passende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Fehlerbehandlung</a:t>
            </a: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561611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487947" y="3127075"/>
            <a:ext cx="4928557" cy="192332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250"/>
              <a:t>API-Spezifikation</a:t>
            </a:r>
            <a:endParaRPr lang="de-DE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8012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965000" y="451097"/>
            <a:ext cx="1026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API-Spezifikation</a:t>
            </a:r>
            <a:endParaRPr/>
          </a:p>
        </p:txBody>
      </p:sp>
      <p:grpSp>
        <p:nvGrpSpPr>
          <p:cNvPr id="30" name="Google Shape;4241;p64">
            <a:extLst>
              <a:ext uri="{FF2B5EF4-FFF2-40B4-BE49-F238E27FC236}">
                <a16:creationId xmlns:a16="http://schemas.microsoft.com/office/drawing/2014/main" id="{A88DB9F3-025F-6532-B893-76846B9AA96A}"/>
              </a:ext>
            </a:extLst>
          </p:cNvPr>
          <p:cNvGrpSpPr/>
          <p:nvPr/>
        </p:nvGrpSpPr>
        <p:grpSpPr>
          <a:xfrm>
            <a:off x="6821624" y="2243329"/>
            <a:ext cx="4730496" cy="4163575"/>
            <a:chOff x="1338075" y="463925"/>
            <a:chExt cx="5022575" cy="4585450"/>
          </a:xfrm>
        </p:grpSpPr>
        <p:sp>
          <p:nvSpPr>
            <p:cNvPr id="31" name="Google Shape;4242;p64">
              <a:extLst>
                <a:ext uri="{FF2B5EF4-FFF2-40B4-BE49-F238E27FC236}">
                  <a16:creationId xmlns:a16="http://schemas.microsoft.com/office/drawing/2014/main" id="{232C5273-719A-F6EC-B667-AAD578F0E2B1}"/>
                </a:ext>
              </a:extLst>
            </p:cNvPr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2" name="Google Shape;4243;p64">
              <a:extLst>
                <a:ext uri="{FF2B5EF4-FFF2-40B4-BE49-F238E27FC236}">
                  <a16:creationId xmlns:a16="http://schemas.microsoft.com/office/drawing/2014/main" id="{E02673BB-85BF-B356-4432-276462716E3A}"/>
                </a:ext>
              </a:extLst>
            </p:cNvPr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3" name="Google Shape;4244;p64">
              <a:extLst>
                <a:ext uri="{FF2B5EF4-FFF2-40B4-BE49-F238E27FC236}">
                  <a16:creationId xmlns:a16="http://schemas.microsoft.com/office/drawing/2014/main" id="{EF8F3FBB-2246-4B70-69E2-310193C28247}"/>
                </a:ext>
              </a:extLst>
            </p:cNvPr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4" name="Google Shape;4245;p64">
              <a:extLst>
                <a:ext uri="{FF2B5EF4-FFF2-40B4-BE49-F238E27FC236}">
                  <a16:creationId xmlns:a16="http://schemas.microsoft.com/office/drawing/2014/main" id="{985C85EC-EE73-C919-8B8B-A910D20A6306}"/>
                </a:ext>
              </a:extLst>
            </p:cNvPr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5" name="Google Shape;4246;p64">
              <a:extLst>
                <a:ext uri="{FF2B5EF4-FFF2-40B4-BE49-F238E27FC236}">
                  <a16:creationId xmlns:a16="http://schemas.microsoft.com/office/drawing/2014/main" id="{07954D45-E88E-D408-A927-26E05A9963A3}"/>
                </a:ext>
              </a:extLst>
            </p:cNvPr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6" name="Google Shape;4247;p64">
              <a:extLst>
                <a:ext uri="{FF2B5EF4-FFF2-40B4-BE49-F238E27FC236}">
                  <a16:creationId xmlns:a16="http://schemas.microsoft.com/office/drawing/2014/main" id="{27B95143-3A21-9E93-FC6C-5A0525ECCAF7}"/>
                </a:ext>
              </a:extLst>
            </p:cNvPr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7" name="Google Shape;4248;p64">
              <a:extLst>
                <a:ext uri="{FF2B5EF4-FFF2-40B4-BE49-F238E27FC236}">
                  <a16:creationId xmlns:a16="http://schemas.microsoft.com/office/drawing/2014/main" id="{FBD2B668-7F95-35C6-7FBE-0BEFA18DF156}"/>
                </a:ext>
              </a:extLst>
            </p:cNvPr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8" name="Google Shape;4249;p64">
              <a:extLst>
                <a:ext uri="{FF2B5EF4-FFF2-40B4-BE49-F238E27FC236}">
                  <a16:creationId xmlns:a16="http://schemas.microsoft.com/office/drawing/2014/main" id="{B9AB5383-FB6C-70A1-7956-A8CF5608BDB8}"/>
                </a:ext>
              </a:extLst>
            </p:cNvPr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9" name="Google Shape;4250;p64">
              <a:extLst>
                <a:ext uri="{FF2B5EF4-FFF2-40B4-BE49-F238E27FC236}">
                  <a16:creationId xmlns:a16="http://schemas.microsoft.com/office/drawing/2014/main" id="{64540EE4-080B-EB77-F202-51A9B3F36A16}"/>
                </a:ext>
              </a:extLst>
            </p:cNvPr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" name="Google Shape;4251;p64">
              <a:extLst>
                <a:ext uri="{FF2B5EF4-FFF2-40B4-BE49-F238E27FC236}">
                  <a16:creationId xmlns:a16="http://schemas.microsoft.com/office/drawing/2014/main" id="{24220FE8-3C50-A734-1C93-DDAA141B6DDA}"/>
                </a:ext>
              </a:extLst>
            </p:cNvPr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1" name="Google Shape;4252;p64">
              <a:extLst>
                <a:ext uri="{FF2B5EF4-FFF2-40B4-BE49-F238E27FC236}">
                  <a16:creationId xmlns:a16="http://schemas.microsoft.com/office/drawing/2014/main" id="{E4151ED8-6582-EA1B-E64D-15D66547DB88}"/>
                </a:ext>
              </a:extLst>
            </p:cNvPr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2" name="Google Shape;4253;p64">
              <a:extLst>
                <a:ext uri="{FF2B5EF4-FFF2-40B4-BE49-F238E27FC236}">
                  <a16:creationId xmlns:a16="http://schemas.microsoft.com/office/drawing/2014/main" id="{B466342A-5462-EE8A-1B80-2B4768CB33C8}"/>
                </a:ext>
              </a:extLst>
            </p:cNvPr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3" name="Google Shape;4254;p64">
              <a:extLst>
                <a:ext uri="{FF2B5EF4-FFF2-40B4-BE49-F238E27FC236}">
                  <a16:creationId xmlns:a16="http://schemas.microsoft.com/office/drawing/2014/main" id="{1C43CEF6-2055-8045-3B3A-2046203CE3F7}"/>
                </a:ext>
              </a:extLst>
            </p:cNvPr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4" name="Google Shape;4255;p64">
              <a:extLst>
                <a:ext uri="{FF2B5EF4-FFF2-40B4-BE49-F238E27FC236}">
                  <a16:creationId xmlns:a16="http://schemas.microsoft.com/office/drawing/2014/main" id="{33C29394-EFF1-A717-6314-D5553AF8B9F6}"/>
                </a:ext>
              </a:extLst>
            </p:cNvPr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5" name="Google Shape;4256;p64">
              <a:extLst>
                <a:ext uri="{FF2B5EF4-FFF2-40B4-BE49-F238E27FC236}">
                  <a16:creationId xmlns:a16="http://schemas.microsoft.com/office/drawing/2014/main" id="{3CDC9AF7-FBA7-A504-3353-DABE908BB8B8}"/>
                </a:ext>
              </a:extLst>
            </p:cNvPr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6" name="Google Shape;4257;p64">
              <a:extLst>
                <a:ext uri="{FF2B5EF4-FFF2-40B4-BE49-F238E27FC236}">
                  <a16:creationId xmlns:a16="http://schemas.microsoft.com/office/drawing/2014/main" id="{7309328E-94D6-08D4-BB79-47577FD876F1}"/>
                </a:ext>
              </a:extLst>
            </p:cNvPr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7" name="Google Shape;4258;p64">
              <a:extLst>
                <a:ext uri="{FF2B5EF4-FFF2-40B4-BE49-F238E27FC236}">
                  <a16:creationId xmlns:a16="http://schemas.microsoft.com/office/drawing/2014/main" id="{F7B1F9BE-3980-43B0-8397-3204CF815320}"/>
                </a:ext>
              </a:extLst>
            </p:cNvPr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8" name="Google Shape;4259;p64">
              <a:extLst>
                <a:ext uri="{FF2B5EF4-FFF2-40B4-BE49-F238E27FC236}">
                  <a16:creationId xmlns:a16="http://schemas.microsoft.com/office/drawing/2014/main" id="{6F4DB192-25C2-D46F-A7CA-BBA94B4BD11D}"/>
                </a:ext>
              </a:extLst>
            </p:cNvPr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9" name="Google Shape;4260;p64">
              <a:extLst>
                <a:ext uri="{FF2B5EF4-FFF2-40B4-BE49-F238E27FC236}">
                  <a16:creationId xmlns:a16="http://schemas.microsoft.com/office/drawing/2014/main" id="{BDF8B57C-F52F-E37C-D367-C8EB13C99DBA}"/>
                </a:ext>
              </a:extLst>
            </p:cNvPr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0" name="Google Shape;4261;p64">
              <a:extLst>
                <a:ext uri="{FF2B5EF4-FFF2-40B4-BE49-F238E27FC236}">
                  <a16:creationId xmlns:a16="http://schemas.microsoft.com/office/drawing/2014/main" id="{3A7109D7-9089-1258-0F25-AEAAC8B453BC}"/>
                </a:ext>
              </a:extLst>
            </p:cNvPr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1" name="Google Shape;4262;p64">
              <a:extLst>
                <a:ext uri="{FF2B5EF4-FFF2-40B4-BE49-F238E27FC236}">
                  <a16:creationId xmlns:a16="http://schemas.microsoft.com/office/drawing/2014/main" id="{AE6054D6-D868-3F3D-D77B-A61EAB36B1FB}"/>
                </a:ext>
              </a:extLst>
            </p:cNvPr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2" name="Google Shape;4263;p64">
              <a:extLst>
                <a:ext uri="{FF2B5EF4-FFF2-40B4-BE49-F238E27FC236}">
                  <a16:creationId xmlns:a16="http://schemas.microsoft.com/office/drawing/2014/main" id="{DF2D101C-11B9-3C0A-2EC5-BD63B7721789}"/>
                </a:ext>
              </a:extLst>
            </p:cNvPr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3" name="Google Shape;4264;p64">
              <a:extLst>
                <a:ext uri="{FF2B5EF4-FFF2-40B4-BE49-F238E27FC236}">
                  <a16:creationId xmlns:a16="http://schemas.microsoft.com/office/drawing/2014/main" id="{E4C02093-AAD6-5D55-DAFA-43158EDF2367}"/>
                </a:ext>
              </a:extLst>
            </p:cNvPr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4" name="Google Shape;4265;p64">
              <a:extLst>
                <a:ext uri="{FF2B5EF4-FFF2-40B4-BE49-F238E27FC236}">
                  <a16:creationId xmlns:a16="http://schemas.microsoft.com/office/drawing/2014/main" id="{5CD0BE80-4F97-60F1-83C0-6027787C98AD}"/>
                </a:ext>
              </a:extLst>
            </p:cNvPr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5" name="Google Shape;4266;p64">
              <a:extLst>
                <a:ext uri="{FF2B5EF4-FFF2-40B4-BE49-F238E27FC236}">
                  <a16:creationId xmlns:a16="http://schemas.microsoft.com/office/drawing/2014/main" id="{371834C6-77C9-FCC2-D175-023A9D0D93B0}"/>
                </a:ext>
              </a:extLst>
            </p:cNvPr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6" name="Google Shape;4267;p64">
              <a:extLst>
                <a:ext uri="{FF2B5EF4-FFF2-40B4-BE49-F238E27FC236}">
                  <a16:creationId xmlns:a16="http://schemas.microsoft.com/office/drawing/2014/main" id="{961790C8-BBBB-DF34-FD94-CC36CBBF69AB}"/>
                </a:ext>
              </a:extLst>
            </p:cNvPr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7" name="Google Shape;4268;p64">
              <a:extLst>
                <a:ext uri="{FF2B5EF4-FFF2-40B4-BE49-F238E27FC236}">
                  <a16:creationId xmlns:a16="http://schemas.microsoft.com/office/drawing/2014/main" id="{7065C8A8-6F41-4728-3060-DED29D27A56E}"/>
                </a:ext>
              </a:extLst>
            </p:cNvPr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8" name="Google Shape;4269;p64">
              <a:extLst>
                <a:ext uri="{FF2B5EF4-FFF2-40B4-BE49-F238E27FC236}">
                  <a16:creationId xmlns:a16="http://schemas.microsoft.com/office/drawing/2014/main" id="{8BC4DE27-13F2-92B5-1B95-40BB06B57EFF}"/>
                </a:ext>
              </a:extLst>
            </p:cNvPr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9" name="Google Shape;4270;p64">
              <a:extLst>
                <a:ext uri="{FF2B5EF4-FFF2-40B4-BE49-F238E27FC236}">
                  <a16:creationId xmlns:a16="http://schemas.microsoft.com/office/drawing/2014/main" id="{7F704647-FA44-A0D7-B271-12C40E7C24DF}"/>
                </a:ext>
              </a:extLst>
            </p:cNvPr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0" name="Google Shape;4271;p64">
              <a:extLst>
                <a:ext uri="{FF2B5EF4-FFF2-40B4-BE49-F238E27FC236}">
                  <a16:creationId xmlns:a16="http://schemas.microsoft.com/office/drawing/2014/main" id="{C2926C17-9053-9844-426C-0DA16F1F8C0A}"/>
                </a:ext>
              </a:extLst>
            </p:cNvPr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1" name="Google Shape;4272;p64">
              <a:extLst>
                <a:ext uri="{FF2B5EF4-FFF2-40B4-BE49-F238E27FC236}">
                  <a16:creationId xmlns:a16="http://schemas.microsoft.com/office/drawing/2014/main" id="{376B97E9-EB2A-A600-06A0-9D4837481DDC}"/>
                </a:ext>
              </a:extLst>
            </p:cNvPr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2" name="Google Shape;4273;p64">
              <a:extLst>
                <a:ext uri="{FF2B5EF4-FFF2-40B4-BE49-F238E27FC236}">
                  <a16:creationId xmlns:a16="http://schemas.microsoft.com/office/drawing/2014/main" id="{7DD8392D-15F5-1DCB-EC62-3D060C431B3C}"/>
                </a:ext>
              </a:extLst>
            </p:cNvPr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3" name="Google Shape;4274;p64">
              <a:extLst>
                <a:ext uri="{FF2B5EF4-FFF2-40B4-BE49-F238E27FC236}">
                  <a16:creationId xmlns:a16="http://schemas.microsoft.com/office/drawing/2014/main" id="{DD4C668D-C5EB-6DD2-977D-B30096B700AD}"/>
                </a:ext>
              </a:extLst>
            </p:cNvPr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4" name="Google Shape;4275;p64">
              <a:extLst>
                <a:ext uri="{FF2B5EF4-FFF2-40B4-BE49-F238E27FC236}">
                  <a16:creationId xmlns:a16="http://schemas.microsoft.com/office/drawing/2014/main" id="{4F7D4983-1D50-E3E9-6F0B-31339332AD64}"/>
                </a:ext>
              </a:extLst>
            </p:cNvPr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5" name="Google Shape;4276;p64">
              <a:extLst>
                <a:ext uri="{FF2B5EF4-FFF2-40B4-BE49-F238E27FC236}">
                  <a16:creationId xmlns:a16="http://schemas.microsoft.com/office/drawing/2014/main" id="{1DC2CD17-ADB8-AAF2-A8A8-0DC5CE4EDC75}"/>
                </a:ext>
              </a:extLst>
            </p:cNvPr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6" name="Google Shape;4277;p64">
              <a:extLst>
                <a:ext uri="{FF2B5EF4-FFF2-40B4-BE49-F238E27FC236}">
                  <a16:creationId xmlns:a16="http://schemas.microsoft.com/office/drawing/2014/main" id="{7C4633CF-7855-F90C-D016-F2CE1B7B1451}"/>
                </a:ext>
              </a:extLst>
            </p:cNvPr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7" name="Google Shape;4278;p64">
              <a:extLst>
                <a:ext uri="{FF2B5EF4-FFF2-40B4-BE49-F238E27FC236}">
                  <a16:creationId xmlns:a16="http://schemas.microsoft.com/office/drawing/2014/main" id="{3FB7415F-6F0E-BEF8-3222-B3D389F4F938}"/>
                </a:ext>
              </a:extLst>
            </p:cNvPr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8" name="Google Shape;4279;p64">
              <a:extLst>
                <a:ext uri="{FF2B5EF4-FFF2-40B4-BE49-F238E27FC236}">
                  <a16:creationId xmlns:a16="http://schemas.microsoft.com/office/drawing/2014/main" id="{792817ED-1679-B8CC-8869-903BE58827DE}"/>
                </a:ext>
              </a:extLst>
            </p:cNvPr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9" name="Google Shape;4280;p64">
              <a:extLst>
                <a:ext uri="{FF2B5EF4-FFF2-40B4-BE49-F238E27FC236}">
                  <a16:creationId xmlns:a16="http://schemas.microsoft.com/office/drawing/2014/main" id="{308E13D9-E15F-CFEB-9B7D-A4779BDF4C76}"/>
                </a:ext>
              </a:extLst>
            </p:cNvPr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0" name="Google Shape;4281;p64">
              <a:extLst>
                <a:ext uri="{FF2B5EF4-FFF2-40B4-BE49-F238E27FC236}">
                  <a16:creationId xmlns:a16="http://schemas.microsoft.com/office/drawing/2014/main" id="{8268B60B-4341-3722-0EDF-C65DB36A5B23}"/>
                </a:ext>
              </a:extLst>
            </p:cNvPr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1" name="Google Shape;4282;p64">
              <a:extLst>
                <a:ext uri="{FF2B5EF4-FFF2-40B4-BE49-F238E27FC236}">
                  <a16:creationId xmlns:a16="http://schemas.microsoft.com/office/drawing/2014/main" id="{938C3135-650B-FDDF-F598-EC39D7318B90}"/>
                </a:ext>
              </a:extLst>
            </p:cNvPr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2" name="Google Shape;4283;p64">
              <a:extLst>
                <a:ext uri="{FF2B5EF4-FFF2-40B4-BE49-F238E27FC236}">
                  <a16:creationId xmlns:a16="http://schemas.microsoft.com/office/drawing/2014/main" id="{C192ACE2-CE29-FA77-4BCA-2B2B5C2619F9}"/>
                </a:ext>
              </a:extLst>
            </p:cNvPr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3" name="Google Shape;4284;p64">
              <a:extLst>
                <a:ext uri="{FF2B5EF4-FFF2-40B4-BE49-F238E27FC236}">
                  <a16:creationId xmlns:a16="http://schemas.microsoft.com/office/drawing/2014/main" id="{32071E08-43D9-BDF5-CD80-D2C3BFF2D73D}"/>
                </a:ext>
              </a:extLst>
            </p:cNvPr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4" name="Google Shape;4285;p64">
              <a:extLst>
                <a:ext uri="{FF2B5EF4-FFF2-40B4-BE49-F238E27FC236}">
                  <a16:creationId xmlns:a16="http://schemas.microsoft.com/office/drawing/2014/main" id="{147716F9-A960-5B0C-2A09-AC9D654B5BED}"/>
                </a:ext>
              </a:extLst>
            </p:cNvPr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5" name="Google Shape;4286;p64">
              <a:extLst>
                <a:ext uri="{FF2B5EF4-FFF2-40B4-BE49-F238E27FC236}">
                  <a16:creationId xmlns:a16="http://schemas.microsoft.com/office/drawing/2014/main" id="{4C4245BB-DE98-CEC5-58E4-55D67655802B}"/>
                </a:ext>
              </a:extLst>
            </p:cNvPr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6" name="Google Shape;4287;p64">
              <a:extLst>
                <a:ext uri="{FF2B5EF4-FFF2-40B4-BE49-F238E27FC236}">
                  <a16:creationId xmlns:a16="http://schemas.microsoft.com/office/drawing/2014/main" id="{168F05D0-47C3-2126-8DB6-E3359DDFB031}"/>
                </a:ext>
              </a:extLst>
            </p:cNvPr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7" name="Google Shape;4288;p64">
              <a:extLst>
                <a:ext uri="{FF2B5EF4-FFF2-40B4-BE49-F238E27FC236}">
                  <a16:creationId xmlns:a16="http://schemas.microsoft.com/office/drawing/2014/main" id="{75BE94A1-000B-8FED-EF70-83808552E3B2}"/>
                </a:ext>
              </a:extLst>
            </p:cNvPr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8" name="Google Shape;4289;p64">
              <a:extLst>
                <a:ext uri="{FF2B5EF4-FFF2-40B4-BE49-F238E27FC236}">
                  <a16:creationId xmlns:a16="http://schemas.microsoft.com/office/drawing/2014/main" id="{A3F9D192-05C2-47DC-87B2-73A56852FDCC}"/>
                </a:ext>
              </a:extLst>
            </p:cNvPr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5" name="Google Shape;4290;p64">
              <a:extLst>
                <a:ext uri="{FF2B5EF4-FFF2-40B4-BE49-F238E27FC236}">
                  <a16:creationId xmlns:a16="http://schemas.microsoft.com/office/drawing/2014/main" id="{C7EA7A6C-2A4B-5981-5A75-BE527E9A7EA4}"/>
                </a:ext>
              </a:extLst>
            </p:cNvPr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6" name="Google Shape;4291;p64">
              <a:extLst>
                <a:ext uri="{FF2B5EF4-FFF2-40B4-BE49-F238E27FC236}">
                  <a16:creationId xmlns:a16="http://schemas.microsoft.com/office/drawing/2014/main" id="{F2A2AFAA-D3A9-24EA-3CE9-E047575F1D2E}"/>
                </a:ext>
              </a:extLst>
            </p:cNvPr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7" name="Google Shape;4292;p64">
              <a:extLst>
                <a:ext uri="{FF2B5EF4-FFF2-40B4-BE49-F238E27FC236}">
                  <a16:creationId xmlns:a16="http://schemas.microsoft.com/office/drawing/2014/main" id="{6662A8AD-99C1-E2AA-70C8-1F96B8527B33}"/>
                </a:ext>
              </a:extLst>
            </p:cNvPr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8" name="Google Shape;4293;p64">
              <a:extLst>
                <a:ext uri="{FF2B5EF4-FFF2-40B4-BE49-F238E27FC236}">
                  <a16:creationId xmlns:a16="http://schemas.microsoft.com/office/drawing/2014/main" id="{2A72E1CA-91AB-D309-4225-1CC7484652F6}"/>
                </a:ext>
              </a:extLst>
            </p:cNvPr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9" name="Google Shape;4294;p64">
              <a:extLst>
                <a:ext uri="{FF2B5EF4-FFF2-40B4-BE49-F238E27FC236}">
                  <a16:creationId xmlns:a16="http://schemas.microsoft.com/office/drawing/2014/main" id="{A3B84039-226E-AC34-2EC2-3384E7E5B664}"/>
                </a:ext>
              </a:extLst>
            </p:cNvPr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0" name="Google Shape;4295;p64">
              <a:extLst>
                <a:ext uri="{FF2B5EF4-FFF2-40B4-BE49-F238E27FC236}">
                  <a16:creationId xmlns:a16="http://schemas.microsoft.com/office/drawing/2014/main" id="{05454EED-89DD-A1D9-5AF7-0EB0F1565C22}"/>
                </a:ext>
              </a:extLst>
            </p:cNvPr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9" name="Google Shape;4296;p64">
              <a:extLst>
                <a:ext uri="{FF2B5EF4-FFF2-40B4-BE49-F238E27FC236}">
                  <a16:creationId xmlns:a16="http://schemas.microsoft.com/office/drawing/2014/main" id="{17CB02A2-3D20-4DDE-6F6D-D9AD093071CF}"/>
                </a:ext>
              </a:extLst>
            </p:cNvPr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0" name="Google Shape;4297;p64">
              <a:extLst>
                <a:ext uri="{FF2B5EF4-FFF2-40B4-BE49-F238E27FC236}">
                  <a16:creationId xmlns:a16="http://schemas.microsoft.com/office/drawing/2014/main" id="{FB278FCF-FC5F-9A3B-F9F5-EB6504EAA680}"/>
                </a:ext>
              </a:extLst>
            </p:cNvPr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1" name="Google Shape;4298;p64">
              <a:extLst>
                <a:ext uri="{FF2B5EF4-FFF2-40B4-BE49-F238E27FC236}">
                  <a16:creationId xmlns:a16="http://schemas.microsoft.com/office/drawing/2014/main" id="{E8698914-5B17-509A-660C-974102DFA09A}"/>
                </a:ext>
              </a:extLst>
            </p:cNvPr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2" name="Google Shape;4299;p64">
              <a:extLst>
                <a:ext uri="{FF2B5EF4-FFF2-40B4-BE49-F238E27FC236}">
                  <a16:creationId xmlns:a16="http://schemas.microsoft.com/office/drawing/2014/main" id="{0A30787E-13EC-30B1-CBE8-E3816CAD8B80}"/>
                </a:ext>
              </a:extLst>
            </p:cNvPr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3" name="Google Shape;4300;p64">
              <a:extLst>
                <a:ext uri="{FF2B5EF4-FFF2-40B4-BE49-F238E27FC236}">
                  <a16:creationId xmlns:a16="http://schemas.microsoft.com/office/drawing/2014/main" id="{FED69A38-313B-8D17-2039-0C35B86B9456}"/>
                </a:ext>
              </a:extLst>
            </p:cNvPr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4" name="Google Shape;4301;p64">
              <a:extLst>
                <a:ext uri="{FF2B5EF4-FFF2-40B4-BE49-F238E27FC236}">
                  <a16:creationId xmlns:a16="http://schemas.microsoft.com/office/drawing/2014/main" id="{73FBE868-C385-94FC-8666-46E774E5F297}"/>
                </a:ext>
              </a:extLst>
            </p:cNvPr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5" name="Google Shape;4302;p64">
              <a:extLst>
                <a:ext uri="{FF2B5EF4-FFF2-40B4-BE49-F238E27FC236}">
                  <a16:creationId xmlns:a16="http://schemas.microsoft.com/office/drawing/2014/main" id="{9316EF38-A6C2-059F-DBE1-B91C7F4821C7}"/>
                </a:ext>
              </a:extLst>
            </p:cNvPr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6" name="Google Shape;4303;p64">
              <a:extLst>
                <a:ext uri="{FF2B5EF4-FFF2-40B4-BE49-F238E27FC236}">
                  <a16:creationId xmlns:a16="http://schemas.microsoft.com/office/drawing/2014/main" id="{30AF7E65-38F7-6D04-28B5-BC83367C8EF3}"/>
                </a:ext>
              </a:extLst>
            </p:cNvPr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7" name="Google Shape;4304;p64">
              <a:extLst>
                <a:ext uri="{FF2B5EF4-FFF2-40B4-BE49-F238E27FC236}">
                  <a16:creationId xmlns:a16="http://schemas.microsoft.com/office/drawing/2014/main" id="{1E7911F6-38E5-2157-97A3-839079250FAA}"/>
                </a:ext>
              </a:extLst>
            </p:cNvPr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8" name="Google Shape;4305;p64">
              <a:extLst>
                <a:ext uri="{FF2B5EF4-FFF2-40B4-BE49-F238E27FC236}">
                  <a16:creationId xmlns:a16="http://schemas.microsoft.com/office/drawing/2014/main" id="{1DBF6906-EBE3-FFF9-9077-F9EB89FE5F5C}"/>
                </a:ext>
              </a:extLst>
            </p:cNvPr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9" name="Google Shape;4306;p64">
              <a:extLst>
                <a:ext uri="{FF2B5EF4-FFF2-40B4-BE49-F238E27FC236}">
                  <a16:creationId xmlns:a16="http://schemas.microsoft.com/office/drawing/2014/main" id="{6FDC14E7-A1B2-9817-A6CB-6296541299D4}"/>
                </a:ext>
              </a:extLst>
            </p:cNvPr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0" name="Google Shape;4307;p64">
              <a:extLst>
                <a:ext uri="{FF2B5EF4-FFF2-40B4-BE49-F238E27FC236}">
                  <a16:creationId xmlns:a16="http://schemas.microsoft.com/office/drawing/2014/main" id="{6D8C15D0-1410-460E-9913-809A6E91B703}"/>
                </a:ext>
              </a:extLst>
            </p:cNvPr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1" name="Google Shape;4308;p64">
              <a:extLst>
                <a:ext uri="{FF2B5EF4-FFF2-40B4-BE49-F238E27FC236}">
                  <a16:creationId xmlns:a16="http://schemas.microsoft.com/office/drawing/2014/main" id="{0BDE43AA-52A5-12C9-07A5-CF5BBAE6D822}"/>
                </a:ext>
              </a:extLst>
            </p:cNvPr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2" name="Google Shape;4309;p64">
              <a:extLst>
                <a:ext uri="{FF2B5EF4-FFF2-40B4-BE49-F238E27FC236}">
                  <a16:creationId xmlns:a16="http://schemas.microsoft.com/office/drawing/2014/main" id="{E9AFBD7A-4A4C-5ED4-D031-69CB908F30E5}"/>
                </a:ext>
              </a:extLst>
            </p:cNvPr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3" name="Google Shape;4310;p64">
              <a:extLst>
                <a:ext uri="{FF2B5EF4-FFF2-40B4-BE49-F238E27FC236}">
                  <a16:creationId xmlns:a16="http://schemas.microsoft.com/office/drawing/2014/main" id="{D089DE64-9FEE-30DE-19F2-AA82464DCF97}"/>
                </a:ext>
              </a:extLst>
            </p:cNvPr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4" name="Google Shape;4311;p64">
              <a:extLst>
                <a:ext uri="{FF2B5EF4-FFF2-40B4-BE49-F238E27FC236}">
                  <a16:creationId xmlns:a16="http://schemas.microsoft.com/office/drawing/2014/main" id="{F833F3B7-BB92-1AF3-64E6-A52A0746BED0}"/>
                </a:ext>
              </a:extLst>
            </p:cNvPr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5" name="Google Shape;4312;p64">
              <a:extLst>
                <a:ext uri="{FF2B5EF4-FFF2-40B4-BE49-F238E27FC236}">
                  <a16:creationId xmlns:a16="http://schemas.microsoft.com/office/drawing/2014/main" id="{D9E1BFA8-AF9B-0AAF-A541-F7A93CB9C9D4}"/>
                </a:ext>
              </a:extLst>
            </p:cNvPr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6" name="Google Shape;4313;p64">
              <a:extLst>
                <a:ext uri="{FF2B5EF4-FFF2-40B4-BE49-F238E27FC236}">
                  <a16:creationId xmlns:a16="http://schemas.microsoft.com/office/drawing/2014/main" id="{07880B78-F5D8-690E-9F50-264805F1602B}"/>
                </a:ext>
              </a:extLst>
            </p:cNvPr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7" name="Google Shape;4314;p64">
              <a:extLst>
                <a:ext uri="{FF2B5EF4-FFF2-40B4-BE49-F238E27FC236}">
                  <a16:creationId xmlns:a16="http://schemas.microsoft.com/office/drawing/2014/main" id="{866E013A-2FFB-4DEE-72E2-A5C3DFCB28CD}"/>
                </a:ext>
              </a:extLst>
            </p:cNvPr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8" name="Google Shape;4315;p64">
              <a:extLst>
                <a:ext uri="{FF2B5EF4-FFF2-40B4-BE49-F238E27FC236}">
                  <a16:creationId xmlns:a16="http://schemas.microsoft.com/office/drawing/2014/main" id="{568671CF-D888-3FD9-ED17-1CAC2ACE1AF9}"/>
                </a:ext>
              </a:extLst>
            </p:cNvPr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9" name="Google Shape;4316;p64">
              <a:extLst>
                <a:ext uri="{FF2B5EF4-FFF2-40B4-BE49-F238E27FC236}">
                  <a16:creationId xmlns:a16="http://schemas.microsoft.com/office/drawing/2014/main" id="{6293FC12-52AB-CEA4-2304-BF68F0873260}"/>
                </a:ext>
              </a:extLst>
            </p:cNvPr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0" name="Google Shape;4317;p64">
              <a:extLst>
                <a:ext uri="{FF2B5EF4-FFF2-40B4-BE49-F238E27FC236}">
                  <a16:creationId xmlns:a16="http://schemas.microsoft.com/office/drawing/2014/main" id="{D7C27ECC-B744-F564-DF64-139DD1D8324E}"/>
                </a:ext>
              </a:extLst>
            </p:cNvPr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1" name="Google Shape;4318;p64">
              <a:extLst>
                <a:ext uri="{FF2B5EF4-FFF2-40B4-BE49-F238E27FC236}">
                  <a16:creationId xmlns:a16="http://schemas.microsoft.com/office/drawing/2014/main" id="{CA3C3C8E-6071-3CA6-8CD1-9E3A51C3CD38}"/>
                </a:ext>
              </a:extLst>
            </p:cNvPr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2" name="Google Shape;4319;p64">
              <a:extLst>
                <a:ext uri="{FF2B5EF4-FFF2-40B4-BE49-F238E27FC236}">
                  <a16:creationId xmlns:a16="http://schemas.microsoft.com/office/drawing/2014/main" id="{59718F63-AB00-F08D-7DC1-42D009E0555F}"/>
                </a:ext>
              </a:extLst>
            </p:cNvPr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3" name="Google Shape;4320;p64">
              <a:extLst>
                <a:ext uri="{FF2B5EF4-FFF2-40B4-BE49-F238E27FC236}">
                  <a16:creationId xmlns:a16="http://schemas.microsoft.com/office/drawing/2014/main" id="{410F1221-894C-F221-1E8E-5ADD43D2EB5A}"/>
                </a:ext>
              </a:extLst>
            </p:cNvPr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4" name="Google Shape;4321;p64">
              <a:extLst>
                <a:ext uri="{FF2B5EF4-FFF2-40B4-BE49-F238E27FC236}">
                  <a16:creationId xmlns:a16="http://schemas.microsoft.com/office/drawing/2014/main" id="{5CD36E24-61C6-E555-964C-6936F7DEEEED}"/>
                </a:ext>
              </a:extLst>
            </p:cNvPr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5" name="Google Shape;4322;p64">
              <a:extLst>
                <a:ext uri="{FF2B5EF4-FFF2-40B4-BE49-F238E27FC236}">
                  <a16:creationId xmlns:a16="http://schemas.microsoft.com/office/drawing/2014/main" id="{21D41781-0B25-67A6-0F12-96EDA5715B21}"/>
                </a:ext>
              </a:extLst>
            </p:cNvPr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6" name="Google Shape;4323;p64">
              <a:extLst>
                <a:ext uri="{FF2B5EF4-FFF2-40B4-BE49-F238E27FC236}">
                  <a16:creationId xmlns:a16="http://schemas.microsoft.com/office/drawing/2014/main" id="{EEF72405-7435-582E-06DC-46CA5D924707}"/>
                </a:ext>
              </a:extLst>
            </p:cNvPr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7" name="Google Shape;4324;p64">
              <a:extLst>
                <a:ext uri="{FF2B5EF4-FFF2-40B4-BE49-F238E27FC236}">
                  <a16:creationId xmlns:a16="http://schemas.microsoft.com/office/drawing/2014/main" id="{A0977523-F4B5-92DD-8304-7EF3955EA56D}"/>
                </a:ext>
              </a:extLst>
            </p:cNvPr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8" name="Google Shape;4325;p64">
              <a:extLst>
                <a:ext uri="{FF2B5EF4-FFF2-40B4-BE49-F238E27FC236}">
                  <a16:creationId xmlns:a16="http://schemas.microsoft.com/office/drawing/2014/main" id="{77C1D850-2A92-85E1-CE5B-F44F19F4851D}"/>
                </a:ext>
              </a:extLst>
            </p:cNvPr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9" name="Google Shape;4326;p64">
              <a:extLst>
                <a:ext uri="{FF2B5EF4-FFF2-40B4-BE49-F238E27FC236}">
                  <a16:creationId xmlns:a16="http://schemas.microsoft.com/office/drawing/2014/main" id="{8A5B26A2-8A80-B14B-93D5-69C44DB4E1BF}"/>
                </a:ext>
              </a:extLst>
            </p:cNvPr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0" name="Google Shape;4327;p64">
              <a:extLst>
                <a:ext uri="{FF2B5EF4-FFF2-40B4-BE49-F238E27FC236}">
                  <a16:creationId xmlns:a16="http://schemas.microsoft.com/office/drawing/2014/main" id="{8146EDFD-B745-B021-DACC-236976AA3B02}"/>
                </a:ext>
              </a:extLst>
            </p:cNvPr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1" name="Google Shape;4328;p64">
              <a:extLst>
                <a:ext uri="{FF2B5EF4-FFF2-40B4-BE49-F238E27FC236}">
                  <a16:creationId xmlns:a16="http://schemas.microsoft.com/office/drawing/2014/main" id="{D4472415-07DA-CAE2-0ED7-FED08C878EFE}"/>
                </a:ext>
              </a:extLst>
            </p:cNvPr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2" name="Google Shape;4329;p64">
              <a:extLst>
                <a:ext uri="{FF2B5EF4-FFF2-40B4-BE49-F238E27FC236}">
                  <a16:creationId xmlns:a16="http://schemas.microsoft.com/office/drawing/2014/main" id="{A4CD620F-05CC-929C-1D0C-7F2EA3661AD1}"/>
                </a:ext>
              </a:extLst>
            </p:cNvPr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3" name="Google Shape;4330;p64">
              <a:extLst>
                <a:ext uri="{FF2B5EF4-FFF2-40B4-BE49-F238E27FC236}">
                  <a16:creationId xmlns:a16="http://schemas.microsoft.com/office/drawing/2014/main" id="{1C41F96F-661F-AF26-1B7E-849EB0F0164F}"/>
                </a:ext>
              </a:extLst>
            </p:cNvPr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4" name="Google Shape;4331;p64">
              <a:extLst>
                <a:ext uri="{FF2B5EF4-FFF2-40B4-BE49-F238E27FC236}">
                  <a16:creationId xmlns:a16="http://schemas.microsoft.com/office/drawing/2014/main" id="{FE9F4194-4B9A-B32E-7D26-7A9005CC44D8}"/>
                </a:ext>
              </a:extLst>
            </p:cNvPr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5" name="Google Shape;4332;p64">
              <a:extLst>
                <a:ext uri="{FF2B5EF4-FFF2-40B4-BE49-F238E27FC236}">
                  <a16:creationId xmlns:a16="http://schemas.microsoft.com/office/drawing/2014/main" id="{12AE8329-28D2-2007-9DBF-F32E6A231B9A}"/>
                </a:ext>
              </a:extLst>
            </p:cNvPr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6" name="Google Shape;4333;p64">
              <a:extLst>
                <a:ext uri="{FF2B5EF4-FFF2-40B4-BE49-F238E27FC236}">
                  <a16:creationId xmlns:a16="http://schemas.microsoft.com/office/drawing/2014/main" id="{F434CE18-7994-7651-1013-0FC63746E82A}"/>
                </a:ext>
              </a:extLst>
            </p:cNvPr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7" name="Google Shape;4334;p64">
              <a:extLst>
                <a:ext uri="{FF2B5EF4-FFF2-40B4-BE49-F238E27FC236}">
                  <a16:creationId xmlns:a16="http://schemas.microsoft.com/office/drawing/2014/main" id="{70CC5116-056E-9651-C540-0888FBB17A6E}"/>
                </a:ext>
              </a:extLst>
            </p:cNvPr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8" name="Google Shape;4335;p64">
              <a:extLst>
                <a:ext uri="{FF2B5EF4-FFF2-40B4-BE49-F238E27FC236}">
                  <a16:creationId xmlns:a16="http://schemas.microsoft.com/office/drawing/2014/main" id="{236DDF75-DE90-AA10-7D08-03B2984896DB}"/>
                </a:ext>
              </a:extLst>
            </p:cNvPr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9" name="Google Shape;4336;p64">
              <a:extLst>
                <a:ext uri="{FF2B5EF4-FFF2-40B4-BE49-F238E27FC236}">
                  <a16:creationId xmlns:a16="http://schemas.microsoft.com/office/drawing/2014/main" id="{C79FC9FF-8FE1-1378-222D-46D4CC190826}"/>
                </a:ext>
              </a:extLst>
            </p:cNvPr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0" name="Google Shape;4337;p64">
              <a:extLst>
                <a:ext uri="{FF2B5EF4-FFF2-40B4-BE49-F238E27FC236}">
                  <a16:creationId xmlns:a16="http://schemas.microsoft.com/office/drawing/2014/main" id="{57546190-88C2-2B02-2C03-134AB73AE194}"/>
                </a:ext>
              </a:extLst>
            </p:cNvPr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1" name="Google Shape;4338;p64">
              <a:extLst>
                <a:ext uri="{FF2B5EF4-FFF2-40B4-BE49-F238E27FC236}">
                  <a16:creationId xmlns:a16="http://schemas.microsoft.com/office/drawing/2014/main" id="{13BFF0F1-83F9-F98F-EF86-F844C26AB13E}"/>
                </a:ext>
              </a:extLst>
            </p:cNvPr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2" name="Google Shape;4339;p64">
              <a:extLst>
                <a:ext uri="{FF2B5EF4-FFF2-40B4-BE49-F238E27FC236}">
                  <a16:creationId xmlns:a16="http://schemas.microsoft.com/office/drawing/2014/main" id="{3F13E09B-1D86-41E3-A460-7E3A7235812C}"/>
                </a:ext>
              </a:extLst>
            </p:cNvPr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3" name="Google Shape;4340;p64">
              <a:extLst>
                <a:ext uri="{FF2B5EF4-FFF2-40B4-BE49-F238E27FC236}">
                  <a16:creationId xmlns:a16="http://schemas.microsoft.com/office/drawing/2014/main" id="{B95E0EB2-D49E-A98F-CD7C-4C3C5AF7CC03}"/>
                </a:ext>
              </a:extLst>
            </p:cNvPr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4" name="Google Shape;4341;p64">
              <a:extLst>
                <a:ext uri="{FF2B5EF4-FFF2-40B4-BE49-F238E27FC236}">
                  <a16:creationId xmlns:a16="http://schemas.microsoft.com/office/drawing/2014/main" id="{8E6F52E3-5C16-C9A8-BC38-79C35E18608C}"/>
                </a:ext>
              </a:extLst>
            </p:cNvPr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5" name="Google Shape;4342;p64">
              <a:extLst>
                <a:ext uri="{FF2B5EF4-FFF2-40B4-BE49-F238E27FC236}">
                  <a16:creationId xmlns:a16="http://schemas.microsoft.com/office/drawing/2014/main" id="{EB54315D-68C1-9924-AE46-CC52B56293B0}"/>
                </a:ext>
              </a:extLst>
            </p:cNvPr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6" name="Google Shape;4343;p64">
              <a:extLst>
                <a:ext uri="{FF2B5EF4-FFF2-40B4-BE49-F238E27FC236}">
                  <a16:creationId xmlns:a16="http://schemas.microsoft.com/office/drawing/2014/main" id="{22A9D2B8-44F2-327A-CE3C-124FF70C8E21}"/>
                </a:ext>
              </a:extLst>
            </p:cNvPr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7" name="Google Shape;4344;p64">
              <a:extLst>
                <a:ext uri="{FF2B5EF4-FFF2-40B4-BE49-F238E27FC236}">
                  <a16:creationId xmlns:a16="http://schemas.microsoft.com/office/drawing/2014/main" id="{2D5E70DC-2A4F-02CE-77E4-63237A7DD3EF}"/>
                </a:ext>
              </a:extLst>
            </p:cNvPr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8" name="Google Shape;4345;p64">
              <a:extLst>
                <a:ext uri="{FF2B5EF4-FFF2-40B4-BE49-F238E27FC236}">
                  <a16:creationId xmlns:a16="http://schemas.microsoft.com/office/drawing/2014/main" id="{CA008FEC-91A0-B8CE-BF0A-E1EBA8FA37B3}"/>
                </a:ext>
              </a:extLst>
            </p:cNvPr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9" name="Google Shape;4346;p64">
              <a:extLst>
                <a:ext uri="{FF2B5EF4-FFF2-40B4-BE49-F238E27FC236}">
                  <a16:creationId xmlns:a16="http://schemas.microsoft.com/office/drawing/2014/main" id="{7380D911-0653-F9E5-27C8-3FEC697FA4D7}"/>
                </a:ext>
              </a:extLst>
            </p:cNvPr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0" name="Google Shape;4347;p64">
              <a:extLst>
                <a:ext uri="{FF2B5EF4-FFF2-40B4-BE49-F238E27FC236}">
                  <a16:creationId xmlns:a16="http://schemas.microsoft.com/office/drawing/2014/main" id="{53A05BEC-DDA1-CB46-29AE-A8C3251C13D0}"/>
                </a:ext>
              </a:extLst>
            </p:cNvPr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1" name="Google Shape;4348;p64">
              <a:extLst>
                <a:ext uri="{FF2B5EF4-FFF2-40B4-BE49-F238E27FC236}">
                  <a16:creationId xmlns:a16="http://schemas.microsoft.com/office/drawing/2014/main" id="{7B3A365D-44BD-445C-7C92-A2767431429E}"/>
                </a:ext>
              </a:extLst>
            </p:cNvPr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2" name="Google Shape;4349;p64">
              <a:extLst>
                <a:ext uri="{FF2B5EF4-FFF2-40B4-BE49-F238E27FC236}">
                  <a16:creationId xmlns:a16="http://schemas.microsoft.com/office/drawing/2014/main" id="{88CBCAD5-53B2-4B34-863F-E0848E6FD0C0}"/>
                </a:ext>
              </a:extLst>
            </p:cNvPr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3" name="Google Shape;4350;p64">
              <a:extLst>
                <a:ext uri="{FF2B5EF4-FFF2-40B4-BE49-F238E27FC236}">
                  <a16:creationId xmlns:a16="http://schemas.microsoft.com/office/drawing/2014/main" id="{9C26C723-B284-306E-B1B8-DD1513C1003E}"/>
                </a:ext>
              </a:extLst>
            </p:cNvPr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4" name="Google Shape;4351;p64">
              <a:extLst>
                <a:ext uri="{FF2B5EF4-FFF2-40B4-BE49-F238E27FC236}">
                  <a16:creationId xmlns:a16="http://schemas.microsoft.com/office/drawing/2014/main" id="{CB3A4130-B2C9-4A13-B06F-B89215C07DC5}"/>
                </a:ext>
              </a:extLst>
            </p:cNvPr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5" name="Google Shape;4352;p64">
              <a:extLst>
                <a:ext uri="{FF2B5EF4-FFF2-40B4-BE49-F238E27FC236}">
                  <a16:creationId xmlns:a16="http://schemas.microsoft.com/office/drawing/2014/main" id="{78C68C46-B29E-113E-1AA4-797DED8C444F}"/>
                </a:ext>
              </a:extLst>
            </p:cNvPr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6" name="Google Shape;4353;p64">
              <a:extLst>
                <a:ext uri="{FF2B5EF4-FFF2-40B4-BE49-F238E27FC236}">
                  <a16:creationId xmlns:a16="http://schemas.microsoft.com/office/drawing/2014/main" id="{A49809F6-4522-B828-098D-356CE15D1E38}"/>
                </a:ext>
              </a:extLst>
            </p:cNvPr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7" name="Google Shape;4354;p64">
              <a:extLst>
                <a:ext uri="{FF2B5EF4-FFF2-40B4-BE49-F238E27FC236}">
                  <a16:creationId xmlns:a16="http://schemas.microsoft.com/office/drawing/2014/main" id="{E1C6E790-A50E-EF64-C70E-B04099429D27}"/>
                </a:ext>
              </a:extLst>
            </p:cNvPr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8" name="Google Shape;4355;p64">
              <a:extLst>
                <a:ext uri="{FF2B5EF4-FFF2-40B4-BE49-F238E27FC236}">
                  <a16:creationId xmlns:a16="http://schemas.microsoft.com/office/drawing/2014/main" id="{B119E0D2-A3E5-3FB4-4102-71EAC904E70D}"/>
                </a:ext>
              </a:extLst>
            </p:cNvPr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9" name="Google Shape;4356;p64">
              <a:extLst>
                <a:ext uri="{FF2B5EF4-FFF2-40B4-BE49-F238E27FC236}">
                  <a16:creationId xmlns:a16="http://schemas.microsoft.com/office/drawing/2014/main" id="{C8A33DE3-8FE1-9EFB-4892-3B4B45605516}"/>
                </a:ext>
              </a:extLst>
            </p:cNvPr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0" name="Google Shape;4357;p64">
              <a:extLst>
                <a:ext uri="{FF2B5EF4-FFF2-40B4-BE49-F238E27FC236}">
                  <a16:creationId xmlns:a16="http://schemas.microsoft.com/office/drawing/2014/main" id="{CDD7006F-E2E3-13AD-19FF-04F24E3A8B56}"/>
                </a:ext>
              </a:extLst>
            </p:cNvPr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1" name="Google Shape;4358;p64">
              <a:extLst>
                <a:ext uri="{FF2B5EF4-FFF2-40B4-BE49-F238E27FC236}">
                  <a16:creationId xmlns:a16="http://schemas.microsoft.com/office/drawing/2014/main" id="{BB17D4A3-519A-0FF2-4B29-1BFC7201498D}"/>
                </a:ext>
              </a:extLst>
            </p:cNvPr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2" name="Google Shape;4359;p64">
              <a:extLst>
                <a:ext uri="{FF2B5EF4-FFF2-40B4-BE49-F238E27FC236}">
                  <a16:creationId xmlns:a16="http://schemas.microsoft.com/office/drawing/2014/main" id="{954723AB-2B20-7F6D-FF5E-F6D101331253}"/>
                </a:ext>
              </a:extLst>
            </p:cNvPr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3" name="Google Shape;4360;p64">
              <a:extLst>
                <a:ext uri="{FF2B5EF4-FFF2-40B4-BE49-F238E27FC236}">
                  <a16:creationId xmlns:a16="http://schemas.microsoft.com/office/drawing/2014/main" id="{1FDFE090-50AE-B5F0-E736-2EC918024DA8}"/>
                </a:ext>
              </a:extLst>
            </p:cNvPr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4" name="Google Shape;4361;p64">
              <a:extLst>
                <a:ext uri="{FF2B5EF4-FFF2-40B4-BE49-F238E27FC236}">
                  <a16:creationId xmlns:a16="http://schemas.microsoft.com/office/drawing/2014/main" id="{FD19BD39-403E-7968-19EE-EF950BD3269A}"/>
                </a:ext>
              </a:extLst>
            </p:cNvPr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5" name="Google Shape;4362;p64">
              <a:extLst>
                <a:ext uri="{FF2B5EF4-FFF2-40B4-BE49-F238E27FC236}">
                  <a16:creationId xmlns:a16="http://schemas.microsoft.com/office/drawing/2014/main" id="{3F1D5CC6-954C-92F0-201F-E92EAE2F544B}"/>
                </a:ext>
              </a:extLst>
            </p:cNvPr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6" name="Google Shape;4363;p64">
              <a:extLst>
                <a:ext uri="{FF2B5EF4-FFF2-40B4-BE49-F238E27FC236}">
                  <a16:creationId xmlns:a16="http://schemas.microsoft.com/office/drawing/2014/main" id="{B0C07FDE-5E86-499F-C8EA-8D0C353DB1F5}"/>
                </a:ext>
              </a:extLst>
            </p:cNvPr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7" name="Google Shape;4364;p64">
              <a:extLst>
                <a:ext uri="{FF2B5EF4-FFF2-40B4-BE49-F238E27FC236}">
                  <a16:creationId xmlns:a16="http://schemas.microsoft.com/office/drawing/2014/main" id="{A7F4D3DF-D70B-3231-D9F7-9A3401468EC9}"/>
                </a:ext>
              </a:extLst>
            </p:cNvPr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8" name="Google Shape;4365;p64">
              <a:extLst>
                <a:ext uri="{FF2B5EF4-FFF2-40B4-BE49-F238E27FC236}">
                  <a16:creationId xmlns:a16="http://schemas.microsoft.com/office/drawing/2014/main" id="{AD5014E6-B795-D049-38B5-1E5018594780}"/>
                </a:ext>
              </a:extLst>
            </p:cNvPr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9" name="Google Shape;4366;p64">
              <a:extLst>
                <a:ext uri="{FF2B5EF4-FFF2-40B4-BE49-F238E27FC236}">
                  <a16:creationId xmlns:a16="http://schemas.microsoft.com/office/drawing/2014/main" id="{A1AA22BB-37A5-738A-8A06-6F781F05556F}"/>
                </a:ext>
              </a:extLst>
            </p:cNvPr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0" name="Google Shape;4367;p64">
              <a:extLst>
                <a:ext uri="{FF2B5EF4-FFF2-40B4-BE49-F238E27FC236}">
                  <a16:creationId xmlns:a16="http://schemas.microsoft.com/office/drawing/2014/main" id="{FA848BEB-80B4-35FF-FA79-8331BC2A392E}"/>
                </a:ext>
              </a:extLst>
            </p:cNvPr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1" name="Google Shape;4368;p64">
              <a:extLst>
                <a:ext uri="{FF2B5EF4-FFF2-40B4-BE49-F238E27FC236}">
                  <a16:creationId xmlns:a16="http://schemas.microsoft.com/office/drawing/2014/main" id="{0F0780F0-04CA-0E00-B9E5-6A30CD3A45AA}"/>
                </a:ext>
              </a:extLst>
            </p:cNvPr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2" name="Google Shape;4369;p64">
              <a:extLst>
                <a:ext uri="{FF2B5EF4-FFF2-40B4-BE49-F238E27FC236}">
                  <a16:creationId xmlns:a16="http://schemas.microsoft.com/office/drawing/2014/main" id="{D9B835AB-B1EF-59F5-8648-7D5B9D128637}"/>
                </a:ext>
              </a:extLst>
            </p:cNvPr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3" name="Google Shape;4370;p64">
              <a:extLst>
                <a:ext uri="{FF2B5EF4-FFF2-40B4-BE49-F238E27FC236}">
                  <a16:creationId xmlns:a16="http://schemas.microsoft.com/office/drawing/2014/main" id="{1D4F7E30-68D4-855C-EB90-2E9A41B79A17}"/>
                </a:ext>
              </a:extLst>
            </p:cNvPr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4" name="Google Shape;4371;p64">
              <a:extLst>
                <a:ext uri="{FF2B5EF4-FFF2-40B4-BE49-F238E27FC236}">
                  <a16:creationId xmlns:a16="http://schemas.microsoft.com/office/drawing/2014/main" id="{8CF94DD8-4D21-6B0C-918F-B0645F4E63BD}"/>
                </a:ext>
              </a:extLst>
            </p:cNvPr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5" name="Google Shape;4372;p64">
              <a:extLst>
                <a:ext uri="{FF2B5EF4-FFF2-40B4-BE49-F238E27FC236}">
                  <a16:creationId xmlns:a16="http://schemas.microsoft.com/office/drawing/2014/main" id="{6812657C-A51D-E003-4327-BEE1F5F72FF0}"/>
                </a:ext>
              </a:extLst>
            </p:cNvPr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6" name="Google Shape;4373;p64">
              <a:extLst>
                <a:ext uri="{FF2B5EF4-FFF2-40B4-BE49-F238E27FC236}">
                  <a16:creationId xmlns:a16="http://schemas.microsoft.com/office/drawing/2014/main" id="{9CC09985-C8D5-BFE8-D0ED-2877A3CD1549}"/>
                </a:ext>
              </a:extLst>
            </p:cNvPr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7" name="Google Shape;4374;p64">
              <a:extLst>
                <a:ext uri="{FF2B5EF4-FFF2-40B4-BE49-F238E27FC236}">
                  <a16:creationId xmlns:a16="http://schemas.microsoft.com/office/drawing/2014/main" id="{0E8A9D06-523F-3C26-17B7-B0EAAECFFC80}"/>
                </a:ext>
              </a:extLst>
            </p:cNvPr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8" name="Google Shape;4375;p64">
              <a:extLst>
                <a:ext uri="{FF2B5EF4-FFF2-40B4-BE49-F238E27FC236}">
                  <a16:creationId xmlns:a16="http://schemas.microsoft.com/office/drawing/2014/main" id="{1DA78A88-04DE-C851-7821-4DB2DEBE6B60}"/>
                </a:ext>
              </a:extLst>
            </p:cNvPr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9" name="Google Shape;4376;p64">
              <a:extLst>
                <a:ext uri="{FF2B5EF4-FFF2-40B4-BE49-F238E27FC236}">
                  <a16:creationId xmlns:a16="http://schemas.microsoft.com/office/drawing/2014/main" id="{D02971A5-F925-7C61-11BC-AECE3AC48DEC}"/>
                </a:ext>
              </a:extLst>
            </p:cNvPr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0" name="Google Shape;4377;p64">
              <a:extLst>
                <a:ext uri="{FF2B5EF4-FFF2-40B4-BE49-F238E27FC236}">
                  <a16:creationId xmlns:a16="http://schemas.microsoft.com/office/drawing/2014/main" id="{01A2712E-CF90-5DF4-3D4A-F1CD18749824}"/>
                </a:ext>
              </a:extLst>
            </p:cNvPr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1" name="Google Shape;4378;p64">
              <a:extLst>
                <a:ext uri="{FF2B5EF4-FFF2-40B4-BE49-F238E27FC236}">
                  <a16:creationId xmlns:a16="http://schemas.microsoft.com/office/drawing/2014/main" id="{8103E93F-F90E-BC99-29E9-49FBBB6E7D3E}"/>
                </a:ext>
              </a:extLst>
            </p:cNvPr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2" name="Google Shape;4379;p64">
              <a:extLst>
                <a:ext uri="{FF2B5EF4-FFF2-40B4-BE49-F238E27FC236}">
                  <a16:creationId xmlns:a16="http://schemas.microsoft.com/office/drawing/2014/main" id="{7BFDECA8-F3F8-427C-D4A9-CC4E72ABAFD2}"/>
                </a:ext>
              </a:extLst>
            </p:cNvPr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3" name="Google Shape;4380;p64">
              <a:extLst>
                <a:ext uri="{FF2B5EF4-FFF2-40B4-BE49-F238E27FC236}">
                  <a16:creationId xmlns:a16="http://schemas.microsoft.com/office/drawing/2014/main" id="{C50AFEBE-A4C1-DCB9-6131-456B8F2A6F18}"/>
                </a:ext>
              </a:extLst>
            </p:cNvPr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4" name="Google Shape;4381;p64">
              <a:extLst>
                <a:ext uri="{FF2B5EF4-FFF2-40B4-BE49-F238E27FC236}">
                  <a16:creationId xmlns:a16="http://schemas.microsoft.com/office/drawing/2014/main" id="{1A263655-30F2-F05B-86BF-365DCC3EF13D}"/>
                </a:ext>
              </a:extLst>
            </p:cNvPr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5" name="Google Shape;4382;p64">
              <a:extLst>
                <a:ext uri="{FF2B5EF4-FFF2-40B4-BE49-F238E27FC236}">
                  <a16:creationId xmlns:a16="http://schemas.microsoft.com/office/drawing/2014/main" id="{54692142-98F0-0358-3DB6-298B6F4C4A21}"/>
                </a:ext>
              </a:extLst>
            </p:cNvPr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6" name="Google Shape;4383;p64">
              <a:extLst>
                <a:ext uri="{FF2B5EF4-FFF2-40B4-BE49-F238E27FC236}">
                  <a16:creationId xmlns:a16="http://schemas.microsoft.com/office/drawing/2014/main" id="{3292F2E2-FCF3-CF30-9D11-385B3C45C532}"/>
                </a:ext>
              </a:extLst>
            </p:cNvPr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7" name="Google Shape;4384;p64">
              <a:extLst>
                <a:ext uri="{FF2B5EF4-FFF2-40B4-BE49-F238E27FC236}">
                  <a16:creationId xmlns:a16="http://schemas.microsoft.com/office/drawing/2014/main" id="{F54B0F1E-8AE6-8FF9-2A1F-F567ADC43216}"/>
                </a:ext>
              </a:extLst>
            </p:cNvPr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8" name="Google Shape;4385;p64">
              <a:extLst>
                <a:ext uri="{FF2B5EF4-FFF2-40B4-BE49-F238E27FC236}">
                  <a16:creationId xmlns:a16="http://schemas.microsoft.com/office/drawing/2014/main" id="{96D3D679-974C-3CBB-2B15-C676F6104B9D}"/>
                </a:ext>
              </a:extLst>
            </p:cNvPr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9" name="Google Shape;4386;p64">
              <a:extLst>
                <a:ext uri="{FF2B5EF4-FFF2-40B4-BE49-F238E27FC236}">
                  <a16:creationId xmlns:a16="http://schemas.microsoft.com/office/drawing/2014/main" id="{415DAED3-D03D-EFB1-3C1B-C911657B24E1}"/>
                </a:ext>
              </a:extLst>
            </p:cNvPr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0" name="Google Shape;4387;p64">
              <a:extLst>
                <a:ext uri="{FF2B5EF4-FFF2-40B4-BE49-F238E27FC236}">
                  <a16:creationId xmlns:a16="http://schemas.microsoft.com/office/drawing/2014/main" id="{75C225AE-4161-D664-EA79-E4CA0F1AA323}"/>
                </a:ext>
              </a:extLst>
            </p:cNvPr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1" name="Google Shape;4388;p64">
              <a:extLst>
                <a:ext uri="{FF2B5EF4-FFF2-40B4-BE49-F238E27FC236}">
                  <a16:creationId xmlns:a16="http://schemas.microsoft.com/office/drawing/2014/main" id="{D1FFB189-5113-43D0-9CC9-72291028C84B}"/>
                </a:ext>
              </a:extLst>
            </p:cNvPr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2" name="Google Shape;4389;p64">
              <a:extLst>
                <a:ext uri="{FF2B5EF4-FFF2-40B4-BE49-F238E27FC236}">
                  <a16:creationId xmlns:a16="http://schemas.microsoft.com/office/drawing/2014/main" id="{2AFA768F-0D7E-05C3-4FC1-1215835164C8}"/>
                </a:ext>
              </a:extLst>
            </p:cNvPr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3" name="Google Shape;4390;p64">
              <a:extLst>
                <a:ext uri="{FF2B5EF4-FFF2-40B4-BE49-F238E27FC236}">
                  <a16:creationId xmlns:a16="http://schemas.microsoft.com/office/drawing/2014/main" id="{7229FC19-08C4-3D53-B0E7-390DE7913E08}"/>
                </a:ext>
              </a:extLst>
            </p:cNvPr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4" name="Google Shape;4391;p64">
              <a:extLst>
                <a:ext uri="{FF2B5EF4-FFF2-40B4-BE49-F238E27FC236}">
                  <a16:creationId xmlns:a16="http://schemas.microsoft.com/office/drawing/2014/main" id="{6162BB49-4BCD-0128-1715-D23A4226CD35}"/>
                </a:ext>
              </a:extLst>
            </p:cNvPr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5" name="Google Shape;4392;p64">
              <a:extLst>
                <a:ext uri="{FF2B5EF4-FFF2-40B4-BE49-F238E27FC236}">
                  <a16:creationId xmlns:a16="http://schemas.microsoft.com/office/drawing/2014/main" id="{E1360025-7E3F-4084-A26E-460EB65FB968}"/>
                </a:ext>
              </a:extLst>
            </p:cNvPr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6" name="Google Shape;4393;p64">
              <a:extLst>
                <a:ext uri="{FF2B5EF4-FFF2-40B4-BE49-F238E27FC236}">
                  <a16:creationId xmlns:a16="http://schemas.microsoft.com/office/drawing/2014/main" id="{0262D269-1645-9ABE-4D3D-E5C4208E5F26}"/>
                </a:ext>
              </a:extLst>
            </p:cNvPr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7" name="Google Shape;4394;p64">
              <a:extLst>
                <a:ext uri="{FF2B5EF4-FFF2-40B4-BE49-F238E27FC236}">
                  <a16:creationId xmlns:a16="http://schemas.microsoft.com/office/drawing/2014/main" id="{FCC199B6-85AD-6B41-66E3-B5AB23CC2FB2}"/>
                </a:ext>
              </a:extLst>
            </p:cNvPr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8" name="Google Shape;4395;p64">
              <a:extLst>
                <a:ext uri="{FF2B5EF4-FFF2-40B4-BE49-F238E27FC236}">
                  <a16:creationId xmlns:a16="http://schemas.microsoft.com/office/drawing/2014/main" id="{FA8E57E9-ACF5-EAC5-9A57-4FC14054ED40}"/>
                </a:ext>
              </a:extLst>
            </p:cNvPr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9" name="Google Shape;4396;p64">
              <a:extLst>
                <a:ext uri="{FF2B5EF4-FFF2-40B4-BE49-F238E27FC236}">
                  <a16:creationId xmlns:a16="http://schemas.microsoft.com/office/drawing/2014/main" id="{68C8B480-BA6D-E5E9-E20D-48630FCE9971}"/>
                </a:ext>
              </a:extLst>
            </p:cNvPr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0" name="Google Shape;4397;p64">
              <a:extLst>
                <a:ext uri="{FF2B5EF4-FFF2-40B4-BE49-F238E27FC236}">
                  <a16:creationId xmlns:a16="http://schemas.microsoft.com/office/drawing/2014/main" id="{3F8FF3A7-BCF2-B8D6-41AB-BA7D6625F50C}"/>
                </a:ext>
              </a:extLst>
            </p:cNvPr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1" name="Google Shape;4398;p64">
              <a:extLst>
                <a:ext uri="{FF2B5EF4-FFF2-40B4-BE49-F238E27FC236}">
                  <a16:creationId xmlns:a16="http://schemas.microsoft.com/office/drawing/2014/main" id="{09823E5E-2AC4-631C-D180-07DC607866A5}"/>
                </a:ext>
              </a:extLst>
            </p:cNvPr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2" name="Google Shape;4399;p64">
              <a:extLst>
                <a:ext uri="{FF2B5EF4-FFF2-40B4-BE49-F238E27FC236}">
                  <a16:creationId xmlns:a16="http://schemas.microsoft.com/office/drawing/2014/main" id="{09A55AF2-410F-A89B-B76C-C13B4A97BA41}"/>
                </a:ext>
              </a:extLst>
            </p:cNvPr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3" name="Google Shape;4400;p64">
              <a:extLst>
                <a:ext uri="{FF2B5EF4-FFF2-40B4-BE49-F238E27FC236}">
                  <a16:creationId xmlns:a16="http://schemas.microsoft.com/office/drawing/2014/main" id="{B487915E-D6DD-D90F-C94E-543683849D31}"/>
                </a:ext>
              </a:extLst>
            </p:cNvPr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4" name="Google Shape;4401;p64">
              <a:extLst>
                <a:ext uri="{FF2B5EF4-FFF2-40B4-BE49-F238E27FC236}">
                  <a16:creationId xmlns:a16="http://schemas.microsoft.com/office/drawing/2014/main" id="{C25E8C9F-16A8-E37E-E1F8-F1386AA28E91}"/>
                </a:ext>
              </a:extLst>
            </p:cNvPr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5" name="Google Shape;4402;p64">
              <a:extLst>
                <a:ext uri="{FF2B5EF4-FFF2-40B4-BE49-F238E27FC236}">
                  <a16:creationId xmlns:a16="http://schemas.microsoft.com/office/drawing/2014/main" id="{D1001932-ADFB-2DC9-7BE5-276C25F18E3C}"/>
                </a:ext>
              </a:extLst>
            </p:cNvPr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6" name="Google Shape;4403;p64">
              <a:extLst>
                <a:ext uri="{FF2B5EF4-FFF2-40B4-BE49-F238E27FC236}">
                  <a16:creationId xmlns:a16="http://schemas.microsoft.com/office/drawing/2014/main" id="{6E4ACB5B-49A9-10F2-8294-FC1602CB47D3}"/>
                </a:ext>
              </a:extLst>
            </p:cNvPr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7" name="Google Shape;4404;p64">
              <a:extLst>
                <a:ext uri="{FF2B5EF4-FFF2-40B4-BE49-F238E27FC236}">
                  <a16:creationId xmlns:a16="http://schemas.microsoft.com/office/drawing/2014/main" id="{107279D2-6FDC-DBE8-FB68-4CAAD9823DFF}"/>
                </a:ext>
              </a:extLst>
            </p:cNvPr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8" name="Google Shape;4405;p64">
              <a:extLst>
                <a:ext uri="{FF2B5EF4-FFF2-40B4-BE49-F238E27FC236}">
                  <a16:creationId xmlns:a16="http://schemas.microsoft.com/office/drawing/2014/main" id="{CE62C2D9-C592-D7AB-8CAE-EE559EA24EC1}"/>
                </a:ext>
              </a:extLst>
            </p:cNvPr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9" name="Google Shape;4406;p64">
              <a:extLst>
                <a:ext uri="{FF2B5EF4-FFF2-40B4-BE49-F238E27FC236}">
                  <a16:creationId xmlns:a16="http://schemas.microsoft.com/office/drawing/2014/main" id="{39A6706A-2F89-AC64-D2C8-69C8B3F50176}"/>
                </a:ext>
              </a:extLst>
            </p:cNvPr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0" name="Google Shape;4407;p64">
              <a:extLst>
                <a:ext uri="{FF2B5EF4-FFF2-40B4-BE49-F238E27FC236}">
                  <a16:creationId xmlns:a16="http://schemas.microsoft.com/office/drawing/2014/main" id="{FA3C9A50-B1AA-51C7-0CA7-CB59082A9300}"/>
                </a:ext>
              </a:extLst>
            </p:cNvPr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1" name="Google Shape;4408;p64">
              <a:extLst>
                <a:ext uri="{FF2B5EF4-FFF2-40B4-BE49-F238E27FC236}">
                  <a16:creationId xmlns:a16="http://schemas.microsoft.com/office/drawing/2014/main" id="{F69F9CE5-A4B9-805E-1C93-975238FD22F3}"/>
                </a:ext>
              </a:extLst>
            </p:cNvPr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2" name="Google Shape;4409;p64">
              <a:extLst>
                <a:ext uri="{FF2B5EF4-FFF2-40B4-BE49-F238E27FC236}">
                  <a16:creationId xmlns:a16="http://schemas.microsoft.com/office/drawing/2014/main" id="{4B9A80C4-503A-ECF5-E721-46D23B0237B2}"/>
                </a:ext>
              </a:extLst>
            </p:cNvPr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3" name="Google Shape;4410;p64">
              <a:extLst>
                <a:ext uri="{FF2B5EF4-FFF2-40B4-BE49-F238E27FC236}">
                  <a16:creationId xmlns:a16="http://schemas.microsoft.com/office/drawing/2014/main" id="{8B8BADDC-0888-527A-5065-71F78268B1FD}"/>
                </a:ext>
              </a:extLst>
            </p:cNvPr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4" name="Google Shape;4411;p64">
              <a:extLst>
                <a:ext uri="{FF2B5EF4-FFF2-40B4-BE49-F238E27FC236}">
                  <a16:creationId xmlns:a16="http://schemas.microsoft.com/office/drawing/2014/main" id="{671D990F-2F77-B68E-0BC8-B2C0311F7B1D}"/>
                </a:ext>
              </a:extLst>
            </p:cNvPr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5" name="Google Shape;4412;p64">
              <a:extLst>
                <a:ext uri="{FF2B5EF4-FFF2-40B4-BE49-F238E27FC236}">
                  <a16:creationId xmlns:a16="http://schemas.microsoft.com/office/drawing/2014/main" id="{C2911E03-025F-3340-3820-6C0278798F66}"/>
                </a:ext>
              </a:extLst>
            </p:cNvPr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6" name="Google Shape;4413;p64">
              <a:extLst>
                <a:ext uri="{FF2B5EF4-FFF2-40B4-BE49-F238E27FC236}">
                  <a16:creationId xmlns:a16="http://schemas.microsoft.com/office/drawing/2014/main" id="{40680048-979C-5EF4-E33A-ED0E449E7D99}"/>
                </a:ext>
              </a:extLst>
            </p:cNvPr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7" name="Google Shape;4414;p64">
              <a:extLst>
                <a:ext uri="{FF2B5EF4-FFF2-40B4-BE49-F238E27FC236}">
                  <a16:creationId xmlns:a16="http://schemas.microsoft.com/office/drawing/2014/main" id="{D659BBF5-0F25-9E15-A154-0EA76FB2D438}"/>
                </a:ext>
              </a:extLst>
            </p:cNvPr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8" name="Google Shape;4415;p64">
              <a:extLst>
                <a:ext uri="{FF2B5EF4-FFF2-40B4-BE49-F238E27FC236}">
                  <a16:creationId xmlns:a16="http://schemas.microsoft.com/office/drawing/2014/main" id="{AAFE5EB8-AE98-88BC-AA50-A481301A62DC}"/>
                </a:ext>
              </a:extLst>
            </p:cNvPr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9" name="Google Shape;4416;p64">
              <a:extLst>
                <a:ext uri="{FF2B5EF4-FFF2-40B4-BE49-F238E27FC236}">
                  <a16:creationId xmlns:a16="http://schemas.microsoft.com/office/drawing/2014/main" id="{C55B76BF-7CE2-3F56-47F9-87E682CEA887}"/>
                </a:ext>
              </a:extLst>
            </p:cNvPr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0" name="Google Shape;4417;p64">
              <a:extLst>
                <a:ext uri="{FF2B5EF4-FFF2-40B4-BE49-F238E27FC236}">
                  <a16:creationId xmlns:a16="http://schemas.microsoft.com/office/drawing/2014/main" id="{58F3091F-E0E8-E785-F1C8-669A3BBE9E5C}"/>
                </a:ext>
              </a:extLst>
            </p:cNvPr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1" name="Google Shape;4418;p64">
              <a:extLst>
                <a:ext uri="{FF2B5EF4-FFF2-40B4-BE49-F238E27FC236}">
                  <a16:creationId xmlns:a16="http://schemas.microsoft.com/office/drawing/2014/main" id="{645A85AD-8562-A98C-A0B9-186362D4B021}"/>
                </a:ext>
              </a:extLst>
            </p:cNvPr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2" name="Google Shape;4419;p64">
              <a:extLst>
                <a:ext uri="{FF2B5EF4-FFF2-40B4-BE49-F238E27FC236}">
                  <a16:creationId xmlns:a16="http://schemas.microsoft.com/office/drawing/2014/main" id="{30F6C8E5-4600-D66C-386E-2DCE2DFBD9B4}"/>
                </a:ext>
              </a:extLst>
            </p:cNvPr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3" name="Google Shape;4420;p64">
              <a:extLst>
                <a:ext uri="{FF2B5EF4-FFF2-40B4-BE49-F238E27FC236}">
                  <a16:creationId xmlns:a16="http://schemas.microsoft.com/office/drawing/2014/main" id="{26D01A6B-64CE-FA3D-934A-674E2FE014B1}"/>
                </a:ext>
              </a:extLst>
            </p:cNvPr>
            <p:cNvSpPr/>
            <p:nvPr/>
          </p:nvSpPr>
          <p:spPr>
            <a:xfrm>
              <a:off x="4006851" y="1760949"/>
              <a:ext cx="176824" cy="613199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4" name="Google Shape;4421;p64">
              <a:extLst>
                <a:ext uri="{FF2B5EF4-FFF2-40B4-BE49-F238E27FC236}">
                  <a16:creationId xmlns:a16="http://schemas.microsoft.com/office/drawing/2014/main" id="{6BDFF2C1-DF8F-CDBD-E704-92A31C23F3D8}"/>
                </a:ext>
              </a:extLst>
            </p:cNvPr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5" name="Google Shape;4422;p64">
              <a:extLst>
                <a:ext uri="{FF2B5EF4-FFF2-40B4-BE49-F238E27FC236}">
                  <a16:creationId xmlns:a16="http://schemas.microsoft.com/office/drawing/2014/main" id="{CDBBC881-27B6-2037-31B7-1D728F0E3D11}"/>
                </a:ext>
              </a:extLst>
            </p:cNvPr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6" name="Google Shape;4423;p64">
              <a:extLst>
                <a:ext uri="{FF2B5EF4-FFF2-40B4-BE49-F238E27FC236}">
                  <a16:creationId xmlns:a16="http://schemas.microsoft.com/office/drawing/2014/main" id="{FE4FFE69-A743-F6CB-ECF1-DEE3E6055C50}"/>
                </a:ext>
              </a:extLst>
            </p:cNvPr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7" name="Google Shape;4424;p64">
              <a:extLst>
                <a:ext uri="{FF2B5EF4-FFF2-40B4-BE49-F238E27FC236}">
                  <a16:creationId xmlns:a16="http://schemas.microsoft.com/office/drawing/2014/main" id="{1490AF4D-B49F-B51B-372A-36D932BD5D38}"/>
                </a:ext>
              </a:extLst>
            </p:cNvPr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8" name="Google Shape;4425;p64">
              <a:extLst>
                <a:ext uri="{FF2B5EF4-FFF2-40B4-BE49-F238E27FC236}">
                  <a16:creationId xmlns:a16="http://schemas.microsoft.com/office/drawing/2014/main" id="{E0F389C8-AF9F-8CC6-99F9-4D24E0750333}"/>
                </a:ext>
              </a:extLst>
            </p:cNvPr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9" name="Google Shape;4426;p64">
              <a:extLst>
                <a:ext uri="{FF2B5EF4-FFF2-40B4-BE49-F238E27FC236}">
                  <a16:creationId xmlns:a16="http://schemas.microsoft.com/office/drawing/2014/main" id="{BA98AFAF-B880-7A91-D0F6-B8D8FE8D1AE6}"/>
                </a:ext>
              </a:extLst>
            </p:cNvPr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0" name="Google Shape;4427;p64">
              <a:extLst>
                <a:ext uri="{FF2B5EF4-FFF2-40B4-BE49-F238E27FC236}">
                  <a16:creationId xmlns:a16="http://schemas.microsoft.com/office/drawing/2014/main" id="{AA86F537-74B9-7D9A-E4C8-5D27F41A23CD}"/>
                </a:ext>
              </a:extLst>
            </p:cNvPr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1" name="Google Shape;4428;p64">
              <a:extLst>
                <a:ext uri="{FF2B5EF4-FFF2-40B4-BE49-F238E27FC236}">
                  <a16:creationId xmlns:a16="http://schemas.microsoft.com/office/drawing/2014/main" id="{282DD32B-3244-74C4-53C9-758E292DE7B9}"/>
                </a:ext>
              </a:extLst>
            </p:cNvPr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2" name="Google Shape;4429;p64">
              <a:extLst>
                <a:ext uri="{FF2B5EF4-FFF2-40B4-BE49-F238E27FC236}">
                  <a16:creationId xmlns:a16="http://schemas.microsoft.com/office/drawing/2014/main" id="{503DBC32-E128-5DA9-629A-0AAF487575B4}"/>
                </a:ext>
              </a:extLst>
            </p:cNvPr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3" name="Google Shape;4430;p64">
              <a:extLst>
                <a:ext uri="{FF2B5EF4-FFF2-40B4-BE49-F238E27FC236}">
                  <a16:creationId xmlns:a16="http://schemas.microsoft.com/office/drawing/2014/main" id="{331684B8-C5FB-AAB9-A0A3-1329F3EA9B4C}"/>
                </a:ext>
              </a:extLst>
            </p:cNvPr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4" name="Google Shape;4431;p64">
              <a:extLst>
                <a:ext uri="{FF2B5EF4-FFF2-40B4-BE49-F238E27FC236}">
                  <a16:creationId xmlns:a16="http://schemas.microsoft.com/office/drawing/2014/main" id="{A006E578-6BCA-FFFF-F781-CD50DE1673E9}"/>
                </a:ext>
              </a:extLst>
            </p:cNvPr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5" name="Google Shape;4432;p64">
              <a:extLst>
                <a:ext uri="{FF2B5EF4-FFF2-40B4-BE49-F238E27FC236}">
                  <a16:creationId xmlns:a16="http://schemas.microsoft.com/office/drawing/2014/main" id="{A3BCFF86-0482-BF9C-6F8B-302CBB8061E9}"/>
                </a:ext>
              </a:extLst>
            </p:cNvPr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6" name="Google Shape;4433;p64">
              <a:extLst>
                <a:ext uri="{FF2B5EF4-FFF2-40B4-BE49-F238E27FC236}">
                  <a16:creationId xmlns:a16="http://schemas.microsoft.com/office/drawing/2014/main" id="{360E8A57-094D-23DF-8B04-6FA53C1FE6BE}"/>
                </a:ext>
              </a:extLst>
            </p:cNvPr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7" name="Google Shape;4434;p64">
              <a:extLst>
                <a:ext uri="{FF2B5EF4-FFF2-40B4-BE49-F238E27FC236}">
                  <a16:creationId xmlns:a16="http://schemas.microsoft.com/office/drawing/2014/main" id="{9D236D8E-0A0C-E180-C5C9-E63A30D2A5AF}"/>
                </a:ext>
              </a:extLst>
            </p:cNvPr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8" name="Google Shape;4435;p64">
              <a:extLst>
                <a:ext uri="{FF2B5EF4-FFF2-40B4-BE49-F238E27FC236}">
                  <a16:creationId xmlns:a16="http://schemas.microsoft.com/office/drawing/2014/main" id="{BCB23398-FFCC-B1FE-4FF4-A56C785857C6}"/>
                </a:ext>
              </a:extLst>
            </p:cNvPr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9" name="Google Shape;4436;p64">
              <a:extLst>
                <a:ext uri="{FF2B5EF4-FFF2-40B4-BE49-F238E27FC236}">
                  <a16:creationId xmlns:a16="http://schemas.microsoft.com/office/drawing/2014/main" id="{2A618A2A-BB4A-C1E7-371D-2593E416AF2B}"/>
                </a:ext>
              </a:extLst>
            </p:cNvPr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0" name="Google Shape;4437;p64">
              <a:extLst>
                <a:ext uri="{FF2B5EF4-FFF2-40B4-BE49-F238E27FC236}">
                  <a16:creationId xmlns:a16="http://schemas.microsoft.com/office/drawing/2014/main" id="{88B2B96C-230D-8947-1C48-933803637BC0}"/>
                </a:ext>
              </a:extLst>
            </p:cNvPr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1" name="Google Shape;4438;p64">
              <a:extLst>
                <a:ext uri="{FF2B5EF4-FFF2-40B4-BE49-F238E27FC236}">
                  <a16:creationId xmlns:a16="http://schemas.microsoft.com/office/drawing/2014/main" id="{541E74F9-0379-02D2-40D6-788BE4F047CA}"/>
                </a:ext>
              </a:extLst>
            </p:cNvPr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2" name="Google Shape;4439;p64">
              <a:extLst>
                <a:ext uri="{FF2B5EF4-FFF2-40B4-BE49-F238E27FC236}">
                  <a16:creationId xmlns:a16="http://schemas.microsoft.com/office/drawing/2014/main" id="{217E6221-353B-8A13-1CD1-471CE8463D3B}"/>
                </a:ext>
              </a:extLst>
            </p:cNvPr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3" name="Google Shape;4440;p64">
              <a:extLst>
                <a:ext uri="{FF2B5EF4-FFF2-40B4-BE49-F238E27FC236}">
                  <a16:creationId xmlns:a16="http://schemas.microsoft.com/office/drawing/2014/main" id="{03BC41CE-8F22-BBA3-C8E8-C62ADF9CA52E}"/>
                </a:ext>
              </a:extLst>
            </p:cNvPr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4" name="Google Shape;4441;p64">
              <a:extLst>
                <a:ext uri="{FF2B5EF4-FFF2-40B4-BE49-F238E27FC236}">
                  <a16:creationId xmlns:a16="http://schemas.microsoft.com/office/drawing/2014/main" id="{9C20BA76-FE95-73FE-DFBA-4EDB5EE78B13}"/>
                </a:ext>
              </a:extLst>
            </p:cNvPr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5" name="Google Shape;4442;p64">
              <a:extLst>
                <a:ext uri="{FF2B5EF4-FFF2-40B4-BE49-F238E27FC236}">
                  <a16:creationId xmlns:a16="http://schemas.microsoft.com/office/drawing/2014/main" id="{2A6F7B1E-5478-214D-BCC8-4A542D9B85B2}"/>
                </a:ext>
              </a:extLst>
            </p:cNvPr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6" name="Google Shape;4443;p64">
              <a:extLst>
                <a:ext uri="{FF2B5EF4-FFF2-40B4-BE49-F238E27FC236}">
                  <a16:creationId xmlns:a16="http://schemas.microsoft.com/office/drawing/2014/main" id="{535E1D7B-3083-3B89-ECC6-C861E3D2A586}"/>
                </a:ext>
              </a:extLst>
            </p:cNvPr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7" name="Google Shape;4444;p64">
              <a:extLst>
                <a:ext uri="{FF2B5EF4-FFF2-40B4-BE49-F238E27FC236}">
                  <a16:creationId xmlns:a16="http://schemas.microsoft.com/office/drawing/2014/main" id="{BBCCCC0F-7AB8-9B7D-1B1A-DC83306E0001}"/>
                </a:ext>
              </a:extLst>
            </p:cNvPr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8" name="Google Shape;4445;p64">
              <a:extLst>
                <a:ext uri="{FF2B5EF4-FFF2-40B4-BE49-F238E27FC236}">
                  <a16:creationId xmlns:a16="http://schemas.microsoft.com/office/drawing/2014/main" id="{FD3B4C81-AE58-62BD-39A9-4C357EF2D353}"/>
                </a:ext>
              </a:extLst>
            </p:cNvPr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9" name="Google Shape;4446;p64">
              <a:extLst>
                <a:ext uri="{FF2B5EF4-FFF2-40B4-BE49-F238E27FC236}">
                  <a16:creationId xmlns:a16="http://schemas.microsoft.com/office/drawing/2014/main" id="{1BF80305-BA02-E5E0-912D-549E63D3903F}"/>
                </a:ext>
              </a:extLst>
            </p:cNvPr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0" name="Google Shape;4447;p64">
              <a:extLst>
                <a:ext uri="{FF2B5EF4-FFF2-40B4-BE49-F238E27FC236}">
                  <a16:creationId xmlns:a16="http://schemas.microsoft.com/office/drawing/2014/main" id="{12C18486-124E-271B-8FDF-E034757DF69F}"/>
                </a:ext>
              </a:extLst>
            </p:cNvPr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1" name="Google Shape;4448;p64">
              <a:extLst>
                <a:ext uri="{FF2B5EF4-FFF2-40B4-BE49-F238E27FC236}">
                  <a16:creationId xmlns:a16="http://schemas.microsoft.com/office/drawing/2014/main" id="{68CA40B2-869B-15F6-A140-A276833D20BF}"/>
                </a:ext>
              </a:extLst>
            </p:cNvPr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2" name="Google Shape;4449;p64">
              <a:extLst>
                <a:ext uri="{FF2B5EF4-FFF2-40B4-BE49-F238E27FC236}">
                  <a16:creationId xmlns:a16="http://schemas.microsoft.com/office/drawing/2014/main" id="{84060F02-A4EA-7209-51B6-5B214560EEC1}"/>
                </a:ext>
              </a:extLst>
            </p:cNvPr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3" name="Google Shape;4450;p64">
              <a:extLst>
                <a:ext uri="{FF2B5EF4-FFF2-40B4-BE49-F238E27FC236}">
                  <a16:creationId xmlns:a16="http://schemas.microsoft.com/office/drawing/2014/main" id="{C88A85DD-DD13-A8B3-01F2-EF2C20D3378E}"/>
                </a:ext>
              </a:extLst>
            </p:cNvPr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4" name="Google Shape;4451;p64">
              <a:extLst>
                <a:ext uri="{FF2B5EF4-FFF2-40B4-BE49-F238E27FC236}">
                  <a16:creationId xmlns:a16="http://schemas.microsoft.com/office/drawing/2014/main" id="{BCDE0959-4825-F706-675A-E936F3F4C74D}"/>
                </a:ext>
              </a:extLst>
            </p:cNvPr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5" name="Google Shape;4452;p64">
              <a:extLst>
                <a:ext uri="{FF2B5EF4-FFF2-40B4-BE49-F238E27FC236}">
                  <a16:creationId xmlns:a16="http://schemas.microsoft.com/office/drawing/2014/main" id="{33B3E24C-254C-76F5-E262-5EBBFC57DD39}"/>
                </a:ext>
              </a:extLst>
            </p:cNvPr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6" name="Google Shape;4453;p64">
              <a:extLst>
                <a:ext uri="{FF2B5EF4-FFF2-40B4-BE49-F238E27FC236}">
                  <a16:creationId xmlns:a16="http://schemas.microsoft.com/office/drawing/2014/main" id="{7EE99958-614A-8042-24F1-DC5B483542D7}"/>
                </a:ext>
              </a:extLst>
            </p:cNvPr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7" name="Google Shape;4454;p64">
              <a:extLst>
                <a:ext uri="{FF2B5EF4-FFF2-40B4-BE49-F238E27FC236}">
                  <a16:creationId xmlns:a16="http://schemas.microsoft.com/office/drawing/2014/main" id="{8C01B67E-07E8-FC0E-BA64-09A6209E9AE1}"/>
                </a:ext>
              </a:extLst>
            </p:cNvPr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8" name="Google Shape;4455;p64">
              <a:extLst>
                <a:ext uri="{FF2B5EF4-FFF2-40B4-BE49-F238E27FC236}">
                  <a16:creationId xmlns:a16="http://schemas.microsoft.com/office/drawing/2014/main" id="{30420E0C-1398-F4C3-E8C9-0EB09F4F5A68}"/>
                </a:ext>
              </a:extLst>
            </p:cNvPr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9" name="Google Shape;4456;p64">
              <a:extLst>
                <a:ext uri="{FF2B5EF4-FFF2-40B4-BE49-F238E27FC236}">
                  <a16:creationId xmlns:a16="http://schemas.microsoft.com/office/drawing/2014/main" id="{116E7ADA-8DFF-EAA1-6CB5-DBD41B1A7A28}"/>
                </a:ext>
              </a:extLst>
            </p:cNvPr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0" name="Google Shape;4457;p64">
              <a:extLst>
                <a:ext uri="{FF2B5EF4-FFF2-40B4-BE49-F238E27FC236}">
                  <a16:creationId xmlns:a16="http://schemas.microsoft.com/office/drawing/2014/main" id="{AD279E6B-3269-6257-F98C-43CB4976AB61}"/>
                </a:ext>
              </a:extLst>
            </p:cNvPr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1" name="Google Shape;4458;p64">
              <a:extLst>
                <a:ext uri="{FF2B5EF4-FFF2-40B4-BE49-F238E27FC236}">
                  <a16:creationId xmlns:a16="http://schemas.microsoft.com/office/drawing/2014/main" id="{C20271B2-C5E0-CC9F-8055-7C98D42576CE}"/>
                </a:ext>
              </a:extLst>
            </p:cNvPr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2" name="Google Shape;4459;p64">
              <a:extLst>
                <a:ext uri="{FF2B5EF4-FFF2-40B4-BE49-F238E27FC236}">
                  <a16:creationId xmlns:a16="http://schemas.microsoft.com/office/drawing/2014/main" id="{AD1B8DC9-6618-F34C-E8A4-B953426B2C97}"/>
                </a:ext>
              </a:extLst>
            </p:cNvPr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3" name="Google Shape;4460;p64">
              <a:extLst>
                <a:ext uri="{FF2B5EF4-FFF2-40B4-BE49-F238E27FC236}">
                  <a16:creationId xmlns:a16="http://schemas.microsoft.com/office/drawing/2014/main" id="{ADCA0326-CC07-DFBD-528C-252C560B07F9}"/>
                </a:ext>
              </a:extLst>
            </p:cNvPr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4" name="Google Shape;4461;p64">
              <a:extLst>
                <a:ext uri="{FF2B5EF4-FFF2-40B4-BE49-F238E27FC236}">
                  <a16:creationId xmlns:a16="http://schemas.microsoft.com/office/drawing/2014/main" id="{D3CE112D-EB9B-E002-047A-E1ACADC86CCB}"/>
                </a:ext>
              </a:extLst>
            </p:cNvPr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5" name="Google Shape;4462;p64">
              <a:extLst>
                <a:ext uri="{FF2B5EF4-FFF2-40B4-BE49-F238E27FC236}">
                  <a16:creationId xmlns:a16="http://schemas.microsoft.com/office/drawing/2014/main" id="{83A68426-D611-62D1-B277-CE843315818F}"/>
                </a:ext>
              </a:extLst>
            </p:cNvPr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6" name="Google Shape;4463;p64">
              <a:extLst>
                <a:ext uri="{FF2B5EF4-FFF2-40B4-BE49-F238E27FC236}">
                  <a16:creationId xmlns:a16="http://schemas.microsoft.com/office/drawing/2014/main" id="{7A01AB00-8FCA-F968-B903-89EBF36CBC24}"/>
                </a:ext>
              </a:extLst>
            </p:cNvPr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7" name="Google Shape;4464;p64">
              <a:extLst>
                <a:ext uri="{FF2B5EF4-FFF2-40B4-BE49-F238E27FC236}">
                  <a16:creationId xmlns:a16="http://schemas.microsoft.com/office/drawing/2014/main" id="{5012C54C-8010-550D-35CC-CB50452D2C82}"/>
                </a:ext>
              </a:extLst>
            </p:cNvPr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8" name="Google Shape;4465;p64">
              <a:extLst>
                <a:ext uri="{FF2B5EF4-FFF2-40B4-BE49-F238E27FC236}">
                  <a16:creationId xmlns:a16="http://schemas.microsoft.com/office/drawing/2014/main" id="{B6F2C4F4-6A27-0829-0F93-7857EC3F3026}"/>
                </a:ext>
              </a:extLst>
            </p:cNvPr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9" name="Google Shape;4466;p64">
              <a:extLst>
                <a:ext uri="{FF2B5EF4-FFF2-40B4-BE49-F238E27FC236}">
                  <a16:creationId xmlns:a16="http://schemas.microsoft.com/office/drawing/2014/main" id="{76AB4505-7F11-60F3-13E1-47C0A59BEB8D}"/>
                </a:ext>
              </a:extLst>
            </p:cNvPr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0" name="Google Shape;4467;p64">
              <a:extLst>
                <a:ext uri="{FF2B5EF4-FFF2-40B4-BE49-F238E27FC236}">
                  <a16:creationId xmlns:a16="http://schemas.microsoft.com/office/drawing/2014/main" id="{8D3322E5-BA7F-1E01-2183-96B312D1B8C9}"/>
                </a:ext>
              </a:extLst>
            </p:cNvPr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1" name="Google Shape;4468;p64">
              <a:extLst>
                <a:ext uri="{FF2B5EF4-FFF2-40B4-BE49-F238E27FC236}">
                  <a16:creationId xmlns:a16="http://schemas.microsoft.com/office/drawing/2014/main" id="{AB7EA0CA-0453-1D58-C7C6-3C55B4EB032D}"/>
                </a:ext>
              </a:extLst>
            </p:cNvPr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2" name="Google Shape;4469;p64">
              <a:extLst>
                <a:ext uri="{FF2B5EF4-FFF2-40B4-BE49-F238E27FC236}">
                  <a16:creationId xmlns:a16="http://schemas.microsoft.com/office/drawing/2014/main" id="{A109BD4F-C9A8-4556-D0DF-F0D932D06D40}"/>
                </a:ext>
              </a:extLst>
            </p:cNvPr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3" name="Google Shape;4470;p64">
              <a:extLst>
                <a:ext uri="{FF2B5EF4-FFF2-40B4-BE49-F238E27FC236}">
                  <a16:creationId xmlns:a16="http://schemas.microsoft.com/office/drawing/2014/main" id="{E56B69C0-B8CC-4472-E0F7-09163DC45EAD}"/>
                </a:ext>
              </a:extLst>
            </p:cNvPr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4" name="Google Shape;4471;p64">
              <a:extLst>
                <a:ext uri="{FF2B5EF4-FFF2-40B4-BE49-F238E27FC236}">
                  <a16:creationId xmlns:a16="http://schemas.microsoft.com/office/drawing/2014/main" id="{14306EEC-4ABF-73D8-BF6C-011F6ACC6697}"/>
                </a:ext>
              </a:extLst>
            </p:cNvPr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5" name="Google Shape;4472;p64">
              <a:extLst>
                <a:ext uri="{FF2B5EF4-FFF2-40B4-BE49-F238E27FC236}">
                  <a16:creationId xmlns:a16="http://schemas.microsoft.com/office/drawing/2014/main" id="{1D14A1DC-9891-26AD-62D3-A242F49D7BBC}"/>
                </a:ext>
              </a:extLst>
            </p:cNvPr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6" name="Google Shape;4473;p64">
              <a:extLst>
                <a:ext uri="{FF2B5EF4-FFF2-40B4-BE49-F238E27FC236}">
                  <a16:creationId xmlns:a16="http://schemas.microsoft.com/office/drawing/2014/main" id="{E3AB3613-1AEE-93E8-EEA0-BAB7E56DD40B}"/>
                </a:ext>
              </a:extLst>
            </p:cNvPr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7" name="Google Shape;4474;p64">
              <a:extLst>
                <a:ext uri="{FF2B5EF4-FFF2-40B4-BE49-F238E27FC236}">
                  <a16:creationId xmlns:a16="http://schemas.microsoft.com/office/drawing/2014/main" id="{EDF829CE-7C1D-0AD4-933B-AE40F7F273C1}"/>
                </a:ext>
              </a:extLst>
            </p:cNvPr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8" name="Google Shape;4475;p64">
              <a:extLst>
                <a:ext uri="{FF2B5EF4-FFF2-40B4-BE49-F238E27FC236}">
                  <a16:creationId xmlns:a16="http://schemas.microsoft.com/office/drawing/2014/main" id="{E20EB7F5-EC35-DE6B-00FD-D37F03B2209B}"/>
                </a:ext>
              </a:extLst>
            </p:cNvPr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9" name="Google Shape;4476;p64">
              <a:extLst>
                <a:ext uri="{FF2B5EF4-FFF2-40B4-BE49-F238E27FC236}">
                  <a16:creationId xmlns:a16="http://schemas.microsoft.com/office/drawing/2014/main" id="{9A7175C2-54DA-573A-5AB3-33CC2B76C325}"/>
                </a:ext>
              </a:extLst>
            </p:cNvPr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0" name="Google Shape;4477;p64">
              <a:extLst>
                <a:ext uri="{FF2B5EF4-FFF2-40B4-BE49-F238E27FC236}">
                  <a16:creationId xmlns:a16="http://schemas.microsoft.com/office/drawing/2014/main" id="{BFFE256B-598F-69FE-DB23-61392B98A4F0}"/>
                </a:ext>
              </a:extLst>
            </p:cNvPr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1" name="Google Shape;4478;p64">
              <a:extLst>
                <a:ext uri="{FF2B5EF4-FFF2-40B4-BE49-F238E27FC236}">
                  <a16:creationId xmlns:a16="http://schemas.microsoft.com/office/drawing/2014/main" id="{94584774-A136-C6D9-2006-61BF5C55C341}"/>
                </a:ext>
              </a:extLst>
            </p:cNvPr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2" name="Google Shape;4479;p64">
              <a:extLst>
                <a:ext uri="{FF2B5EF4-FFF2-40B4-BE49-F238E27FC236}">
                  <a16:creationId xmlns:a16="http://schemas.microsoft.com/office/drawing/2014/main" id="{56908EAB-25ED-D929-367C-0CE959159019}"/>
                </a:ext>
              </a:extLst>
            </p:cNvPr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3" name="Google Shape;4480;p64">
              <a:extLst>
                <a:ext uri="{FF2B5EF4-FFF2-40B4-BE49-F238E27FC236}">
                  <a16:creationId xmlns:a16="http://schemas.microsoft.com/office/drawing/2014/main" id="{B5406441-2A33-A850-2DAC-6A7761CCD2E1}"/>
                </a:ext>
              </a:extLst>
            </p:cNvPr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4" name="Google Shape;4481;p64">
              <a:extLst>
                <a:ext uri="{FF2B5EF4-FFF2-40B4-BE49-F238E27FC236}">
                  <a16:creationId xmlns:a16="http://schemas.microsoft.com/office/drawing/2014/main" id="{676576B2-F05E-FFA8-0820-BA61D40BC7EB}"/>
                </a:ext>
              </a:extLst>
            </p:cNvPr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5" name="Google Shape;4482;p64">
              <a:extLst>
                <a:ext uri="{FF2B5EF4-FFF2-40B4-BE49-F238E27FC236}">
                  <a16:creationId xmlns:a16="http://schemas.microsoft.com/office/drawing/2014/main" id="{8729F226-347D-F81B-F980-83DD140DCB15}"/>
                </a:ext>
              </a:extLst>
            </p:cNvPr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6" name="Google Shape;4483;p64">
              <a:extLst>
                <a:ext uri="{FF2B5EF4-FFF2-40B4-BE49-F238E27FC236}">
                  <a16:creationId xmlns:a16="http://schemas.microsoft.com/office/drawing/2014/main" id="{2B63020A-9380-FE24-1EBF-C5C068E92C7C}"/>
                </a:ext>
              </a:extLst>
            </p:cNvPr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7" name="Google Shape;4484;p64">
              <a:extLst>
                <a:ext uri="{FF2B5EF4-FFF2-40B4-BE49-F238E27FC236}">
                  <a16:creationId xmlns:a16="http://schemas.microsoft.com/office/drawing/2014/main" id="{2E835D1A-27C5-7888-9CAA-BEFDDA1FEC62}"/>
                </a:ext>
              </a:extLst>
            </p:cNvPr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8" name="Google Shape;4485;p64">
              <a:extLst>
                <a:ext uri="{FF2B5EF4-FFF2-40B4-BE49-F238E27FC236}">
                  <a16:creationId xmlns:a16="http://schemas.microsoft.com/office/drawing/2014/main" id="{5C2243F5-00F5-DD3F-50F1-D1BBA1605E44}"/>
                </a:ext>
              </a:extLst>
            </p:cNvPr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9" name="Google Shape;4486;p64">
              <a:extLst>
                <a:ext uri="{FF2B5EF4-FFF2-40B4-BE49-F238E27FC236}">
                  <a16:creationId xmlns:a16="http://schemas.microsoft.com/office/drawing/2014/main" id="{2D345E27-9D3F-3F62-A040-E5DB0CB95B42}"/>
                </a:ext>
              </a:extLst>
            </p:cNvPr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0" name="Google Shape;4487;p64">
              <a:extLst>
                <a:ext uri="{FF2B5EF4-FFF2-40B4-BE49-F238E27FC236}">
                  <a16:creationId xmlns:a16="http://schemas.microsoft.com/office/drawing/2014/main" id="{01E0104F-D8FD-B995-CCD7-E7ED2A500C59}"/>
                </a:ext>
              </a:extLst>
            </p:cNvPr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1" name="Google Shape;4488;p64">
              <a:extLst>
                <a:ext uri="{FF2B5EF4-FFF2-40B4-BE49-F238E27FC236}">
                  <a16:creationId xmlns:a16="http://schemas.microsoft.com/office/drawing/2014/main" id="{2C5474BD-922E-6A73-34AE-07352C63D9A8}"/>
                </a:ext>
              </a:extLst>
            </p:cNvPr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2" name="Google Shape;4489;p64">
              <a:extLst>
                <a:ext uri="{FF2B5EF4-FFF2-40B4-BE49-F238E27FC236}">
                  <a16:creationId xmlns:a16="http://schemas.microsoft.com/office/drawing/2014/main" id="{E781C7E5-2C6C-1885-8CF7-AEBD949EAC48}"/>
                </a:ext>
              </a:extLst>
            </p:cNvPr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3" name="Google Shape;4490;p64">
              <a:extLst>
                <a:ext uri="{FF2B5EF4-FFF2-40B4-BE49-F238E27FC236}">
                  <a16:creationId xmlns:a16="http://schemas.microsoft.com/office/drawing/2014/main" id="{46317317-F7A8-D61B-EE9B-CB8940C0C438}"/>
                </a:ext>
              </a:extLst>
            </p:cNvPr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4" name="Google Shape;4491;p64">
              <a:extLst>
                <a:ext uri="{FF2B5EF4-FFF2-40B4-BE49-F238E27FC236}">
                  <a16:creationId xmlns:a16="http://schemas.microsoft.com/office/drawing/2014/main" id="{4C907B03-C7A7-9DA2-3F86-AA1EB4CBBF5F}"/>
                </a:ext>
              </a:extLst>
            </p:cNvPr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5" name="Google Shape;4492;p64">
              <a:extLst>
                <a:ext uri="{FF2B5EF4-FFF2-40B4-BE49-F238E27FC236}">
                  <a16:creationId xmlns:a16="http://schemas.microsoft.com/office/drawing/2014/main" id="{24EE5355-E002-9AF2-37AC-698844363133}"/>
                </a:ext>
              </a:extLst>
            </p:cNvPr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6" name="Google Shape;4493;p64">
              <a:extLst>
                <a:ext uri="{FF2B5EF4-FFF2-40B4-BE49-F238E27FC236}">
                  <a16:creationId xmlns:a16="http://schemas.microsoft.com/office/drawing/2014/main" id="{465A61D6-E52B-761A-9451-A99D6EDF3020}"/>
                </a:ext>
              </a:extLst>
            </p:cNvPr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7" name="Google Shape;4494;p64">
              <a:extLst>
                <a:ext uri="{FF2B5EF4-FFF2-40B4-BE49-F238E27FC236}">
                  <a16:creationId xmlns:a16="http://schemas.microsoft.com/office/drawing/2014/main" id="{DECBDC1E-123D-4F3D-0385-BF189666A91D}"/>
                </a:ext>
              </a:extLst>
            </p:cNvPr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8" name="Google Shape;4495;p64">
              <a:extLst>
                <a:ext uri="{FF2B5EF4-FFF2-40B4-BE49-F238E27FC236}">
                  <a16:creationId xmlns:a16="http://schemas.microsoft.com/office/drawing/2014/main" id="{1408AF0A-6A26-6835-EB1D-E2DBCCA6B3DF}"/>
                </a:ext>
              </a:extLst>
            </p:cNvPr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9" name="Google Shape;4496;p64">
              <a:extLst>
                <a:ext uri="{FF2B5EF4-FFF2-40B4-BE49-F238E27FC236}">
                  <a16:creationId xmlns:a16="http://schemas.microsoft.com/office/drawing/2014/main" id="{19E19057-C7A9-EE5E-4F86-E3F15B4F6558}"/>
                </a:ext>
              </a:extLst>
            </p:cNvPr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0" name="Google Shape;4497;p64">
              <a:extLst>
                <a:ext uri="{FF2B5EF4-FFF2-40B4-BE49-F238E27FC236}">
                  <a16:creationId xmlns:a16="http://schemas.microsoft.com/office/drawing/2014/main" id="{D93E3326-D446-645A-8E9F-950B8148FA26}"/>
                </a:ext>
              </a:extLst>
            </p:cNvPr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1" name="Google Shape;4498;p64">
              <a:extLst>
                <a:ext uri="{FF2B5EF4-FFF2-40B4-BE49-F238E27FC236}">
                  <a16:creationId xmlns:a16="http://schemas.microsoft.com/office/drawing/2014/main" id="{594FB3EF-64FA-64E3-D950-F78A00BF01FA}"/>
                </a:ext>
              </a:extLst>
            </p:cNvPr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2" name="Google Shape;4499;p64">
              <a:extLst>
                <a:ext uri="{FF2B5EF4-FFF2-40B4-BE49-F238E27FC236}">
                  <a16:creationId xmlns:a16="http://schemas.microsoft.com/office/drawing/2014/main" id="{63175029-1524-31B9-CA82-1DCD4BC198E8}"/>
                </a:ext>
              </a:extLst>
            </p:cNvPr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3" name="Google Shape;4500;p64">
              <a:extLst>
                <a:ext uri="{FF2B5EF4-FFF2-40B4-BE49-F238E27FC236}">
                  <a16:creationId xmlns:a16="http://schemas.microsoft.com/office/drawing/2014/main" id="{5685D2E1-8EE1-2296-43CF-BA23238D9FC2}"/>
                </a:ext>
              </a:extLst>
            </p:cNvPr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4" name="Google Shape;4501;p64">
              <a:extLst>
                <a:ext uri="{FF2B5EF4-FFF2-40B4-BE49-F238E27FC236}">
                  <a16:creationId xmlns:a16="http://schemas.microsoft.com/office/drawing/2014/main" id="{3DE91BCD-AF1E-4805-31D7-56BCAEFA5BEF}"/>
                </a:ext>
              </a:extLst>
            </p:cNvPr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5" name="Google Shape;4502;p64">
              <a:extLst>
                <a:ext uri="{FF2B5EF4-FFF2-40B4-BE49-F238E27FC236}">
                  <a16:creationId xmlns:a16="http://schemas.microsoft.com/office/drawing/2014/main" id="{235E8957-C3FA-940D-C089-993C15A5D07B}"/>
                </a:ext>
              </a:extLst>
            </p:cNvPr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6" name="Google Shape;4503;p64">
              <a:extLst>
                <a:ext uri="{FF2B5EF4-FFF2-40B4-BE49-F238E27FC236}">
                  <a16:creationId xmlns:a16="http://schemas.microsoft.com/office/drawing/2014/main" id="{B2324039-193F-A669-5596-265FABE1E503}"/>
                </a:ext>
              </a:extLst>
            </p:cNvPr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7" name="Google Shape;4504;p64">
              <a:extLst>
                <a:ext uri="{FF2B5EF4-FFF2-40B4-BE49-F238E27FC236}">
                  <a16:creationId xmlns:a16="http://schemas.microsoft.com/office/drawing/2014/main" id="{1265F4E2-D703-3007-D2AF-738B5B9A8F5C}"/>
                </a:ext>
              </a:extLst>
            </p:cNvPr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8" name="Google Shape;4505;p64">
              <a:extLst>
                <a:ext uri="{FF2B5EF4-FFF2-40B4-BE49-F238E27FC236}">
                  <a16:creationId xmlns:a16="http://schemas.microsoft.com/office/drawing/2014/main" id="{39B2AB2B-4C99-E2AA-C18B-432788654DD6}"/>
                </a:ext>
              </a:extLst>
            </p:cNvPr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890" name="Textfeld 2889">
            <a:extLst>
              <a:ext uri="{FF2B5EF4-FFF2-40B4-BE49-F238E27FC236}">
                <a16:creationId xmlns:a16="http://schemas.microsoft.com/office/drawing/2014/main" id="{A8A0ED51-7EEC-FEB8-2268-4C2982ABCBFA}"/>
              </a:ext>
            </a:extLst>
          </p:cNvPr>
          <p:cNvSpPr txBox="1"/>
          <p:nvPr/>
        </p:nvSpPr>
        <p:spPr>
          <a:xfrm>
            <a:off x="341659" y="2081211"/>
            <a:ext cx="6302851" cy="32573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68910">
              <a:buClr>
                <a:schemeClr val="accent1"/>
              </a:buClr>
              <a:buSzPts val="1600"/>
            </a:pPr>
            <a:r>
              <a:rPr lang="en-US" sz="3200" b="1" err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Allgemein</a:t>
            </a:r>
            <a:endParaRPr lang="en-US" sz="3200" b="1">
              <a:solidFill>
                <a:schemeClr val="accent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</a:endParaRPr>
          </a:p>
          <a:p>
            <a:pPr marL="169329">
              <a:buClr>
                <a:schemeClr val="accent1"/>
              </a:buClr>
              <a:buSzPts val="1600"/>
            </a:pPr>
            <a:endParaRPr lang="en-US" sz="2667" b="1">
              <a:solidFill>
                <a:schemeClr val="accent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API 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verfügbar</a:t>
            </a: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 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unter</a:t>
            </a: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 			        </a:t>
            </a:r>
            <a:r>
              <a:rPr lang="en-US" sz="2100">
                <a:latin typeface="Barlow Semi Condensed"/>
                <a:ea typeface="Barlow Semi Condensed"/>
                <a:cs typeface="Barlow Semi Condensed"/>
                <a:hlinkClick r:id="rId3"/>
              </a:rPr>
              <a:t>http://tinf-nameplate.ddns.net:54321</a:t>
            </a: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 </a:t>
            </a: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00">
              <a:latin typeface="Barlow Semi Condensed"/>
              <a:ea typeface="Barlow Semi Condensed"/>
              <a:cs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/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NameplateGenerateByData</a:t>
            </a: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 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als</a:t>
            </a: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 GET-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Methode</a:t>
            </a:r>
            <a:endParaRPr lang="en-US" sz="2100">
              <a:latin typeface="Barlow Semi Condensed"/>
              <a:ea typeface="Barlow Semi Condensed"/>
              <a:cs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00">
              <a:latin typeface="Barlow Semi Condensed"/>
              <a:ea typeface="Barlow Semi Condensed"/>
              <a:cs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/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NameplateGenerateByReference</a:t>
            </a: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 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als</a:t>
            </a: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 POST-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Methode</a:t>
            </a:r>
            <a:endParaRPr lang="en-US" sz="2100">
              <a:latin typeface="Barlow Semi Condensed"/>
              <a:ea typeface="Barlow Semi Condensed"/>
              <a:cs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00">
              <a:latin typeface="Barlow Semi Condensed"/>
              <a:ea typeface="Barlow Semi Condensed"/>
              <a:cs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75499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965000" y="451097"/>
            <a:ext cx="1026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API-Spezifikation</a:t>
            </a:r>
            <a:endParaRPr/>
          </a:p>
        </p:txBody>
      </p:sp>
      <p:grpSp>
        <p:nvGrpSpPr>
          <p:cNvPr id="30" name="Google Shape;4241;p64">
            <a:extLst>
              <a:ext uri="{FF2B5EF4-FFF2-40B4-BE49-F238E27FC236}">
                <a16:creationId xmlns:a16="http://schemas.microsoft.com/office/drawing/2014/main" id="{A88DB9F3-025F-6532-B893-76846B9AA96A}"/>
              </a:ext>
            </a:extLst>
          </p:cNvPr>
          <p:cNvGrpSpPr/>
          <p:nvPr/>
        </p:nvGrpSpPr>
        <p:grpSpPr>
          <a:xfrm>
            <a:off x="6821624" y="2243329"/>
            <a:ext cx="4730496" cy="4163575"/>
            <a:chOff x="1338075" y="463925"/>
            <a:chExt cx="5022575" cy="4585450"/>
          </a:xfrm>
        </p:grpSpPr>
        <p:sp>
          <p:nvSpPr>
            <p:cNvPr id="31" name="Google Shape;4242;p64">
              <a:extLst>
                <a:ext uri="{FF2B5EF4-FFF2-40B4-BE49-F238E27FC236}">
                  <a16:creationId xmlns:a16="http://schemas.microsoft.com/office/drawing/2014/main" id="{232C5273-719A-F6EC-B667-AAD578F0E2B1}"/>
                </a:ext>
              </a:extLst>
            </p:cNvPr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2" name="Google Shape;4243;p64">
              <a:extLst>
                <a:ext uri="{FF2B5EF4-FFF2-40B4-BE49-F238E27FC236}">
                  <a16:creationId xmlns:a16="http://schemas.microsoft.com/office/drawing/2014/main" id="{E02673BB-85BF-B356-4432-276462716E3A}"/>
                </a:ext>
              </a:extLst>
            </p:cNvPr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3" name="Google Shape;4244;p64">
              <a:extLst>
                <a:ext uri="{FF2B5EF4-FFF2-40B4-BE49-F238E27FC236}">
                  <a16:creationId xmlns:a16="http://schemas.microsoft.com/office/drawing/2014/main" id="{EF8F3FBB-2246-4B70-69E2-310193C28247}"/>
                </a:ext>
              </a:extLst>
            </p:cNvPr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4" name="Google Shape;4245;p64">
              <a:extLst>
                <a:ext uri="{FF2B5EF4-FFF2-40B4-BE49-F238E27FC236}">
                  <a16:creationId xmlns:a16="http://schemas.microsoft.com/office/drawing/2014/main" id="{985C85EC-EE73-C919-8B8B-A910D20A6306}"/>
                </a:ext>
              </a:extLst>
            </p:cNvPr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5" name="Google Shape;4246;p64">
              <a:extLst>
                <a:ext uri="{FF2B5EF4-FFF2-40B4-BE49-F238E27FC236}">
                  <a16:creationId xmlns:a16="http://schemas.microsoft.com/office/drawing/2014/main" id="{07954D45-E88E-D408-A927-26E05A9963A3}"/>
                </a:ext>
              </a:extLst>
            </p:cNvPr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6" name="Google Shape;4247;p64">
              <a:extLst>
                <a:ext uri="{FF2B5EF4-FFF2-40B4-BE49-F238E27FC236}">
                  <a16:creationId xmlns:a16="http://schemas.microsoft.com/office/drawing/2014/main" id="{27B95143-3A21-9E93-FC6C-5A0525ECCAF7}"/>
                </a:ext>
              </a:extLst>
            </p:cNvPr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7" name="Google Shape;4248;p64">
              <a:extLst>
                <a:ext uri="{FF2B5EF4-FFF2-40B4-BE49-F238E27FC236}">
                  <a16:creationId xmlns:a16="http://schemas.microsoft.com/office/drawing/2014/main" id="{FBD2B668-7F95-35C6-7FBE-0BEFA18DF156}"/>
                </a:ext>
              </a:extLst>
            </p:cNvPr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8" name="Google Shape;4249;p64">
              <a:extLst>
                <a:ext uri="{FF2B5EF4-FFF2-40B4-BE49-F238E27FC236}">
                  <a16:creationId xmlns:a16="http://schemas.microsoft.com/office/drawing/2014/main" id="{B9AB5383-FB6C-70A1-7956-A8CF5608BDB8}"/>
                </a:ext>
              </a:extLst>
            </p:cNvPr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9" name="Google Shape;4250;p64">
              <a:extLst>
                <a:ext uri="{FF2B5EF4-FFF2-40B4-BE49-F238E27FC236}">
                  <a16:creationId xmlns:a16="http://schemas.microsoft.com/office/drawing/2014/main" id="{64540EE4-080B-EB77-F202-51A9B3F36A16}"/>
                </a:ext>
              </a:extLst>
            </p:cNvPr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" name="Google Shape;4251;p64">
              <a:extLst>
                <a:ext uri="{FF2B5EF4-FFF2-40B4-BE49-F238E27FC236}">
                  <a16:creationId xmlns:a16="http://schemas.microsoft.com/office/drawing/2014/main" id="{24220FE8-3C50-A734-1C93-DDAA141B6DDA}"/>
                </a:ext>
              </a:extLst>
            </p:cNvPr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1" name="Google Shape;4252;p64">
              <a:extLst>
                <a:ext uri="{FF2B5EF4-FFF2-40B4-BE49-F238E27FC236}">
                  <a16:creationId xmlns:a16="http://schemas.microsoft.com/office/drawing/2014/main" id="{E4151ED8-6582-EA1B-E64D-15D66547DB88}"/>
                </a:ext>
              </a:extLst>
            </p:cNvPr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2" name="Google Shape;4253;p64">
              <a:extLst>
                <a:ext uri="{FF2B5EF4-FFF2-40B4-BE49-F238E27FC236}">
                  <a16:creationId xmlns:a16="http://schemas.microsoft.com/office/drawing/2014/main" id="{B466342A-5462-EE8A-1B80-2B4768CB33C8}"/>
                </a:ext>
              </a:extLst>
            </p:cNvPr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3" name="Google Shape;4254;p64">
              <a:extLst>
                <a:ext uri="{FF2B5EF4-FFF2-40B4-BE49-F238E27FC236}">
                  <a16:creationId xmlns:a16="http://schemas.microsoft.com/office/drawing/2014/main" id="{1C43CEF6-2055-8045-3B3A-2046203CE3F7}"/>
                </a:ext>
              </a:extLst>
            </p:cNvPr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4" name="Google Shape;4255;p64">
              <a:extLst>
                <a:ext uri="{FF2B5EF4-FFF2-40B4-BE49-F238E27FC236}">
                  <a16:creationId xmlns:a16="http://schemas.microsoft.com/office/drawing/2014/main" id="{33C29394-EFF1-A717-6314-D5553AF8B9F6}"/>
                </a:ext>
              </a:extLst>
            </p:cNvPr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5" name="Google Shape;4256;p64">
              <a:extLst>
                <a:ext uri="{FF2B5EF4-FFF2-40B4-BE49-F238E27FC236}">
                  <a16:creationId xmlns:a16="http://schemas.microsoft.com/office/drawing/2014/main" id="{3CDC9AF7-FBA7-A504-3353-DABE908BB8B8}"/>
                </a:ext>
              </a:extLst>
            </p:cNvPr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6" name="Google Shape;4257;p64">
              <a:extLst>
                <a:ext uri="{FF2B5EF4-FFF2-40B4-BE49-F238E27FC236}">
                  <a16:creationId xmlns:a16="http://schemas.microsoft.com/office/drawing/2014/main" id="{7309328E-94D6-08D4-BB79-47577FD876F1}"/>
                </a:ext>
              </a:extLst>
            </p:cNvPr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7" name="Google Shape;4258;p64">
              <a:extLst>
                <a:ext uri="{FF2B5EF4-FFF2-40B4-BE49-F238E27FC236}">
                  <a16:creationId xmlns:a16="http://schemas.microsoft.com/office/drawing/2014/main" id="{F7B1F9BE-3980-43B0-8397-3204CF815320}"/>
                </a:ext>
              </a:extLst>
            </p:cNvPr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8" name="Google Shape;4259;p64">
              <a:extLst>
                <a:ext uri="{FF2B5EF4-FFF2-40B4-BE49-F238E27FC236}">
                  <a16:creationId xmlns:a16="http://schemas.microsoft.com/office/drawing/2014/main" id="{6F4DB192-25C2-D46F-A7CA-BBA94B4BD11D}"/>
                </a:ext>
              </a:extLst>
            </p:cNvPr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9" name="Google Shape;4260;p64">
              <a:extLst>
                <a:ext uri="{FF2B5EF4-FFF2-40B4-BE49-F238E27FC236}">
                  <a16:creationId xmlns:a16="http://schemas.microsoft.com/office/drawing/2014/main" id="{BDF8B57C-F52F-E37C-D367-C8EB13C99DBA}"/>
                </a:ext>
              </a:extLst>
            </p:cNvPr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0" name="Google Shape;4261;p64">
              <a:extLst>
                <a:ext uri="{FF2B5EF4-FFF2-40B4-BE49-F238E27FC236}">
                  <a16:creationId xmlns:a16="http://schemas.microsoft.com/office/drawing/2014/main" id="{3A7109D7-9089-1258-0F25-AEAAC8B453BC}"/>
                </a:ext>
              </a:extLst>
            </p:cNvPr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1" name="Google Shape;4262;p64">
              <a:extLst>
                <a:ext uri="{FF2B5EF4-FFF2-40B4-BE49-F238E27FC236}">
                  <a16:creationId xmlns:a16="http://schemas.microsoft.com/office/drawing/2014/main" id="{AE6054D6-D868-3F3D-D77B-A61EAB36B1FB}"/>
                </a:ext>
              </a:extLst>
            </p:cNvPr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2" name="Google Shape;4263;p64">
              <a:extLst>
                <a:ext uri="{FF2B5EF4-FFF2-40B4-BE49-F238E27FC236}">
                  <a16:creationId xmlns:a16="http://schemas.microsoft.com/office/drawing/2014/main" id="{DF2D101C-11B9-3C0A-2EC5-BD63B7721789}"/>
                </a:ext>
              </a:extLst>
            </p:cNvPr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3" name="Google Shape;4264;p64">
              <a:extLst>
                <a:ext uri="{FF2B5EF4-FFF2-40B4-BE49-F238E27FC236}">
                  <a16:creationId xmlns:a16="http://schemas.microsoft.com/office/drawing/2014/main" id="{E4C02093-AAD6-5D55-DAFA-43158EDF2367}"/>
                </a:ext>
              </a:extLst>
            </p:cNvPr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4" name="Google Shape;4265;p64">
              <a:extLst>
                <a:ext uri="{FF2B5EF4-FFF2-40B4-BE49-F238E27FC236}">
                  <a16:creationId xmlns:a16="http://schemas.microsoft.com/office/drawing/2014/main" id="{5CD0BE80-4F97-60F1-83C0-6027787C98AD}"/>
                </a:ext>
              </a:extLst>
            </p:cNvPr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5" name="Google Shape;4266;p64">
              <a:extLst>
                <a:ext uri="{FF2B5EF4-FFF2-40B4-BE49-F238E27FC236}">
                  <a16:creationId xmlns:a16="http://schemas.microsoft.com/office/drawing/2014/main" id="{371834C6-77C9-FCC2-D175-023A9D0D93B0}"/>
                </a:ext>
              </a:extLst>
            </p:cNvPr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6" name="Google Shape;4267;p64">
              <a:extLst>
                <a:ext uri="{FF2B5EF4-FFF2-40B4-BE49-F238E27FC236}">
                  <a16:creationId xmlns:a16="http://schemas.microsoft.com/office/drawing/2014/main" id="{961790C8-BBBB-DF34-FD94-CC36CBBF69AB}"/>
                </a:ext>
              </a:extLst>
            </p:cNvPr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7" name="Google Shape;4268;p64">
              <a:extLst>
                <a:ext uri="{FF2B5EF4-FFF2-40B4-BE49-F238E27FC236}">
                  <a16:creationId xmlns:a16="http://schemas.microsoft.com/office/drawing/2014/main" id="{7065C8A8-6F41-4728-3060-DED29D27A56E}"/>
                </a:ext>
              </a:extLst>
            </p:cNvPr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8" name="Google Shape;4269;p64">
              <a:extLst>
                <a:ext uri="{FF2B5EF4-FFF2-40B4-BE49-F238E27FC236}">
                  <a16:creationId xmlns:a16="http://schemas.microsoft.com/office/drawing/2014/main" id="{8BC4DE27-13F2-92B5-1B95-40BB06B57EFF}"/>
                </a:ext>
              </a:extLst>
            </p:cNvPr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9" name="Google Shape;4270;p64">
              <a:extLst>
                <a:ext uri="{FF2B5EF4-FFF2-40B4-BE49-F238E27FC236}">
                  <a16:creationId xmlns:a16="http://schemas.microsoft.com/office/drawing/2014/main" id="{7F704647-FA44-A0D7-B271-12C40E7C24DF}"/>
                </a:ext>
              </a:extLst>
            </p:cNvPr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0" name="Google Shape;4271;p64">
              <a:extLst>
                <a:ext uri="{FF2B5EF4-FFF2-40B4-BE49-F238E27FC236}">
                  <a16:creationId xmlns:a16="http://schemas.microsoft.com/office/drawing/2014/main" id="{C2926C17-9053-9844-426C-0DA16F1F8C0A}"/>
                </a:ext>
              </a:extLst>
            </p:cNvPr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1" name="Google Shape;4272;p64">
              <a:extLst>
                <a:ext uri="{FF2B5EF4-FFF2-40B4-BE49-F238E27FC236}">
                  <a16:creationId xmlns:a16="http://schemas.microsoft.com/office/drawing/2014/main" id="{376B97E9-EB2A-A600-06A0-9D4837481DDC}"/>
                </a:ext>
              </a:extLst>
            </p:cNvPr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2" name="Google Shape;4273;p64">
              <a:extLst>
                <a:ext uri="{FF2B5EF4-FFF2-40B4-BE49-F238E27FC236}">
                  <a16:creationId xmlns:a16="http://schemas.microsoft.com/office/drawing/2014/main" id="{7DD8392D-15F5-1DCB-EC62-3D060C431B3C}"/>
                </a:ext>
              </a:extLst>
            </p:cNvPr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3" name="Google Shape;4274;p64">
              <a:extLst>
                <a:ext uri="{FF2B5EF4-FFF2-40B4-BE49-F238E27FC236}">
                  <a16:creationId xmlns:a16="http://schemas.microsoft.com/office/drawing/2014/main" id="{DD4C668D-C5EB-6DD2-977D-B30096B700AD}"/>
                </a:ext>
              </a:extLst>
            </p:cNvPr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4" name="Google Shape;4275;p64">
              <a:extLst>
                <a:ext uri="{FF2B5EF4-FFF2-40B4-BE49-F238E27FC236}">
                  <a16:creationId xmlns:a16="http://schemas.microsoft.com/office/drawing/2014/main" id="{4F7D4983-1D50-E3E9-6F0B-31339332AD64}"/>
                </a:ext>
              </a:extLst>
            </p:cNvPr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5" name="Google Shape;4276;p64">
              <a:extLst>
                <a:ext uri="{FF2B5EF4-FFF2-40B4-BE49-F238E27FC236}">
                  <a16:creationId xmlns:a16="http://schemas.microsoft.com/office/drawing/2014/main" id="{1DC2CD17-ADB8-AAF2-A8A8-0DC5CE4EDC75}"/>
                </a:ext>
              </a:extLst>
            </p:cNvPr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6" name="Google Shape;4277;p64">
              <a:extLst>
                <a:ext uri="{FF2B5EF4-FFF2-40B4-BE49-F238E27FC236}">
                  <a16:creationId xmlns:a16="http://schemas.microsoft.com/office/drawing/2014/main" id="{7C4633CF-7855-F90C-D016-F2CE1B7B1451}"/>
                </a:ext>
              </a:extLst>
            </p:cNvPr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7" name="Google Shape;4278;p64">
              <a:extLst>
                <a:ext uri="{FF2B5EF4-FFF2-40B4-BE49-F238E27FC236}">
                  <a16:creationId xmlns:a16="http://schemas.microsoft.com/office/drawing/2014/main" id="{3FB7415F-6F0E-BEF8-3222-B3D389F4F938}"/>
                </a:ext>
              </a:extLst>
            </p:cNvPr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8" name="Google Shape;4279;p64">
              <a:extLst>
                <a:ext uri="{FF2B5EF4-FFF2-40B4-BE49-F238E27FC236}">
                  <a16:creationId xmlns:a16="http://schemas.microsoft.com/office/drawing/2014/main" id="{792817ED-1679-B8CC-8869-903BE58827DE}"/>
                </a:ext>
              </a:extLst>
            </p:cNvPr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9" name="Google Shape;4280;p64">
              <a:extLst>
                <a:ext uri="{FF2B5EF4-FFF2-40B4-BE49-F238E27FC236}">
                  <a16:creationId xmlns:a16="http://schemas.microsoft.com/office/drawing/2014/main" id="{308E13D9-E15F-CFEB-9B7D-A4779BDF4C76}"/>
                </a:ext>
              </a:extLst>
            </p:cNvPr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0" name="Google Shape;4281;p64">
              <a:extLst>
                <a:ext uri="{FF2B5EF4-FFF2-40B4-BE49-F238E27FC236}">
                  <a16:creationId xmlns:a16="http://schemas.microsoft.com/office/drawing/2014/main" id="{8268B60B-4341-3722-0EDF-C65DB36A5B23}"/>
                </a:ext>
              </a:extLst>
            </p:cNvPr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1" name="Google Shape;4282;p64">
              <a:extLst>
                <a:ext uri="{FF2B5EF4-FFF2-40B4-BE49-F238E27FC236}">
                  <a16:creationId xmlns:a16="http://schemas.microsoft.com/office/drawing/2014/main" id="{938C3135-650B-FDDF-F598-EC39D7318B90}"/>
                </a:ext>
              </a:extLst>
            </p:cNvPr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2" name="Google Shape;4283;p64">
              <a:extLst>
                <a:ext uri="{FF2B5EF4-FFF2-40B4-BE49-F238E27FC236}">
                  <a16:creationId xmlns:a16="http://schemas.microsoft.com/office/drawing/2014/main" id="{C192ACE2-CE29-FA77-4BCA-2B2B5C2619F9}"/>
                </a:ext>
              </a:extLst>
            </p:cNvPr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3" name="Google Shape;4284;p64">
              <a:extLst>
                <a:ext uri="{FF2B5EF4-FFF2-40B4-BE49-F238E27FC236}">
                  <a16:creationId xmlns:a16="http://schemas.microsoft.com/office/drawing/2014/main" id="{32071E08-43D9-BDF5-CD80-D2C3BFF2D73D}"/>
                </a:ext>
              </a:extLst>
            </p:cNvPr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4" name="Google Shape;4285;p64">
              <a:extLst>
                <a:ext uri="{FF2B5EF4-FFF2-40B4-BE49-F238E27FC236}">
                  <a16:creationId xmlns:a16="http://schemas.microsoft.com/office/drawing/2014/main" id="{147716F9-A960-5B0C-2A09-AC9D654B5BED}"/>
                </a:ext>
              </a:extLst>
            </p:cNvPr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5" name="Google Shape;4286;p64">
              <a:extLst>
                <a:ext uri="{FF2B5EF4-FFF2-40B4-BE49-F238E27FC236}">
                  <a16:creationId xmlns:a16="http://schemas.microsoft.com/office/drawing/2014/main" id="{4C4245BB-DE98-CEC5-58E4-55D67655802B}"/>
                </a:ext>
              </a:extLst>
            </p:cNvPr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6" name="Google Shape;4287;p64">
              <a:extLst>
                <a:ext uri="{FF2B5EF4-FFF2-40B4-BE49-F238E27FC236}">
                  <a16:creationId xmlns:a16="http://schemas.microsoft.com/office/drawing/2014/main" id="{168F05D0-47C3-2126-8DB6-E3359DDFB031}"/>
                </a:ext>
              </a:extLst>
            </p:cNvPr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7" name="Google Shape;4288;p64">
              <a:extLst>
                <a:ext uri="{FF2B5EF4-FFF2-40B4-BE49-F238E27FC236}">
                  <a16:creationId xmlns:a16="http://schemas.microsoft.com/office/drawing/2014/main" id="{75BE94A1-000B-8FED-EF70-83808552E3B2}"/>
                </a:ext>
              </a:extLst>
            </p:cNvPr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8" name="Google Shape;4289;p64">
              <a:extLst>
                <a:ext uri="{FF2B5EF4-FFF2-40B4-BE49-F238E27FC236}">
                  <a16:creationId xmlns:a16="http://schemas.microsoft.com/office/drawing/2014/main" id="{A3F9D192-05C2-47DC-87B2-73A56852FDCC}"/>
                </a:ext>
              </a:extLst>
            </p:cNvPr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5" name="Google Shape;4290;p64">
              <a:extLst>
                <a:ext uri="{FF2B5EF4-FFF2-40B4-BE49-F238E27FC236}">
                  <a16:creationId xmlns:a16="http://schemas.microsoft.com/office/drawing/2014/main" id="{C7EA7A6C-2A4B-5981-5A75-BE527E9A7EA4}"/>
                </a:ext>
              </a:extLst>
            </p:cNvPr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6" name="Google Shape;4291;p64">
              <a:extLst>
                <a:ext uri="{FF2B5EF4-FFF2-40B4-BE49-F238E27FC236}">
                  <a16:creationId xmlns:a16="http://schemas.microsoft.com/office/drawing/2014/main" id="{F2A2AFAA-D3A9-24EA-3CE9-E047575F1D2E}"/>
                </a:ext>
              </a:extLst>
            </p:cNvPr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7" name="Google Shape;4292;p64">
              <a:extLst>
                <a:ext uri="{FF2B5EF4-FFF2-40B4-BE49-F238E27FC236}">
                  <a16:creationId xmlns:a16="http://schemas.microsoft.com/office/drawing/2014/main" id="{6662A8AD-99C1-E2AA-70C8-1F96B8527B33}"/>
                </a:ext>
              </a:extLst>
            </p:cNvPr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8" name="Google Shape;4293;p64">
              <a:extLst>
                <a:ext uri="{FF2B5EF4-FFF2-40B4-BE49-F238E27FC236}">
                  <a16:creationId xmlns:a16="http://schemas.microsoft.com/office/drawing/2014/main" id="{2A72E1CA-91AB-D309-4225-1CC7484652F6}"/>
                </a:ext>
              </a:extLst>
            </p:cNvPr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9" name="Google Shape;4294;p64">
              <a:extLst>
                <a:ext uri="{FF2B5EF4-FFF2-40B4-BE49-F238E27FC236}">
                  <a16:creationId xmlns:a16="http://schemas.microsoft.com/office/drawing/2014/main" id="{A3B84039-226E-AC34-2EC2-3384E7E5B664}"/>
                </a:ext>
              </a:extLst>
            </p:cNvPr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0" name="Google Shape;4295;p64">
              <a:extLst>
                <a:ext uri="{FF2B5EF4-FFF2-40B4-BE49-F238E27FC236}">
                  <a16:creationId xmlns:a16="http://schemas.microsoft.com/office/drawing/2014/main" id="{05454EED-89DD-A1D9-5AF7-0EB0F1565C22}"/>
                </a:ext>
              </a:extLst>
            </p:cNvPr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9" name="Google Shape;4296;p64">
              <a:extLst>
                <a:ext uri="{FF2B5EF4-FFF2-40B4-BE49-F238E27FC236}">
                  <a16:creationId xmlns:a16="http://schemas.microsoft.com/office/drawing/2014/main" id="{17CB02A2-3D20-4DDE-6F6D-D9AD093071CF}"/>
                </a:ext>
              </a:extLst>
            </p:cNvPr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0" name="Google Shape;4297;p64">
              <a:extLst>
                <a:ext uri="{FF2B5EF4-FFF2-40B4-BE49-F238E27FC236}">
                  <a16:creationId xmlns:a16="http://schemas.microsoft.com/office/drawing/2014/main" id="{FB278FCF-FC5F-9A3B-F9F5-EB6504EAA680}"/>
                </a:ext>
              </a:extLst>
            </p:cNvPr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1" name="Google Shape;4298;p64">
              <a:extLst>
                <a:ext uri="{FF2B5EF4-FFF2-40B4-BE49-F238E27FC236}">
                  <a16:creationId xmlns:a16="http://schemas.microsoft.com/office/drawing/2014/main" id="{E8698914-5B17-509A-660C-974102DFA09A}"/>
                </a:ext>
              </a:extLst>
            </p:cNvPr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2" name="Google Shape;4299;p64">
              <a:extLst>
                <a:ext uri="{FF2B5EF4-FFF2-40B4-BE49-F238E27FC236}">
                  <a16:creationId xmlns:a16="http://schemas.microsoft.com/office/drawing/2014/main" id="{0A30787E-13EC-30B1-CBE8-E3816CAD8B80}"/>
                </a:ext>
              </a:extLst>
            </p:cNvPr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3" name="Google Shape;4300;p64">
              <a:extLst>
                <a:ext uri="{FF2B5EF4-FFF2-40B4-BE49-F238E27FC236}">
                  <a16:creationId xmlns:a16="http://schemas.microsoft.com/office/drawing/2014/main" id="{FED69A38-313B-8D17-2039-0C35B86B9456}"/>
                </a:ext>
              </a:extLst>
            </p:cNvPr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4" name="Google Shape;4301;p64">
              <a:extLst>
                <a:ext uri="{FF2B5EF4-FFF2-40B4-BE49-F238E27FC236}">
                  <a16:creationId xmlns:a16="http://schemas.microsoft.com/office/drawing/2014/main" id="{73FBE868-C385-94FC-8666-46E774E5F297}"/>
                </a:ext>
              </a:extLst>
            </p:cNvPr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5" name="Google Shape;4302;p64">
              <a:extLst>
                <a:ext uri="{FF2B5EF4-FFF2-40B4-BE49-F238E27FC236}">
                  <a16:creationId xmlns:a16="http://schemas.microsoft.com/office/drawing/2014/main" id="{9316EF38-A6C2-059F-DBE1-B91C7F4821C7}"/>
                </a:ext>
              </a:extLst>
            </p:cNvPr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6" name="Google Shape;4303;p64">
              <a:extLst>
                <a:ext uri="{FF2B5EF4-FFF2-40B4-BE49-F238E27FC236}">
                  <a16:creationId xmlns:a16="http://schemas.microsoft.com/office/drawing/2014/main" id="{30AF7E65-38F7-6D04-28B5-BC83367C8EF3}"/>
                </a:ext>
              </a:extLst>
            </p:cNvPr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7" name="Google Shape;4304;p64">
              <a:extLst>
                <a:ext uri="{FF2B5EF4-FFF2-40B4-BE49-F238E27FC236}">
                  <a16:creationId xmlns:a16="http://schemas.microsoft.com/office/drawing/2014/main" id="{1E7911F6-38E5-2157-97A3-839079250FAA}"/>
                </a:ext>
              </a:extLst>
            </p:cNvPr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8" name="Google Shape;4305;p64">
              <a:extLst>
                <a:ext uri="{FF2B5EF4-FFF2-40B4-BE49-F238E27FC236}">
                  <a16:creationId xmlns:a16="http://schemas.microsoft.com/office/drawing/2014/main" id="{1DBF6906-EBE3-FFF9-9077-F9EB89FE5F5C}"/>
                </a:ext>
              </a:extLst>
            </p:cNvPr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9" name="Google Shape;4306;p64">
              <a:extLst>
                <a:ext uri="{FF2B5EF4-FFF2-40B4-BE49-F238E27FC236}">
                  <a16:creationId xmlns:a16="http://schemas.microsoft.com/office/drawing/2014/main" id="{6FDC14E7-A1B2-9817-A6CB-6296541299D4}"/>
                </a:ext>
              </a:extLst>
            </p:cNvPr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0" name="Google Shape;4307;p64">
              <a:extLst>
                <a:ext uri="{FF2B5EF4-FFF2-40B4-BE49-F238E27FC236}">
                  <a16:creationId xmlns:a16="http://schemas.microsoft.com/office/drawing/2014/main" id="{6D8C15D0-1410-460E-9913-809A6E91B703}"/>
                </a:ext>
              </a:extLst>
            </p:cNvPr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1" name="Google Shape;4308;p64">
              <a:extLst>
                <a:ext uri="{FF2B5EF4-FFF2-40B4-BE49-F238E27FC236}">
                  <a16:creationId xmlns:a16="http://schemas.microsoft.com/office/drawing/2014/main" id="{0BDE43AA-52A5-12C9-07A5-CF5BBAE6D822}"/>
                </a:ext>
              </a:extLst>
            </p:cNvPr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2" name="Google Shape;4309;p64">
              <a:extLst>
                <a:ext uri="{FF2B5EF4-FFF2-40B4-BE49-F238E27FC236}">
                  <a16:creationId xmlns:a16="http://schemas.microsoft.com/office/drawing/2014/main" id="{E9AFBD7A-4A4C-5ED4-D031-69CB908F30E5}"/>
                </a:ext>
              </a:extLst>
            </p:cNvPr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3" name="Google Shape;4310;p64">
              <a:extLst>
                <a:ext uri="{FF2B5EF4-FFF2-40B4-BE49-F238E27FC236}">
                  <a16:creationId xmlns:a16="http://schemas.microsoft.com/office/drawing/2014/main" id="{D089DE64-9FEE-30DE-19F2-AA82464DCF97}"/>
                </a:ext>
              </a:extLst>
            </p:cNvPr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4" name="Google Shape;4311;p64">
              <a:extLst>
                <a:ext uri="{FF2B5EF4-FFF2-40B4-BE49-F238E27FC236}">
                  <a16:creationId xmlns:a16="http://schemas.microsoft.com/office/drawing/2014/main" id="{F833F3B7-BB92-1AF3-64E6-A52A0746BED0}"/>
                </a:ext>
              </a:extLst>
            </p:cNvPr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5" name="Google Shape;4312;p64">
              <a:extLst>
                <a:ext uri="{FF2B5EF4-FFF2-40B4-BE49-F238E27FC236}">
                  <a16:creationId xmlns:a16="http://schemas.microsoft.com/office/drawing/2014/main" id="{D9E1BFA8-AF9B-0AAF-A541-F7A93CB9C9D4}"/>
                </a:ext>
              </a:extLst>
            </p:cNvPr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6" name="Google Shape;4313;p64">
              <a:extLst>
                <a:ext uri="{FF2B5EF4-FFF2-40B4-BE49-F238E27FC236}">
                  <a16:creationId xmlns:a16="http://schemas.microsoft.com/office/drawing/2014/main" id="{07880B78-F5D8-690E-9F50-264805F1602B}"/>
                </a:ext>
              </a:extLst>
            </p:cNvPr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7" name="Google Shape;4314;p64">
              <a:extLst>
                <a:ext uri="{FF2B5EF4-FFF2-40B4-BE49-F238E27FC236}">
                  <a16:creationId xmlns:a16="http://schemas.microsoft.com/office/drawing/2014/main" id="{866E013A-2FFB-4DEE-72E2-A5C3DFCB28CD}"/>
                </a:ext>
              </a:extLst>
            </p:cNvPr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8" name="Google Shape;4315;p64">
              <a:extLst>
                <a:ext uri="{FF2B5EF4-FFF2-40B4-BE49-F238E27FC236}">
                  <a16:creationId xmlns:a16="http://schemas.microsoft.com/office/drawing/2014/main" id="{568671CF-D888-3FD9-ED17-1CAC2ACE1AF9}"/>
                </a:ext>
              </a:extLst>
            </p:cNvPr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9" name="Google Shape;4316;p64">
              <a:extLst>
                <a:ext uri="{FF2B5EF4-FFF2-40B4-BE49-F238E27FC236}">
                  <a16:creationId xmlns:a16="http://schemas.microsoft.com/office/drawing/2014/main" id="{6293FC12-52AB-CEA4-2304-BF68F0873260}"/>
                </a:ext>
              </a:extLst>
            </p:cNvPr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0" name="Google Shape;4317;p64">
              <a:extLst>
                <a:ext uri="{FF2B5EF4-FFF2-40B4-BE49-F238E27FC236}">
                  <a16:creationId xmlns:a16="http://schemas.microsoft.com/office/drawing/2014/main" id="{D7C27ECC-B744-F564-DF64-139DD1D8324E}"/>
                </a:ext>
              </a:extLst>
            </p:cNvPr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1" name="Google Shape;4318;p64">
              <a:extLst>
                <a:ext uri="{FF2B5EF4-FFF2-40B4-BE49-F238E27FC236}">
                  <a16:creationId xmlns:a16="http://schemas.microsoft.com/office/drawing/2014/main" id="{CA3C3C8E-6071-3CA6-8CD1-9E3A51C3CD38}"/>
                </a:ext>
              </a:extLst>
            </p:cNvPr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2" name="Google Shape;4319;p64">
              <a:extLst>
                <a:ext uri="{FF2B5EF4-FFF2-40B4-BE49-F238E27FC236}">
                  <a16:creationId xmlns:a16="http://schemas.microsoft.com/office/drawing/2014/main" id="{59718F63-AB00-F08D-7DC1-42D009E0555F}"/>
                </a:ext>
              </a:extLst>
            </p:cNvPr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3" name="Google Shape;4320;p64">
              <a:extLst>
                <a:ext uri="{FF2B5EF4-FFF2-40B4-BE49-F238E27FC236}">
                  <a16:creationId xmlns:a16="http://schemas.microsoft.com/office/drawing/2014/main" id="{410F1221-894C-F221-1E8E-5ADD43D2EB5A}"/>
                </a:ext>
              </a:extLst>
            </p:cNvPr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4" name="Google Shape;4321;p64">
              <a:extLst>
                <a:ext uri="{FF2B5EF4-FFF2-40B4-BE49-F238E27FC236}">
                  <a16:creationId xmlns:a16="http://schemas.microsoft.com/office/drawing/2014/main" id="{5CD36E24-61C6-E555-964C-6936F7DEEEED}"/>
                </a:ext>
              </a:extLst>
            </p:cNvPr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5" name="Google Shape;4322;p64">
              <a:extLst>
                <a:ext uri="{FF2B5EF4-FFF2-40B4-BE49-F238E27FC236}">
                  <a16:creationId xmlns:a16="http://schemas.microsoft.com/office/drawing/2014/main" id="{21D41781-0B25-67A6-0F12-96EDA5715B21}"/>
                </a:ext>
              </a:extLst>
            </p:cNvPr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6" name="Google Shape;4323;p64">
              <a:extLst>
                <a:ext uri="{FF2B5EF4-FFF2-40B4-BE49-F238E27FC236}">
                  <a16:creationId xmlns:a16="http://schemas.microsoft.com/office/drawing/2014/main" id="{EEF72405-7435-582E-06DC-46CA5D924707}"/>
                </a:ext>
              </a:extLst>
            </p:cNvPr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7" name="Google Shape;4324;p64">
              <a:extLst>
                <a:ext uri="{FF2B5EF4-FFF2-40B4-BE49-F238E27FC236}">
                  <a16:creationId xmlns:a16="http://schemas.microsoft.com/office/drawing/2014/main" id="{A0977523-F4B5-92DD-8304-7EF3955EA56D}"/>
                </a:ext>
              </a:extLst>
            </p:cNvPr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8" name="Google Shape;4325;p64">
              <a:extLst>
                <a:ext uri="{FF2B5EF4-FFF2-40B4-BE49-F238E27FC236}">
                  <a16:creationId xmlns:a16="http://schemas.microsoft.com/office/drawing/2014/main" id="{77C1D850-2A92-85E1-CE5B-F44F19F4851D}"/>
                </a:ext>
              </a:extLst>
            </p:cNvPr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9" name="Google Shape;4326;p64">
              <a:extLst>
                <a:ext uri="{FF2B5EF4-FFF2-40B4-BE49-F238E27FC236}">
                  <a16:creationId xmlns:a16="http://schemas.microsoft.com/office/drawing/2014/main" id="{8A5B26A2-8A80-B14B-93D5-69C44DB4E1BF}"/>
                </a:ext>
              </a:extLst>
            </p:cNvPr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0" name="Google Shape;4327;p64">
              <a:extLst>
                <a:ext uri="{FF2B5EF4-FFF2-40B4-BE49-F238E27FC236}">
                  <a16:creationId xmlns:a16="http://schemas.microsoft.com/office/drawing/2014/main" id="{8146EDFD-B745-B021-DACC-236976AA3B02}"/>
                </a:ext>
              </a:extLst>
            </p:cNvPr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1" name="Google Shape;4328;p64">
              <a:extLst>
                <a:ext uri="{FF2B5EF4-FFF2-40B4-BE49-F238E27FC236}">
                  <a16:creationId xmlns:a16="http://schemas.microsoft.com/office/drawing/2014/main" id="{D4472415-07DA-CAE2-0ED7-FED08C878EFE}"/>
                </a:ext>
              </a:extLst>
            </p:cNvPr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2" name="Google Shape;4329;p64">
              <a:extLst>
                <a:ext uri="{FF2B5EF4-FFF2-40B4-BE49-F238E27FC236}">
                  <a16:creationId xmlns:a16="http://schemas.microsoft.com/office/drawing/2014/main" id="{A4CD620F-05CC-929C-1D0C-7F2EA3661AD1}"/>
                </a:ext>
              </a:extLst>
            </p:cNvPr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3" name="Google Shape;4330;p64">
              <a:extLst>
                <a:ext uri="{FF2B5EF4-FFF2-40B4-BE49-F238E27FC236}">
                  <a16:creationId xmlns:a16="http://schemas.microsoft.com/office/drawing/2014/main" id="{1C41F96F-661F-AF26-1B7E-849EB0F0164F}"/>
                </a:ext>
              </a:extLst>
            </p:cNvPr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4" name="Google Shape;4331;p64">
              <a:extLst>
                <a:ext uri="{FF2B5EF4-FFF2-40B4-BE49-F238E27FC236}">
                  <a16:creationId xmlns:a16="http://schemas.microsoft.com/office/drawing/2014/main" id="{FE9F4194-4B9A-B32E-7D26-7A9005CC44D8}"/>
                </a:ext>
              </a:extLst>
            </p:cNvPr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5" name="Google Shape;4332;p64">
              <a:extLst>
                <a:ext uri="{FF2B5EF4-FFF2-40B4-BE49-F238E27FC236}">
                  <a16:creationId xmlns:a16="http://schemas.microsoft.com/office/drawing/2014/main" id="{12AE8329-28D2-2007-9DBF-F32E6A231B9A}"/>
                </a:ext>
              </a:extLst>
            </p:cNvPr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6" name="Google Shape;4333;p64">
              <a:extLst>
                <a:ext uri="{FF2B5EF4-FFF2-40B4-BE49-F238E27FC236}">
                  <a16:creationId xmlns:a16="http://schemas.microsoft.com/office/drawing/2014/main" id="{F434CE18-7994-7651-1013-0FC63746E82A}"/>
                </a:ext>
              </a:extLst>
            </p:cNvPr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7" name="Google Shape;4334;p64">
              <a:extLst>
                <a:ext uri="{FF2B5EF4-FFF2-40B4-BE49-F238E27FC236}">
                  <a16:creationId xmlns:a16="http://schemas.microsoft.com/office/drawing/2014/main" id="{70CC5116-056E-9651-C540-0888FBB17A6E}"/>
                </a:ext>
              </a:extLst>
            </p:cNvPr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8" name="Google Shape;4335;p64">
              <a:extLst>
                <a:ext uri="{FF2B5EF4-FFF2-40B4-BE49-F238E27FC236}">
                  <a16:creationId xmlns:a16="http://schemas.microsoft.com/office/drawing/2014/main" id="{236DDF75-DE90-AA10-7D08-03B2984896DB}"/>
                </a:ext>
              </a:extLst>
            </p:cNvPr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9" name="Google Shape;4336;p64">
              <a:extLst>
                <a:ext uri="{FF2B5EF4-FFF2-40B4-BE49-F238E27FC236}">
                  <a16:creationId xmlns:a16="http://schemas.microsoft.com/office/drawing/2014/main" id="{C79FC9FF-8FE1-1378-222D-46D4CC190826}"/>
                </a:ext>
              </a:extLst>
            </p:cNvPr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0" name="Google Shape;4337;p64">
              <a:extLst>
                <a:ext uri="{FF2B5EF4-FFF2-40B4-BE49-F238E27FC236}">
                  <a16:creationId xmlns:a16="http://schemas.microsoft.com/office/drawing/2014/main" id="{57546190-88C2-2B02-2C03-134AB73AE194}"/>
                </a:ext>
              </a:extLst>
            </p:cNvPr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1" name="Google Shape;4338;p64">
              <a:extLst>
                <a:ext uri="{FF2B5EF4-FFF2-40B4-BE49-F238E27FC236}">
                  <a16:creationId xmlns:a16="http://schemas.microsoft.com/office/drawing/2014/main" id="{13BFF0F1-83F9-F98F-EF86-F844C26AB13E}"/>
                </a:ext>
              </a:extLst>
            </p:cNvPr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2" name="Google Shape;4339;p64">
              <a:extLst>
                <a:ext uri="{FF2B5EF4-FFF2-40B4-BE49-F238E27FC236}">
                  <a16:creationId xmlns:a16="http://schemas.microsoft.com/office/drawing/2014/main" id="{3F13E09B-1D86-41E3-A460-7E3A7235812C}"/>
                </a:ext>
              </a:extLst>
            </p:cNvPr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3" name="Google Shape;4340;p64">
              <a:extLst>
                <a:ext uri="{FF2B5EF4-FFF2-40B4-BE49-F238E27FC236}">
                  <a16:creationId xmlns:a16="http://schemas.microsoft.com/office/drawing/2014/main" id="{B95E0EB2-D49E-A98F-CD7C-4C3C5AF7CC03}"/>
                </a:ext>
              </a:extLst>
            </p:cNvPr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4" name="Google Shape;4341;p64">
              <a:extLst>
                <a:ext uri="{FF2B5EF4-FFF2-40B4-BE49-F238E27FC236}">
                  <a16:creationId xmlns:a16="http://schemas.microsoft.com/office/drawing/2014/main" id="{8E6F52E3-5C16-C9A8-BC38-79C35E18608C}"/>
                </a:ext>
              </a:extLst>
            </p:cNvPr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5" name="Google Shape;4342;p64">
              <a:extLst>
                <a:ext uri="{FF2B5EF4-FFF2-40B4-BE49-F238E27FC236}">
                  <a16:creationId xmlns:a16="http://schemas.microsoft.com/office/drawing/2014/main" id="{EB54315D-68C1-9924-AE46-CC52B56293B0}"/>
                </a:ext>
              </a:extLst>
            </p:cNvPr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6" name="Google Shape;4343;p64">
              <a:extLst>
                <a:ext uri="{FF2B5EF4-FFF2-40B4-BE49-F238E27FC236}">
                  <a16:creationId xmlns:a16="http://schemas.microsoft.com/office/drawing/2014/main" id="{22A9D2B8-44F2-327A-CE3C-124FF70C8E21}"/>
                </a:ext>
              </a:extLst>
            </p:cNvPr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7" name="Google Shape;4344;p64">
              <a:extLst>
                <a:ext uri="{FF2B5EF4-FFF2-40B4-BE49-F238E27FC236}">
                  <a16:creationId xmlns:a16="http://schemas.microsoft.com/office/drawing/2014/main" id="{2D5E70DC-2A4F-02CE-77E4-63237A7DD3EF}"/>
                </a:ext>
              </a:extLst>
            </p:cNvPr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8" name="Google Shape;4345;p64">
              <a:extLst>
                <a:ext uri="{FF2B5EF4-FFF2-40B4-BE49-F238E27FC236}">
                  <a16:creationId xmlns:a16="http://schemas.microsoft.com/office/drawing/2014/main" id="{CA008FEC-91A0-B8CE-BF0A-E1EBA8FA37B3}"/>
                </a:ext>
              </a:extLst>
            </p:cNvPr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9" name="Google Shape;4346;p64">
              <a:extLst>
                <a:ext uri="{FF2B5EF4-FFF2-40B4-BE49-F238E27FC236}">
                  <a16:creationId xmlns:a16="http://schemas.microsoft.com/office/drawing/2014/main" id="{7380D911-0653-F9E5-27C8-3FEC697FA4D7}"/>
                </a:ext>
              </a:extLst>
            </p:cNvPr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0" name="Google Shape;4347;p64">
              <a:extLst>
                <a:ext uri="{FF2B5EF4-FFF2-40B4-BE49-F238E27FC236}">
                  <a16:creationId xmlns:a16="http://schemas.microsoft.com/office/drawing/2014/main" id="{53A05BEC-DDA1-CB46-29AE-A8C3251C13D0}"/>
                </a:ext>
              </a:extLst>
            </p:cNvPr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1" name="Google Shape;4348;p64">
              <a:extLst>
                <a:ext uri="{FF2B5EF4-FFF2-40B4-BE49-F238E27FC236}">
                  <a16:creationId xmlns:a16="http://schemas.microsoft.com/office/drawing/2014/main" id="{7B3A365D-44BD-445C-7C92-A2767431429E}"/>
                </a:ext>
              </a:extLst>
            </p:cNvPr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2" name="Google Shape;4349;p64">
              <a:extLst>
                <a:ext uri="{FF2B5EF4-FFF2-40B4-BE49-F238E27FC236}">
                  <a16:creationId xmlns:a16="http://schemas.microsoft.com/office/drawing/2014/main" id="{88CBCAD5-53B2-4B34-863F-E0848E6FD0C0}"/>
                </a:ext>
              </a:extLst>
            </p:cNvPr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3" name="Google Shape;4350;p64">
              <a:extLst>
                <a:ext uri="{FF2B5EF4-FFF2-40B4-BE49-F238E27FC236}">
                  <a16:creationId xmlns:a16="http://schemas.microsoft.com/office/drawing/2014/main" id="{9C26C723-B284-306E-B1B8-DD1513C1003E}"/>
                </a:ext>
              </a:extLst>
            </p:cNvPr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4" name="Google Shape;4351;p64">
              <a:extLst>
                <a:ext uri="{FF2B5EF4-FFF2-40B4-BE49-F238E27FC236}">
                  <a16:creationId xmlns:a16="http://schemas.microsoft.com/office/drawing/2014/main" id="{CB3A4130-B2C9-4A13-B06F-B89215C07DC5}"/>
                </a:ext>
              </a:extLst>
            </p:cNvPr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5" name="Google Shape;4352;p64">
              <a:extLst>
                <a:ext uri="{FF2B5EF4-FFF2-40B4-BE49-F238E27FC236}">
                  <a16:creationId xmlns:a16="http://schemas.microsoft.com/office/drawing/2014/main" id="{78C68C46-B29E-113E-1AA4-797DED8C444F}"/>
                </a:ext>
              </a:extLst>
            </p:cNvPr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6" name="Google Shape;4353;p64">
              <a:extLst>
                <a:ext uri="{FF2B5EF4-FFF2-40B4-BE49-F238E27FC236}">
                  <a16:creationId xmlns:a16="http://schemas.microsoft.com/office/drawing/2014/main" id="{A49809F6-4522-B828-098D-356CE15D1E38}"/>
                </a:ext>
              </a:extLst>
            </p:cNvPr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7" name="Google Shape;4354;p64">
              <a:extLst>
                <a:ext uri="{FF2B5EF4-FFF2-40B4-BE49-F238E27FC236}">
                  <a16:creationId xmlns:a16="http://schemas.microsoft.com/office/drawing/2014/main" id="{E1C6E790-A50E-EF64-C70E-B04099429D27}"/>
                </a:ext>
              </a:extLst>
            </p:cNvPr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8" name="Google Shape;4355;p64">
              <a:extLst>
                <a:ext uri="{FF2B5EF4-FFF2-40B4-BE49-F238E27FC236}">
                  <a16:creationId xmlns:a16="http://schemas.microsoft.com/office/drawing/2014/main" id="{B119E0D2-A3E5-3FB4-4102-71EAC904E70D}"/>
                </a:ext>
              </a:extLst>
            </p:cNvPr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9" name="Google Shape;4356;p64">
              <a:extLst>
                <a:ext uri="{FF2B5EF4-FFF2-40B4-BE49-F238E27FC236}">
                  <a16:creationId xmlns:a16="http://schemas.microsoft.com/office/drawing/2014/main" id="{C8A33DE3-8FE1-9EFB-4892-3B4B45605516}"/>
                </a:ext>
              </a:extLst>
            </p:cNvPr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0" name="Google Shape;4357;p64">
              <a:extLst>
                <a:ext uri="{FF2B5EF4-FFF2-40B4-BE49-F238E27FC236}">
                  <a16:creationId xmlns:a16="http://schemas.microsoft.com/office/drawing/2014/main" id="{CDD7006F-E2E3-13AD-19FF-04F24E3A8B56}"/>
                </a:ext>
              </a:extLst>
            </p:cNvPr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1" name="Google Shape;4358;p64">
              <a:extLst>
                <a:ext uri="{FF2B5EF4-FFF2-40B4-BE49-F238E27FC236}">
                  <a16:creationId xmlns:a16="http://schemas.microsoft.com/office/drawing/2014/main" id="{BB17D4A3-519A-0FF2-4B29-1BFC7201498D}"/>
                </a:ext>
              </a:extLst>
            </p:cNvPr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2" name="Google Shape;4359;p64">
              <a:extLst>
                <a:ext uri="{FF2B5EF4-FFF2-40B4-BE49-F238E27FC236}">
                  <a16:creationId xmlns:a16="http://schemas.microsoft.com/office/drawing/2014/main" id="{954723AB-2B20-7F6D-FF5E-F6D101331253}"/>
                </a:ext>
              </a:extLst>
            </p:cNvPr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3" name="Google Shape;4360;p64">
              <a:extLst>
                <a:ext uri="{FF2B5EF4-FFF2-40B4-BE49-F238E27FC236}">
                  <a16:creationId xmlns:a16="http://schemas.microsoft.com/office/drawing/2014/main" id="{1FDFE090-50AE-B5F0-E736-2EC918024DA8}"/>
                </a:ext>
              </a:extLst>
            </p:cNvPr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4" name="Google Shape;4361;p64">
              <a:extLst>
                <a:ext uri="{FF2B5EF4-FFF2-40B4-BE49-F238E27FC236}">
                  <a16:creationId xmlns:a16="http://schemas.microsoft.com/office/drawing/2014/main" id="{FD19BD39-403E-7968-19EE-EF950BD3269A}"/>
                </a:ext>
              </a:extLst>
            </p:cNvPr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5" name="Google Shape;4362;p64">
              <a:extLst>
                <a:ext uri="{FF2B5EF4-FFF2-40B4-BE49-F238E27FC236}">
                  <a16:creationId xmlns:a16="http://schemas.microsoft.com/office/drawing/2014/main" id="{3F1D5CC6-954C-92F0-201F-E92EAE2F544B}"/>
                </a:ext>
              </a:extLst>
            </p:cNvPr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6" name="Google Shape;4363;p64">
              <a:extLst>
                <a:ext uri="{FF2B5EF4-FFF2-40B4-BE49-F238E27FC236}">
                  <a16:creationId xmlns:a16="http://schemas.microsoft.com/office/drawing/2014/main" id="{B0C07FDE-5E86-499F-C8EA-8D0C353DB1F5}"/>
                </a:ext>
              </a:extLst>
            </p:cNvPr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7" name="Google Shape;4364;p64">
              <a:extLst>
                <a:ext uri="{FF2B5EF4-FFF2-40B4-BE49-F238E27FC236}">
                  <a16:creationId xmlns:a16="http://schemas.microsoft.com/office/drawing/2014/main" id="{A7F4D3DF-D70B-3231-D9F7-9A3401468EC9}"/>
                </a:ext>
              </a:extLst>
            </p:cNvPr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8" name="Google Shape;4365;p64">
              <a:extLst>
                <a:ext uri="{FF2B5EF4-FFF2-40B4-BE49-F238E27FC236}">
                  <a16:creationId xmlns:a16="http://schemas.microsoft.com/office/drawing/2014/main" id="{AD5014E6-B795-D049-38B5-1E5018594780}"/>
                </a:ext>
              </a:extLst>
            </p:cNvPr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9" name="Google Shape;4366;p64">
              <a:extLst>
                <a:ext uri="{FF2B5EF4-FFF2-40B4-BE49-F238E27FC236}">
                  <a16:creationId xmlns:a16="http://schemas.microsoft.com/office/drawing/2014/main" id="{A1AA22BB-37A5-738A-8A06-6F781F05556F}"/>
                </a:ext>
              </a:extLst>
            </p:cNvPr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0" name="Google Shape;4367;p64">
              <a:extLst>
                <a:ext uri="{FF2B5EF4-FFF2-40B4-BE49-F238E27FC236}">
                  <a16:creationId xmlns:a16="http://schemas.microsoft.com/office/drawing/2014/main" id="{FA848BEB-80B4-35FF-FA79-8331BC2A392E}"/>
                </a:ext>
              </a:extLst>
            </p:cNvPr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1" name="Google Shape;4368;p64">
              <a:extLst>
                <a:ext uri="{FF2B5EF4-FFF2-40B4-BE49-F238E27FC236}">
                  <a16:creationId xmlns:a16="http://schemas.microsoft.com/office/drawing/2014/main" id="{0F0780F0-04CA-0E00-B9E5-6A30CD3A45AA}"/>
                </a:ext>
              </a:extLst>
            </p:cNvPr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2" name="Google Shape;4369;p64">
              <a:extLst>
                <a:ext uri="{FF2B5EF4-FFF2-40B4-BE49-F238E27FC236}">
                  <a16:creationId xmlns:a16="http://schemas.microsoft.com/office/drawing/2014/main" id="{D9B835AB-B1EF-59F5-8648-7D5B9D128637}"/>
                </a:ext>
              </a:extLst>
            </p:cNvPr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3" name="Google Shape;4370;p64">
              <a:extLst>
                <a:ext uri="{FF2B5EF4-FFF2-40B4-BE49-F238E27FC236}">
                  <a16:creationId xmlns:a16="http://schemas.microsoft.com/office/drawing/2014/main" id="{1D4F7E30-68D4-855C-EB90-2E9A41B79A17}"/>
                </a:ext>
              </a:extLst>
            </p:cNvPr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4" name="Google Shape;4371;p64">
              <a:extLst>
                <a:ext uri="{FF2B5EF4-FFF2-40B4-BE49-F238E27FC236}">
                  <a16:creationId xmlns:a16="http://schemas.microsoft.com/office/drawing/2014/main" id="{8CF94DD8-4D21-6B0C-918F-B0645F4E63BD}"/>
                </a:ext>
              </a:extLst>
            </p:cNvPr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5" name="Google Shape;4372;p64">
              <a:extLst>
                <a:ext uri="{FF2B5EF4-FFF2-40B4-BE49-F238E27FC236}">
                  <a16:creationId xmlns:a16="http://schemas.microsoft.com/office/drawing/2014/main" id="{6812657C-A51D-E003-4327-BEE1F5F72FF0}"/>
                </a:ext>
              </a:extLst>
            </p:cNvPr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6" name="Google Shape;4373;p64">
              <a:extLst>
                <a:ext uri="{FF2B5EF4-FFF2-40B4-BE49-F238E27FC236}">
                  <a16:creationId xmlns:a16="http://schemas.microsoft.com/office/drawing/2014/main" id="{9CC09985-C8D5-BFE8-D0ED-2877A3CD1549}"/>
                </a:ext>
              </a:extLst>
            </p:cNvPr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7" name="Google Shape;4374;p64">
              <a:extLst>
                <a:ext uri="{FF2B5EF4-FFF2-40B4-BE49-F238E27FC236}">
                  <a16:creationId xmlns:a16="http://schemas.microsoft.com/office/drawing/2014/main" id="{0E8A9D06-523F-3C26-17B7-B0EAAECFFC80}"/>
                </a:ext>
              </a:extLst>
            </p:cNvPr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8" name="Google Shape;4375;p64">
              <a:extLst>
                <a:ext uri="{FF2B5EF4-FFF2-40B4-BE49-F238E27FC236}">
                  <a16:creationId xmlns:a16="http://schemas.microsoft.com/office/drawing/2014/main" id="{1DA78A88-04DE-C851-7821-4DB2DEBE6B60}"/>
                </a:ext>
              </a:extLst>
            </p:cNvPr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9" name="Google Shape;4376;p64">
              <a:extLst>
                <a:ext uri="{FF2B5EF4-FFF2-40B4-BE49-F238E27FC236}">
                  <a16:creationId xmlns:a16="http://schemas.microsoft.com/office/drawing/2014/main" id="{D02971A5-F925-7C61-11BC-AECE3AC48DEC}"/>
                </a:ext>
              </a:extLst>
            </p:cNvPr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0" name="Google Shape;4377;p64">
              <a:extLst>
                <a:ext uri="{FF2B5EF4-FFF2-40B4-BE49-F238E27FC236}">
                  <a16:creationId xmlns:a16="http://schemas.microsoft.com/office/drawing/2014/main" id="{01A2712E-CF90-5DF4-3D4A-F1CD18749824}"/>
                </a:ext>
              </a:extLst>
            </p:cNvPr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1" name="Google Shape;4378;p64">
              <a:extLst>
                <a:ext uri="{FF2B5EF4-FFF2-40B4-BE49-F238E27FC236}">
                  <a16:creationId xmlns:a16="http://schemas.microsoft.com/office/drawing/2014/main" id="{8103E93F-F90E-BC99-29E9-49FBBB6E7D3E}"/>
                </a:ext>
              </a:extLst>
            </p:cNvPr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2" name="Google Shape;4379;p64">
              <a:extLst>
                <a:ext uri="{FF2B5EF4-FFF2-40B4-BE49-F238E27FC236}">
                  <a16:creationId xmlns:a16="http://schemas.microsoft.com/office/drawing/2014/main" id="{7BFDECA8-F3F8-427C-D4A9-CC4E72ABAFD2}"/>
                </a:ext>
              </a:extLst>
            </p:cNvPr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3" name="Google Shape;4380;p64">
              <a:extLst>
                <a:ext uri="{FF2B5EF4-FFF2-40B4-BE49-F238E27FC236}">
                  <a16:creationId xmlns:a16="http://schemas.microsoft.com/office/drawing/2014/main" id="{C50AFEBE-A4C1-DCB9-6131-456B8F2A6F18}"/>
                </a:ext>
              </a:extLst>
            </p:cNvPr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4" name="Google Shape;4381;p64">
              <a:extLst>
                <a:ext uri="{FF2B5EF4-FFF2-40B4-BE49-F238E27FC236}">
                  <a16:creationId xmlns:a16="http://schemas.microsoft.com/office/drawing/2014/main" id="{1A263655-30F2-F05B-86BF-365DCC3EF13D}"/>
                </a:ext>
              </a:extLst>
            </p:cNvPr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5" name="Google Shape;4382;p64">
              <a:extLst>
                <a:ext uri="{FF2B5EF4-FFF2-40B4-BE49-F238E27FC236}">
                  <a16:creationId xmlns:a16="http://schemas.microsoft.com/office/drawing/2014/main" id="{54692142-98F0-0358-3DB6-298B6F4C4A21}"/>
                </a:ext>
              </a:extLst>
            </p:cNvPr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6" name="Google Shape;4383;p64">
              <a:extLst>
                <a:ext uri="{FF2B5EF4-FFF2-40B4-BE49-F238E27FC236}">
                  <a16:creationId xmlns:a16="http://schemas.microsoft.com/office/drawing/2014/main" id="{3292F2E2-FCF3-CF30-9D11-385B3C45C532}"/>
                </a:ext>
              </a:extLst>
            </p:cNvPr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7" name="Google Shape;4384;p64">
              <a:extLst>
                <a:ext uri="{FF2B5EF4-FFF2-40B4-BE49-F238E27FC236}">
                  <a16:creationId xmlns:a16="http://schemas.microsoft.com/office/drawing/2014/main" id="{F54B0F1E-8AE6-8FF9-2A1F-F567ADC43216}"/>
                </a:ext>
              </a:extLst>
            </p:cNvPr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8" name="Google Shape;4385;p64">
              <a:extLst>
                <a:ext uri="{FF2B5EF4-FFF2-40B4-BE49-F238E27FC236}">
                  <a16:creationId xmlns:a16="http://schemas.microsoft.com/office/drawing/2014/main" id="{96D3D679-974C-3CBB-2B15-C676F6104B9D}"/>
                </a:ext>
              </a:extLst>
            </p:cNvPr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9" name="Google Shape;4386;p64">
              <a:extLst>
                <a:ext uri="{FF2B5EF4-FFF2-40B4-BE49-F238E27FC236}">
                  <a16:creationId xmlns:a16="http://schemas.microsoft.com/office/drawing/2014/main" id="{415DAED3-D03D-EFB1-3C1B-C911657B24E1}"/>
                </a:ext>
              </a:extLst>
            </p:cNvPr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0" name="Google Shape;4387;p64">
              <a:extLst>
                <a:ext uri="{FF2B5EF4-FFF2-40B4-BE49-F238E27FC236}">
                  <a16:creationId xmlns:a16="http://schemas.microsoft.com/office/drawing/2014/main" id="{75C225AE-4161-D664-EA79-E4CA0F1AA323}"/>
                </a:ext>
              </a:extLst>
            </p:cNvPr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1" name="Google Shape;4388;p64">
              <a:extLst>
                <a:ext uri="{FF2B5EF4-FFF2-40B4-BE49-F238E27FC236}">
                  <a16:creationId xmlns:a16="http://schemas.microsoft.com/office/drawing/2014/main" id="{D1FFB189-5113-43D0-9CC9-72291028C84B}"/>
                </a:ext>
              </a:extLst>
            </p:cNvPr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2" name="Google Shape;4389;p64">
              <a:extLst>
                <a:ext uri="{FF2B5EF4-FFF2-40B4-BE49-F238E27FC236}">
                  <a16:creationId xmlns:a16="http://schemas.microsoft.com/office/drawing/2014/main" id="{2AFA768F-0D7E-05C3-4FC1-1215835164C8}"/>
                </a:ext>
              </a:extLst>
            </p:cNvPr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3" name="Google Shape;4390;p64">
              <a:extLst>
                <a:ext uri="{FF2B5EF4-FFF2-40B4-BE49-F238E27FC236}">
                  <a16:creationId xmlns:a16="http://schemas.microsoft.com/office/drawing/2014/main" id="{7229FC19-08C4-3D53-B0E7-390DE7913E08}"/>
                </a:ext>
              </a:extLst>
            </p:cNvPr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4" name="Google Shape;4391;p64">
              <a:extLst>
                <a:ext uri="{FF2B5EF4-FFF2-40B4-BE49-F238E27FC236}">
                  <a16:creationId xmlns:a16="http://schemas.microsoft.com/office/drawing/2014/main" id="{6162BB49-4BCD-0128-1715-D23A4226CD35}"/>
                </a:ext>
              </a:extLst>
            </p:cNvPr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5" name="Google Shape;4392;p64">
              <a:extLst>
                <a:ext uri="{FF2B5EF4-FFF2-40B4-BE49-F238E27FC236}">
                  <a16:creationId xmlns:a16="http://schemas.microsoft.com/office/drawing/2014/main" id="{E1360025-7E3F-4084-A26E-460EB65FB968}"/>
                </a:ext>
              </a:extLst>
            </p:cNvPr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6" name="Google Shape;4393;p64">
              <a:extLst>
                <a:ext uri="{FF2B5EF4-FFF2-40B4-BE49-F238E27FC236}">
                  <a16:creationId xmlns:a16="http://schemas.microsoft.com/office/drawing/2014/main" id="{0262D269-1645-9ABE-4D3D-E5C4208E5F26}"/>
                </a:ext>
              </a:extLst>
            </p:cNvPr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7" name="Google Shape;4394;p64">
              <a:extLst>
                <a:ext uri="{FF2B5EF4-FFF2-40B4-BE49-F238E27FC236}">
                  <a16:creationId xmlns:a16="http://schemas.microsoft.com/office/drawing/2014/main" id="{FCC199B6-85AD-6B41-66E3-B5AB23CC2FB2}"/>
                </a:ext>
              </a:extLst>
            </p:cNvPr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8" name="Google Shape;4395;p64">
              <a:extLst>
                <a:ext uri="{FF2B5EF4-FFF2-40B4-BE49-F238E27FC236}">
                  <a16:creationId xmlns:a16="http://schemas.microsoft.com/office/drawing/2014/main" id="{FA8E57E9-ACF5-EAC5-9A57-4FC14054ED40}"/>
                </a:ext>
              </a:extLst>
            </p:cNvPr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9" name="Google Shape;4396;p64">
              <a:extLst>
                <a:ext uri="{FF2B5EF4-FFF2-40B4-BE49-F238E27FC236}">
                  <a16:creationId xmlns:a16="http://schemas.microsoft.com/office/drawing/2014/main" id="{68C8B480-BA6D-E5E9-E20D-48630FCE9971}"/>
                </a:ext>
              </a:extLst>
            </p:cNvPr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0" name="Google Shape;4397;p64">
              <a:extLst>
                <a:ext uri="{FF2B5EF4-FFF2-40B4-BE49-F238E27FC236}">
                  <a16:creationId xmlns:a16="http://schemas.microsoft.com/office/drawing/2014/main" id="{3F8FF3A7-BCF2-B8D6-41AB-BA7D6625F50C}"/>
                </a:ext>
              </a:extLst>
            </p:cNvPr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1" name="Google Shape;4398;p64">
              <a:extLst>
                <a:ext uri="{FF2B5EF4-FFF2-40B4-BE49-F238E27FC236}">
                  <a16:creationId xmlns:a16="http://schemas.microsoft.com/office/drawing/2014/main" id="{09823E5E-2AC4-631C-D180-07DC607866A5}"/>
                </a:ext>
              </a:extLst>
            </p:cNvPr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2" name="Google Shape;4399;p64">
              <a:extLst>
                <a:ext uri="{FF2B5EF4-FFF2-40B4-BE49-F238E27FC236}">
                  <a16:creationId xmlns:a16="http://schemas.microsoft.com/office/drawing/2014/main" id="{09A55AF2-410F-A89B-B76C-C13B4A97BA41}"/>
                </a:ext>
              </a:extLst>
            </p:cNvPr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3" name="Google Shape;4400;p64">
              <a:extLst>
                <a:ext uri="{FF2B5EF4-FFF2-40B4-BE49-F238E27FC236}">
                  <a16:creationId xmlns:a16="http://schemas.microsoft.com/office/drawing/2014/main" id="{B487915E-D6DD-D90F-C94E-543683849D31}"/>
                </a:ext>
              </a:extLst>
            </p:cNvPr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4" name="Google Shape;4401;p64">
              <a:extLst>
                <a:ext uri="{FF2B5EF4-FFF2-40B4-BE49-F238E27FC236}">
                  <a16:creationId xmlns:a16="http://schemas.microsoft.com/office/drawing/2014/main" id="{C25E8C9F-16A8-E37E-E1F8-F1386AA28E91}"/>
                </a:ext>
              </a:extLst>
            </p:cNvPr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5" name="Google Shape;4402;p64">
              <a:extLst>
                <a:ext uri="{FF2B5EF4-FFF2-40B4-BE49-F238E27FC236}">
                  <a16:creationId xmlns:a16="http://schemas.microsoft.com/office/drawing/2014/main" id="{D1001932-ADFB-2DC9-7BE5-276C25F18E3C}"/>
                </a:ext>
              </a:extLst>
            </p:cNvPr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6" name="Google Shape;4403;p64">
              <a:extLst>
                <a:ext uri="{FF2B5EF4-FFF2-40B4-BE49-F238E27FC236}">
                  <a16:creationId xmlns:a16="http://schemas.microsoft.com/office/drawing/2014/main" id="{6E4ACB5B-49A9-10F2-8294-FC1602CB47D3}"/>
                </a:ext>
              </a:extLst>
            </p:cNvPr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7" name="Google Shape;4404;p64">
              <a:extLst>
                <a:ext uri="{FF2B5EF4-FFF2-40B4-BE49-F238E27FC236}">
                  <a16:creationId xmlns:a16="http://schemas.microsoft.com/office/drawing/2014/main" id="{107279D2-6FDC-DBE8-FB68-4CAAD9823DFF}"/>
                </a:ext>
              </a:extLst>
            </p:cNvPr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8" name="Google Shape;4405;p64">
              <a:extLst>
                <a:ext uri="{FF2B5EF4-FFF2-40B4-BE49-F238E27FC236}">
                  <a16:creationId xmlns:a16="http://schemas.microsoft.com/office/drawing/2014/main" id="{CE62C2D9-C592-D7AB-8CAE-EE559EA24EC1}"/>
                </a:ext>
              </a:extLst>
            </p:cNvPr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9" name="Google Shape;4406;p64">
              <a:extLst>
                <a:ext uri="{FF2B5EF4-FFF2-40B4-BE49-F238E27FC236}">
                  <a16:creationId xmlns:a16="http://schemas.microsoft.com/office/drawing/2014/main" id="{39A6706A-2F89-AC64-D2C8-69C8B3F50176}"/>
                </a:ext>
              </a:extLst>
            </p:cNvPr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0" name="Google Shape;4407;p64">
              <a:extLst>
                <a:ext uri="{FF2B5EF4-FFF2-40B4-BE49-F238E27FC236}">
                  <a16:creationId xmlns:a16="http://schemas.microsoft.com/office/drawing/2014/main" id="{FA3C9A50-B1AA-51C7-0CA7-CB59082A9300}"/>
                </a:ext>
              </a:extLst>
            </p:cNvPr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1" name="Google Shape;4408;p64">
              <a:extLst>
                <a:ext uri="{FF2B5EF4-FFF2-40B4-BE49-F238E27FC236}">
                  <a16:creationId xmlns:a16="http://schemas.microsoft.com/office/drawing/2014/main" id="{F69F9CE5-A4B9-805E-1C93-975238FD22F3}"/>
                </a:ext>
              </a:extLst>
            </p:cNvPr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2" name="Google Shape;4409;p64">
              <a:extLst>
                <a:ext uri="{FF2B5EF4-FFF2-40B4-BE49-F238E27FC236}">
                  <a16:creationId xmlns:a16="http://schemas.microsoft.com/office/drawing/2014/main" id="{4B9A80C4-503A-ECF5-E721-46D23B0237B2}"/>
                </a:ext>
              </a:extLst>
            </p:cNvPr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3" name="Google Shape;4410;p64">
              <a:extLst>
                <a:ext uri="{FF2B5EF4-FFF2-40B4-BE49-F238E27FC236}">
                  <a16:creationId xmlns:a16="http://schemas.microsoft.com/office/drawing/2014/main" id="{8B8BADDC-0888-527A-5065-71F78268B1FD}"/>
                </a:ext>
              </a:extLst>
            </p:cNvPr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4" name="Google Shape;4411;p64">
              <a:extLst>
                <a:ext uri="{FF2B5EF4-FFF2-40B4-BE49-F238E27FC236}">
                  <a16:creationId xmlns:a16="http://schemas.microsoft.com/office/drawing/2014/main" id="{671D990F-2F77-B68E-0BC8-B2C0311F7B1D}"/>
                </a:ext>
              </a:extLst>
            </p:cNvPr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5" name="Google Shape;4412;p64">
              <a:extLst>
                <a:ext uri="{FF2B5EF4-FFF2-40B4-BE49-F238E27FC236}">
                  <a16:creationId xmlns:a16="http://schemas.microsoft.com/office/drawing/2014/main" id="{C2911E03-025F-3340-3820-6C0278798F66}"/>
                </a:ext>
              </a:extLst>
            </p:cNvPr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6" name="Google Shape;4413;p64">
              <a:extLst>
                <a:ext uri="{FF2B5EF4-FFF2-40B4-BE49-F238E27FC236}">
                  <a16:creationId xmlns:a16="http://schemas.microsoft.com/office/drawing/2014/main" id="{40680048-979C-5EF4-E33A-ED0E449E7D99}"/>
                </a:ext>
              </a:extLst>
            </p:cNvPr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7" name="Google Shape;4414;p64">
              <a:extLst>
                <a:ext uri="{FF2B5EF4-FFF2-40B4-BE49-F238E27FC236}">
                  <a16:creationId xmlns:a16="http://schemas.microsoft.com/office/drawing/2014/main" id="{D659BBF5-0F25-9E15-A154-0EA76FB2D438}"/>
                </a:ext>
              </a:extLst>
            </p:cNvPr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8" name="Google Shape;4415;p64">
              <a:extLst>
                <a:ext uri="{FF2B5EF4-FFF2-40B4-BE49-F238E27FC236}">
                  <a16:creationId xmlns:a16="http://schemas.microsoft.com/office/drawing/2014/main" id="{AAFE5EB8-AE98-88BC-AA50-A481301A62DC}"/>
                </a:ext>
              </a:extLst>
            </p:cNvPr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9" name="Google Shape;4416;p64">
              <a:extLst>
                <a:ext uri="{FF2B5EF4-FFF2-40B4-BE49-F238E27FC236}">
                  <a16:creationId xmlns:a16="http://schemas.microsoft.com/office/drawing/2014/main" id="{C55B76BF-7CE2-3F56-47F9-87E682CEA887}"/>
                </a:ext>
              </a:extLst>
            </p:cNvPr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0" name="Google Shape;4417;p64">
              <a:extLst>
                <a:ext uri="{FF2B5EF4-FFF2-40B4-BE49-F238E27FC236}">
                  <a16:creationId xmlns:a16="http://schemas.microsoft.com/office/drawing/2014/main" id="{58F3091F-E0E8-E785-F1C8-669A3BBE9E5C}"/>
                </a:ext>
              </a:extLst>
            </p:cNvPr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1" name="Google Shape;4418;p64">
              <a:extLst>
                <a:ext uri="{FF2B5EF4-FFF2-40B4-BE49-F238E27FC236}">
                  <a16:creationId xmlns:a16="http://schemas.microsoft.com/office/drawing/2014/main" id="{645A85AD-8562-A98C-A0B9-186362D4B021}"/>
                </a:ext>
              </a:extLst>
            </p:cNvPr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2" name="Google Shape;4419;p64">
              <a:extLst>
                <a:ext uri="{FF2B5EF4-FFF2-40B4-BE49-F238E27FC236}">
                  <a16:creationId xmlns:a16="http://schemas.microsoft.com/office/drawing/2014/main" id="{30F6C8E5-4600-D66C-386E-2DCE2DFBD9B4}"/>
                </a:ext>
              </a:extLst>
            </p:cNvPr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3" name="Google Shape;4420;p64">
              <a:extLst>
                <a:ext uri="{FF2B5EF4-FFF2-40B4-BE49-F238E27FC236}">
                  <a16:creationId xmlns:a16="http://schemas.microsoft.com/office/drawing/2014/main" id="{26D01A6B-64CE-FA3D-934A-674E2FE014B1}"/>
                </a:ext>
              </a:extLst>
            </p:cNvPr>
            <p:cNvSpPr/>
            <p:nvPr/>
          </p:nvSpPr>
          <p:spPr>
            <a:xfrm>
              <a:off x="4006851" y="1760949"/>
              <a:ext cx="176824" cy="613199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4" name="Google Shape;4421;p64">
              <a:extLst>
                <a:ext uri="{FF2B5EF4-FFF2-40B4-BE49-F238E27FC236}">
                  <a16:creationId xmlns:a16="http://schemas.microsoft.com/office/drawing/2014/main" id="{6BDFF2C1-DF8F-CDBD-E704-92A31C23F3D8}"/>
                </a:ext>
              </a:extLst>
            </p:cNvPr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5" name="Google Shape;4422;p64">
              <a:extLst>
                <a:ext uri="{FF2B5EF4-FFF2-40B4-BE49-F238E27FC236}">
                  <a16:creationId xmlns:a16="http://schemas.microsoft.com/office/drawing/2014/main" id="{CDBBC881-27B6-2037-31B7-1D728F0E3D11}"/>
                </a:ext>
              </a:extLst>
            </p:cNvPr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6" name="Google Shape;4423;p64">
              <a:extLst>
                <a:ext uri="{FF2B5EF4-FFF2-40B4-BE49-F238E27FC236}">
                  <a16:creationId xmlns:a16="http://schemas.microsoft.com/office/drawing/2014/main" id="{FE4FFE69-A743-F6CB-ECF1-DEE3E6055C50}"/>
                </a:ext>
              </a:extLst>
            </p:cNvPr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7" name="Google Shape;4424;p64">
              <a:extLst>
                <a:ext uri="{FF2B5EF4-FFF2-40B4-BE49-F238E27FC236}">
                  <a16:creationId xmlns:a16="http://schemas.microsoft.com/office/drawing/2014/main" id="{1490AF4D-B49F-B51B-372A-36D932BD5D38}"/>
                </a:ext>
              </a:extLst>
            </p:cNvPr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8" name="Google Shape;4425;p64">
              <a:extLst>
                <a:ext uri="{FF2B5EF4-FFF2-40B4-BE49-F238E27FC236}">
                  <a16:creationId xmlns:a16="http://schemas.microsoft.com/office/drawing/2014/main" id="{E0F389C8-AF9F-8CC6-99F9-4D24E0750333}"/>
                </a:ext>
              </a:extLst>
            </p:cNvPr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9" name="Google Shape;4426;p64">
              <a:extLst>
                <a:ext uri="{FF2B5EF4-FFF2-40B4-BE49-F238E27FC236}">
                  <a16:creationId xmlns:a16="http://schemas.microsoft.com/office/drawing/2014/main" id="{BA98AFAF-B880-7A91-D0F6-B8D8FE8D1AE6}"/>
                </a:ext>
              </a:extLst>
            </p:cNvPr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0" name="Google Shape;4427;p64">
              <a:extLst>
                <a:ext uri="{FF2B5EF4-FFF2-40B4-BE49-F238E27FC236}">
                  <a16:creationId xmlns:a16="http://schemas.microsoft.com/office/drawing/2014/main" id="{AA86F537-74B9-7D9A-E4C8-5D27F41A23CD}"/>
                </a:ext>
              </a:extLst>
            </p:cNvPr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1" name="Google Shape;4428;p64">
              <a:extLst>
                <a:ext uri="{FF2B5EF4-FFF2-40B4-BE49-F238E27FC236}">
                  <a16:creationId xmlns:a16="http://schemas.microsoft.com/office/drawing/2014/main" id="{282DD32B-3244-74C4-53C9-758E292DE7B9}"/>
                </a:ext>
              </a:extLst>
            </p:cNvPr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2" name="Google Shape;4429;p64">
              <a:extLst>
                <a:ext uri="{FF2B5EF4-FFF2-40B4-BE49-F238E27FC236}">
                  <a16:creationId xmlns:a16="http://schemas.microsoft.com/office/drawing/2014/main" id="{503DBC32-E128-5DA9-629A-0AAF487575B4}"/>
                </a:ext>
              </a:extLst>
            </p:cNvPr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3" name="Google Shape;4430;p64">
              <a:extLst>
                <a:ext uri="{FF2B5EF4-FFF2-40B4-BE49-F238E27FC236}">
                  <a16:creationId xmlns:a16="http://schemas.microsoft.com/office/drawing/2014/main" id="{331684B8-C5FB-AAB9-A0A3-1329F3EA9B4C}"/>
                </a:ext>
              </a:extLst>
            </p:cNvPr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4" name="Google Shape;4431;p64">
              <a:extLst>
                <a:ext uri="{FF2B5EF4-FFF2-40B4-BE49-F238E27FC236}">
                  <a16:creationId xmlns:a16="http://schemas.microsoft.com/office/drawing/2014/main" id="{A006E578-6BCA-FFFF-F781-CD50DE1673E9}"/>
                </a:ext>
              </a:extLst>
            </p:cNvPr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5" name="Google Shape;4432;p64">
              <a:extLst>
                <a:ext uri="{FF2B5EF4-FFF2-40B4-BE49-F238E27FC236}">
                  <a16:creationId xmlns:a16="http://schemas.microsoft.com/office/drawing/2014/main" id="{A3BCFF86-0482-BF9C-6F8B-302CBB8061E9}"/>
                </a:ext>
              </a:extLst>
            </p:cNvPr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6" name="Google Shape;4433;p64">
              <a:extLst>
                <a:ext uri="{FF2B5EF4-FFF2-40B4-BE49-F238E27FC236}">
                  <a16:creationId xmlns:a16="http://schemas.microsoft.com/office/drawing/2014/main" id="{360E8A57-094D-23DF-8B04-6FA53C1FE6BE}"/>
                </a:ext>
              </a:extLst>
            </p:cNvPr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7" name="Google Shape;4434;p64">
              <a:extLst>
                <a:ext uri="{FF2B5EF4-FFF2-40B4-BE49-F238E27FC236}">
                  <a16:creationId xmlns:a16="http://schemas.microsoft.com/office/drawing/2014/main" id="{9D236D8E-0A0C-E180-C5C9-E63A30D2A5AF}"/>
                </a:ext>
              </a:extLst>
            </p:cNvPr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8" name="Google Shape;4435;p64">
              <a:extLst>
                <a:ext uri="{FF2B5EF4-FFF2-40B4-BE49-F238E27FC236}">
                  <a16:creationId xmlns:a16="http://schemas.microsoft.com/office/drawing/2014/main" id="{BCB23398-FFCC-B1FE-4FF4-A56C785857C6}"/>
                </a:ext>
              </a:extLst>
            </p:cNvPr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9" name="Google Shape;4436;p64">
              <a:extLst>
                <a:ext uri="{FF2B5EF4-FFF2-40B4-BE49-F238E27FC236}">
                  <a16:creationId xmlns:a16="http://schemas.microsoft.com/office/drawing/2014/main" id="{2A618A2A-BB4A-C1E7-371D-2593E416AF2B}"/>
                </a:ext>
              </a:extLst>
            </p:cNvPr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0" name="Google Shape;4437;p64">
              <a:extLst>
                <a:ext uri="{FF2B5EF4-FFF2-40B4-BE49-F238E27FC236}">
                  <a16:creationId xmlns:a16="http://schemas.microsoft.com/office/drawing/2014/main" id="{88B2B96C-230D-8947-1C48-933803637BC0}"/>
                </a:ext>
              </a:extLst>
            </p:cNvPr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1" name="Google Shape;4438;p64">
              <a:extLst>
                <a:ext uri="{FF2B5EF4-FFF2-40B4-BE49-F238E27FC236}">
                  <a16:creationId xmlns:a16="http://schemas.microsoft.com/office/drawing/2014/main" id="{541E74F9-0379-02D2-40D6-788BE4F047CA}"/>
                </a:ext>
              </a:extLst>
            </p:cNvPr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2" name="Google Shape;4439;p64">
              <a:extLst>
                <a:ext uri="{FF2B5EF4-FFF2-40B4-BE49-F238E27FC236}">
                  <a16:creationId xmlns:a16="http://schemas.microsoft.com/office/drawing/2014/main" id="{217E6221-353B-8A13-1CD1-471CE8463D3B}"/>
                </a:ext>
              </a:extLst>
            </p:cNvPr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3" name="Google Shape;4440;p64">
              <a:extLst>
                <a:ext uri="{FF2B5EF4-FFF2-40B4-BE49-F238E27FC236}">
                  <a16:creationId xmlns:a16="http://schemas.microsoft.com/office/drawing/2014/main" id="{03BC41CE-8F22-BBA3-C8E8-C62ADF9CA52E}"/>
                </a:ext>
              </a:extLst>
            </p:cNvPr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4" name="Google Shape;4441;p64">
              <a:extLst>
                <a:ext uri="{FF2B5EF4-FFF2-40B4-BE49-F238E27FC236}">
                  <a16:creationId xmlns:a16="http://schemas.microsoft.com/office/drawing/2014/main" id="{9C20BA76-FE95-73FE-DFBA-4EDB5EE78B13}"/>
                </a:ext>
              </a:extLst>
            </p:cNvPr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5" name="Google Shape;4442;p64">
              <a:extLst>
                <a:ext uri="{FF2B5EF4-FFF2-40B4-BE49-F238E27FC236}">
                  <a16:creationId xmlns:a16="http://schemas.microsoft.com/office/drawing/2014/main" id="{2A6F7B1E-5478-214D-BCC8-4A542D9B85B2}"/>
                </a:ext>
              </a:extLst>
            </p:cNvPr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6" name="Google Shape;4443;p64">
              <a:extLst>
                <a:ext uri="{FF2B5EF4-FFF2-40B4-BE49-F238E27FC236}">
                  <a16:creationId xmlns:a16="http://schemas.microsoft.com/office/drawing/2014/main" id="{535E1D7B-3083-3B89-ECC6-C861E3D2A586}"/>
                </a:ext>
              </a:extLst>
            </p:cNvPr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7" name="Google Shape;4444;p64">
              <a:extLst>
                <a:ext uri="{FF2B5EF4-FFF2-40B4-BE49-F238E27FC236}">
                  <a16:creationId xmlns:a16="http://schemas.microsoft.com/office/drawing/2014/main" id="{BBCCCC0F-7AB8-9B7D-1B1A-DC83306E0001}"/>
                </a:ext>
              </a:extLst>
            </p:cNvPr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8" name="Google Shape;4445;p64">
              <a:extLst>
                <a:ext uri="{FF2B5EF4-FFF2-40B4-BE49-F238E27FC236}">
                  <a16:creationId xmlns:a16="http://schemas.microsoft.com/office/drawing/2014/main" id="{FD3B4C81-AE58-62BD-39A9-4C357EF2D353}"/>
                </a:ext>
              </a:extLst>
            </p:cNvPr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9" name="Google Shape;4446;p64">
              <a:extLst>
                <a:ext uri="{FF2B5EF4-FFF2-40B4-BE49-F238E27FC236}">
                  <a16:creationId xmlns:a16="http://schemas.microsoft.com/office/drawing/2014/main" id="{1BF80305-BA02-E5E0-912D-549E63D3903F}"/>
                </a:ext>
              </a:extLst>
            </p:cNvPr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0" name="Google Shape;4447;p64">
              <a:extLst>
                <a:ext uri="{FF2B5EF4-FFF2-40B4-BE49-F238E27FC236}">
                  <a16:creationId xmlns:a16="http://schemas.microsoft.com/office/drawing/2014/main" id="{12C18486-124E-271B-8FDF-E034757DF69F}"/>
                </a:ext>
              </a:extLst>
            </p:cNvPr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1" name="Google Shape;4448;p64">
              <a:extLst>
                <a:ext uri="{FF2B5EF4-FFF2-40B4-BE49-F238E27FC236}">
                  <a16:creationId xmlns:a16="http://schemas.microsoft.com/office/drawing/2014/main" id="{68CA40B2-869B-15F6-A140-A276833D20BF}"/>
                </a:ext>
              </a:extLst>
            </p:cNvPr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2" name="Google Shape;4449;p64">
              <a:extLst>
                <a:ext uri="{FF2B5EF4-FFF2-40B4-BE49-F238E27FC236}">
                  <a16:creationId xmlns:a16="http://schemas.microsoft.com/office/drawing/2014/main" id="{84060F02-A4EA-7209-51B6-5B214560EEC1}"/>
                </a:ext>
              </a:extLst>
            </p:cNvPr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3" name="Google Shape;4450;p64">
              <a:extLst>
                <a:ext uri="{FF2B5EF4-FFF2-40B4-BE49-F238E27FC236}">
                  <a16:creationId xmlns:a16="http://schemas.microsoft.com/office/drawing/2014/main" id="{C88A85DD-DD13-A8B3-01F2-EF2C20D3378E}"/>
                </a:ext>
              </a:extLst>
            </p:cNvPr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4" name="Google Shape;4451;p64">
              <a:extLst>
                <a:ext uri="{FF2B5EF4-FFF2-40B4-BE49-F238E27FC236}">
                  <a16:creationId xmlns:a16="http://schemas.microsoft.com/office/drawing/2014/main" id="{BCDE0959-4825-F706-675A-E936F3F4C74D}"/>
                </a:ext>
              </a:extLst>
            </p:cNvPr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5" name="Google Shape;4452;p64">
              <a:extLst>
                <a:ext uri="{FF2B5EF4-FFF2-40B4-BE49-F238E27FC236}">
                  <a16:creationId xmlns:a16="http://schemas.microsoft.com/office/drawing/2014/main" id="{33B3E24C-254C-76F5-E262-5EBBFC57DD39}"/>
                </a:ext>
              </a:extLst>
            </p:cNvPr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6" name="Google Shape;4453;p64">
              <a:extLst>
                <a:ext uri="{FF2B5EF4-FFF2-40B4-BE49-F238E27FC236}">
                  <a16:creationId xmlns:a16="http://schemas.microsoft.com/office/drawing/2014/main" id="{7EE99958-614A-8042-24F1-DC5B483542D7}"/>
                </a:ext>
              </a:extLst>
            </p:cNvPr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7" name="Google Shape;4454;p64">
              <a:extLst>
                <a:ext uri="{FF2B5EF4-FFF2-40B4-BE49-F238E27FC236}">
                  <a16:creationId xmlns:a16="http://schemas.microsoft.com/office/drawing/2014/main" id="{8C01B67E-07E8-FC0E-BA64-09A6209E9AE1}"/>
                </a:ext>
              </a:extLst>
            </p:cNvPr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8" name="Google Shape;4455;p64">
              <a:extLst>
                <a:ext uri="{FF2B5EF4-FFF2-40B4-BE49-F238E27FC236}">
                  <a16:creationId xmlns:a16="http://schemas.microsoft.com/office/drawing/2014/main" id="{30420E0C-1398-F4C3-E8C9-0EB09F4F5A68}"/>
                </a:ext>
              </a:extLst>
            </p:cNvPr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9" name="Google Shape;4456;p64">
              <a:extLst>
                <a:ext uri="{FF2B5EF4-FFF2-40B4-BE49-F238E27FC236}">
                  <a16:creationId xmlns:a16="http://schemas.microsoft.com/office/drawing/2014/main" id="{116E7ADA-8DFF-EAA1-6CB5-DBD41B1A7A28}"/>
                </a:ext>
              </a:extLst>
            </p:cNvPr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0" name="Google Shape;4457;p64">
              <a:extLst>
                <a:ext uri="{FF2B5EF4-FFF2-40B4-BE49-F238E27FC236}">
                  <a16:creationId xmlns:a16="http://schemas.microsoft.com/office/drawing/2014/main" id="{AD279E6B-3269-6257-F98C-43CB4976AB61}"/>
                </a:ext>
              </a:extLst>
            </p:cNvPr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1" name="Google Shape;4458;p64">
              <a:extLst>
                <a:ext uri="{FF2B5EF4-FFF2-40B4-BE49-F238E27FC236}">
                  <a16:creationId xmlns:a16="http://schemas.microsoft.com/office/drawing/2014/main" id="{C20271B2-C5E0-CC9F-8055-7C98D42576CE}"/>
                </a:ext>
              </a:extLst>
            </p:cNvPr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2" name="Google Shape;4459;p64">
              <a:extLst>
                <a:ext uri="{FF2B5EF4-FFF2-40B4-BE49-F238E27FC236}">
                  <a16:creationId xmlns:a16="http://schemas.microsoft.com/office/drawing/2014/main" id="{AD1B8DC9-6618-F34C-E8A4-B953426B2C97}"/>
                </a:ext>
              </a:extLst>
            </p:cNvPr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3" name="Google Shape;4460;p64">
              <a:extLst>
                <a:ext uri="{FF2B5EF4-FFF2-40B4-BE49-F238E27FC236}">
                  <a16:creationId xmlns:a16="http://schemas.microsoft.com/office/drawing/2014/main" id="{ADCA0326-CC07-DFBD-528C-252C560B07F9}"/>
                </a:ext>
              </a:extLst>
            </p:cNvPr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4" name="Google Shape;4461;p64">
              <a:extLst>
                <a:ext uri="{FF2B5EF4-FFF2-40B4-BE49-F238E27FC236}">
                  <a16:creationId xmlns:a16="http://schemas.microsoft.com/office/drawing/2014/main" id="{D3CE112D-EB9B-E002-047A-E1ACADC86CCB}"/>
                </a:ext>
              </a:extLst>
            </p:cNvPr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5" name="Google Shape;4462;p64">
              <a:extLst>
                <a:ext uri="{FF2B5EF4-FFF2-40B4-BE49-F238E27FC236}">
                  <a16:creationId xmlns:a16="http://schemas.microsoft.com/office/drawing/2014/main" id="{83A68426-D611-62D1-B277-CE843315818F}"/>
                </a:ext>
              </a:extLst>
            </p:cNvPr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6" name="Google Shape;4463;p64">
              <a:extLst>
                <a:ext uri="{FF2B5EF4-FFF2-40B4-BE49-F238E27FC236}">
                  <a16:creationId xmlns:a16="http://schemas.microsoft.com/office/drawing/2014/main" id="{7A01AB00-8FCA-F968-B903-89EBF36CBC24}"/>
                </a:ext>
              </a:extLst>
            </p:cNvPr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7" name="Google Shape;4464;p64">
              <a:extLst>
                <a:ext uri="{FF2B5EF4-FFF2-40B4-BE49-F238E27FC236}">
                  <a16:creationId xmlns:a16="http://schemas.microsoft.com/office/drawing/2014/main" id="{5012C54C-8010-550D-35CC-CB50452D2C82}"/>
                </a:ext>
              </a:extLst>
            </p:cNvPr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8" name="Google Shape;4465;p64">
              <a:extLst>
                <a:ext uri="{FF2B5EF4-FFF2-40B4-BE49-F238E27FC236}">
                  <a16:creationId xmlns:a16="http://schemas.microsoft.com/office/drawing/2014/main" id="{B6F2C4F4-6A27-0829-0F93-7857EC3F3026}"/>
                </a:ext>
              </a:extLst>
            </p:cNvPr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9" name="Google Shape;4466;p64">
              <a:extLst>
                <a:ext uri="{FF2B5EF4-FFF2-40B4-BE49-F238E27FC236}">
                  <a16:creationId xmlns:a16="http://schemas.microsoft.com/office/drawing/2014/main" id="{76AB4505-7F11-60F3-13E1-47C0A59BEB8D}"/>
                </a:ext>
              </a:extLst>
            </p:cNvPr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0" name="Google Shape;4467;p64">
              <a:extLst>
                <a:ext uri="{FF2B5EF4-FFF2-40B4-BE49-F238E27FC236}">
                  <a16:creationId xmlns:a16="http://schemas.microsoft.com/office/drawing/2014/main" id="{8D3322E5-BA7F-1E01-2183-96B312D1B8C9}"/>
                </a:ext>
              </a:extLst>
            </p:cNvPr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1" name="Google Shape;4468;p64">
              <a:extLst>
                <a:ext uri="{FF2B5EF4-FFF2-40B4-BE49-F238E27FC236}">
                  <a16:creationId xmlns:a16="http://schemas.microsoft.com/office/drawing/2014/main" id="{AB7EA0CA-0453-1D58-C7C6-3C55B4EB032D}"/>
                </a:ext>
              </a:extLst>
            </p:cNvPr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2" name="Google Shape;4469;p64">
              <a:extLst>
                <a:ext uri="{FF2B5EF4-FFF2-40B4-BE49-F238E27FC236}">
                  <a16:creationId xmlns:a16="http://schemas.microsoft.com/office/drawing/2014/main" id="{A109BD4F-C9A8-4556-D0DF-F0D932D06D40}"/>
                </a:ext>
              </a:extLst>
            </p:cNvPr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3" name="Google Shape;4470;p64">
              <a:extLst>
                <a:ext uri="{FF2B5EF4-FFF2-40B4-BE49-F238E27FC236}">
                  <a16:creationId xmlns:a16="http://schemas.microsoft.com/office/drawing/2014/main" id="{E56B69C0-B8CC-4472-E0F7-09163DC45EAD}"/>
                </a:ext>
              </a:extLst>
            </p:cNvPr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4" name="Google Shape;4471;p64">
              <a:extLst>
                <a:ext uri="{FF2B5EF4-FFF2-40B4-BE49-F238E27FC236}">
                  <a16:creationId xmlns:a16="http://schemas.microsoft.com/office/drawing/2014/main" id="{14306EEC-4ABF-73D8-BF6C-011F6ACC6697}"/>
                </a:ext>
              </a:extLst>
            </p:cNvPr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5" name="Google Shape;4472;p64">
              <a:extLst>
                <a:ext uri="{FF2B5EF4-FFF2-40B4-BE49-F238E27FC236}">
                  <a16:creationId xmlns:a16="http://schemas.microsoft.com/office/drawing/2014/main" id="{1D14A1DC-9891-26AD-62D3-A242F49D7BBC}"/>
                </a:ext>
              </a:extLst>
            </p:cNvPr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6" name="Google Shape;4473;p64">
              <a:extLst>
                <a:ext uri="{FF2B5EF4-FFF2-40B4-BE49-F238E27FC236}">
                  <a16:creationId xmlns:a16="http://schemas.microsoft.com/office/drawing/2014/main" id="{E3AB3613-1AEE-93E8-EEA0-BAB7E56DD40B}"/>
                </a:ext>
              </a:extLst>
            </p:cNvPr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7" name="Google Shape;4474;p64">
              <a:extLst>
                <a:ext uri="{FF2B5EF4-FFF2-40B4-BE49-F238E27FC236}">
                  <a16:creationId xmlns:a16="http://schemas.microsoft.com/office/drawing/2014/main" id="{EDF829CE-7C1D-0AD4-933B-AE40F7F273C1}"/>
                </a:ext>
              </a:extLst>
            </p:cNvPr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8" name="Google Shape;4475;p64">
              <a:extLst>
                <a:ext uri="{FF2B5EF4-FFF2-40B4-BE49-F238E27FC236}">
                  <a16:creationId xmlns:a16="http://schemas.microsoft.com/office/drawing/2014/main" id="{E20EB7F5-EC35-DE6B-00FD-D37F03B2209B}"/>
                </a:ext>
              </a:extLst>
            </p:cNvPr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9" name="Google Shape;4476;p64">
              <a:extLst>
                <a:ext uri="{FF2B5EF4-FFF2-40B4-BE49-F238E27FC236}">
                  <a16:creationId xmlns:a16="http://schemas.microsoft.com/office/drawing/2014/main" id="{9A7175C2-54DA-573A-5AB3-33CC2B76C325}"/>
                </a:ext>
              </a:extLst>
            </p:cNvPr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0" name="Google Shape;4477;p64">
              <a:extLst>
                <a:ext uri="{FF2B5EF4-FFF2-40B4-BE49-F238E27FC236}">
                  <a16:creationId xmlns:a16="http://schemas.microsoft.com/office/drawing/2014/main" id="{BFFE256B-598F-69FE-DB23-61392B98A4F0}"/>
                </a:ext>
              </a:extLst>
            </p:cNvPr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1" name="Google Shape;4478;p64">
              <a:extLst>
                <a:ext uri="{FF2B5EF4-FFF2-40B4-BE49-F238E27FC236}">
                  <a16:creationId xmlns:a16="http://schemas.microsoft.com/office/drawing/2014/main" id="{94584774-A136-C6D9-2006-61BF5C55C341}"/>
                </a:ext>
              </a:extLst>
            </p:cNvPr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2" name="Google Shape;4479;p64">
              <a:extLst>
                <a:ext uri="{FF2B5EF4-FFF2-40B4-BE49-F238E27FC236}">
                  <a16:creationId xmlns:a16="http://schemas.microsoft.com/office/drawing/2014/main" id="{56908EAB-25ED-D929-367C-0CE959159019}"/>
                </a:ext>
              </a:extLst>
            </p:cNvPr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3" name="Google Shape;4480;p64">
              <a:extLst>
                <a:ext uri="{FF2B5EF4-FFF2-40B4-BE49-F238E27FC236}">
                  <a16:creationId xmlns:a16="http://schemas.microsoft.com/office/drawing/2014/main" id="{B5406441-2A33-A850-2DAC-6A7761CCD2E1}"/>
                </a:ext>
              </a:extLst>
            </p:cNvPr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4" name="Google Shape;4481;p64">
              <a:extLst>
                <a:ext uri="{FF2B5EF4-FFF2-40B4-BE49-F238E27FC236}">
                  <a16:creationId xmlns:a16="http://schemas.microsoft.com/office/drawing/2014/main" id="{676576B2-F05E-FFA8-0820-BA61D40BC7EB}"/>
                </a:ext>
              </a:extLst>
            </p:cNvPr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5" name="Google Shape;4482;p64">
              <a:extLst>
                <a:ext uri="{FF2B5EF4-FFF2-40B4-BE49-F238E27FC236}">
                  <a16:creationId xmlns:a16="http://schemas.microsoft.com/office/drawing/2014/main" id="{8729F226-347D-F81B-F980-83DD140DCB15}"/>
                </a:ext>
              </a:extLst>
            </p:cNvPr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6" name="Google Shape;4483;p64">
              <a:extLst>
                <a:ext uri="{FF2B5EF4-FFF2-40B4-BE49-F238E27FC236}">
                  <a16:creationId xmlns:a16="http://schemas.microsoft.com/office/drawing/2014/main" id="{2B63020A-9380-FE24-1EBF-C5C068E92C7C}"/>
                </a:ext>
              </a:extLst>
            </p:cNvPr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7" name="Google Shape;4484;p64">
              <a:extLst>
                <a:ext uri="{FF2B5EF4-FFF2-40B4-BE49-F238E27FC236}">
                  <a16:creationId xmlns:a16="http://schemas.microsoft.com/office/drawing/2014/main" id="{2E835D1A-27C5-7888-9CAA-BEFDDA1FEC62}"/>
                </a:ext>
              </a:extLst>
            </p:cNvPr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8" name="Google Shape;4485;p64">
              <a:extLst>
                <a:ext uri="{FF2B5EF4-FFF2-40B4-BE49-F238E27FC236}">
                  <a16:creationId xmlns:a16="http://schemas.microsoft.com/office/drawing/2014/main" id="{5C2243F5-00F5-DD3F-50F1-D1BBA1605E44}"/>
                </a:ext>
              </a:extLst>
            </p:cNvPr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9" name="Google Shape;4486;p64">
              <a:extLst>
                <a:ext uri="{FF2B5EF4-FFF2-40B4-BE49-F238E27FC236}">
                  <a16:creationId xmlns:a16="http://schemas.microsoft.com/office/drawing/2014/main" id="{2D345E27-9D3F-3F62-A040-E5DB0CB95B42}"/>
                </a:ext>
              </a:extLst>
            </p:cNvPr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0" name="Google Shape;4487;p64">
              <a:extLst>
                <a:ext uri="{FF2B5EF4-FFF2-40B4-BE49-F238E27FC236}">
                  <a16:creationId xmlns:a16="http://schemas.microsoft.com/office/drawing/2014/main" id="{01E0104F-D8FD-B995-CCD7-E7ED2A500C59}"/>
                </a:ext>
              </a:extLst>
            </p:cNvPr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1" name="Google Shape;4488;p64">
              <a:extLst>
                <a:ext uri="{FF2B5EF4-FFF2-40B4-BE49-F238E27FC236}">
                  <a16:creationId xmlns:a16="http://schemas.microsoft.com/office/drawing/2014/main" id="{2C5474BD-922E-6A73-34AE-07352C63D9A8}"/>
                </a:ext>
              </a:extLst>
            </p:cNvPr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2" name="Google Shape;4489;p64">
              <a:extLst>
                <a:ext uri="{FF2B5EF4-FFF2-40B4-BE49-F238E27FC236}">
                  <a16:creationId xmlns:a16="http://schemas.microsoft.com/office/drawing/2014/main" id="{E781C7E5-2C6C-1885-8CF7-AEBD949EAC48}"/>
                </a:ext>
              </a:extLst>
            </p:cNvPr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3" name="Google Shape;4490;p64">
              <a:extLst>
                <a:ext uri="{FF2B5EF4-FFF2-40B4-BE49-F238E27FC236}">
                  <a16:creationId xmlns:a16="http://schemas.microsoft.com/office/drawing/2014/main" id="{46317317-F7A8-D61B-EE9B-CB8940C0C438}"/>
                </a:ext>
              </a:extLst>
            </p:cNvPr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4" name="Google Shape;4491;p64">
              <a:extLst>
                <a:ext uri="{FF2B5EF4-FFF2-40B4-BE49-F238E27FC236}">
                  <a16:creationId xmlns:a16="http://schemas.microsoft.com/office/drawing/2014/main" id="{4C907B03-C7A7-9DA2-3F86-AA1EB4CBBF5F}"/>
                </a:ext>
              </a:extLst>
            </p:cNvPr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5" name="Google Shape;4492;p64">
              <a:extLst>
                <a:ext uri="{FF2B5EF4-FFF2-40B4-BE49-F238E27FC236}">
                  <a16:creationId xmlns:a16="http://schemas.microsoft.com/office/drawing/2014/main" id="{24EE5355-E002-9AF2-37AC-698844363133}"/>
                </a:ext>
              </a:extLst>
            </p:cNvPr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6" name="Google Shape;4493;p64">
              <a:extLst>
                <a:ext uri="{FF2B5EF4-FFF2-40B4-BE49-F238E27FC236}">
                  <a16:creationId xmlns:a16="http://schemas.microsoft.com/office/drawing/2014/main" id="{465A61D6-E52B-761A-9451-A99D6EDF3020}"/>
                </a:ext>
              </a:extLst>
            </p:cNvPr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7" name="Google Shape;4494;p64">
              <a:extLst>
                <a:ext uri="{FF2B5EF4-FFF2-40B4-BE49-F238E27FC236}">
                  <a16:creationId xmlns:a16="http://schemas.microsoft.com/office/drawing/2014/main" id="{DECBDC1E-123D-4F3D-0385-BF189666A91D}"/>
                </a:ext>
              </a:extLst>
            </p:cNvPr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8" name="Google Shape;4495;p64">
              <a:extLst>
                <a:ext uri="{FF2B5EF4-FFF2-40B4-BE49-F238E27FC236}">
                  <a16:creationId xmlns:a16="http://schemas.microsoft.com/office/drawing/2014/main" id="{1408AF0A-6A26-6835-EB1D-E2DBCCA6B3DF}"/>
                </a:ext>
              </a:extLst>
            </p:cNvPr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9" name="Google Shape;4496;p64">
              <a:extLst>
                <a:ext uri="{FF2B5EF4-FFF2-40B4-BE49-F238E27FC236}">
                  <a16:creationId xmlns:a16="http://schemas.microsoft.com/office/drawing/2014/main" id="{19E19057-C7A9-EE5E-4F86-E3F15B4F6558}"/>
                </a:ext>
              </a:extLst>
            </p:cNvPr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0" name="Google Shape;4497;p64">
              <a:extLst>
                <a:ext uri="{FF2B5EF4-FFF2-40B4-BE49-F238E27FC236}">
                  <a16:creationId xmlns:a16="http://schemas.microsoft.com/office/drawing/2014/main" id="{D93E3326-D446-645A-8E9F-950B8148FA26}"/>
                </a:ext>
              </a:extLst>
            </p:cNvPr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1" name="Google Shape;4498;p64">
              <a:extLst>
                <a:ext uri="{FF2B5EF4-FFF2-40B4-BE49-F238E27FC236}">
                  <a16:creationId xmlns:a16="http://schemas.microsoft.com/office/drawing/2014/main" id="{594FB3EF-64FA-64E3-D950-F78A00BF01FA}"/>
                </a:ext>
              </a:extLst>
            </p:cNvPr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2" name="Google Shape;4499;p64">
              <a:extLst>
                <a:ext uri="{FF2B5EF4-FFF2-40B4-BE49-F238E27FC236}">
                  <a16:creationId xmlns:a16="http://schemas.microsoft.com/office/drawing/2014/main" id="{63175029-1524-31B9-CA82-1DCD4BC198E8}"/>
                </a:ext>
              </a:extLst>
            </p:cNvPr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3" name="Google Shape;4500;p64">
              <a:extLst>
                <a:ext uri="{FF2B5EF4-FFF2-40B4-BE49-F238E27FC236}">
                  <a16:creationId xmlns:a16="http://schemas.microsoft.com/office/drawing/2014/main" id="{5685D2E1-8EE1-2296-43CF-BA23238D9FC2}"/>
                </a:ext>
              </a:extLst>
            </p:cNvPr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4" name="Google Shape;4501;p64">
              <a:extLst>
                <a:ext uri="{FF2B5EF4-FFF2-40B4-BE49-F238E27FC236}">
                  <a16:creationId xmlns:a16="http://schemas.microsoft.com/office/drawing/2014/main" id="{3DE91BCD-AF1E-4805-31D7-56BCAEFA5BEF}"/>
                </a:ext>
              </a:extLst>
            </p:cNvPr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5" name="Google Shape;4502;p64">
              <a:extLst>
                <a:ext uri="{FF2B5EF4-FFF2-40B4-BE49-F238E27FC236}">
                  <a16:creationId xmlns:a16="http://schemas.microsoft.com/office/drawing/2014/main" id="{235E8957-C3FA-940D-C089-993C15A5D07B}"/>
                </a:ext>
              </a:extLst>
            </p:cNvPr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6" name="Google Shape;4503;p64">
              <a:extLst>
                <a:ext uri="{FF2B5EF4-FFF2-40B4-BE49-F238E27FC236}">
                  <a16:creationId xmlns:a16="http://schemas.microsoft.com/office/drawing/2014/main" id="{B2324039-193F-A669-5596-265FABE1E503}"/>
                </a:ext>
              </a:extLst>
            </p:cNvPr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7" name="Google Shape;4504;p64">
              <a:extLst>
                <a:ext uri="{FF2B5EF4-FFF2-40B4-BE49-F238E27FC236}">
                  <a16:creationId xmlns:a16="http://schemas.microsoft.com/office/drawing/2014/main" id="{1265F4E2-D703-3007-D2AF-738B5B9A8F5C}"/>
                </a:ext>
              </a:extLst>
            </p:cNvPr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8" name="Google Shape;4505;p64">
              <a:extLst>
                <a:ext uri="{FF2B5EF4-FFF2-40B4-BE49-F238E27FC236}">
                  <a16:creationId xmlns:a16="http://schemas.microsoft.com/office/drawing/2014/main" id="{39B2AB2B-4C99-E2AA-C18B-432788654DD6}"/>
                </a:ext>
              </a:extLst>
            </p:cNvPr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890" name="Textfeld 2889">
            <a:extLst>
              <a:ext uri="{FF2B5EF4-FFF2-40B4-BE49-F238E27FC236}">
                <a16:creationId xmlns:a16="http://schemas.microsoft.com/office/drawing/2014/main" id="{A8A0ED51-7EEC-FEB8-2268-4C2982ABCBFA}"/>
              </a:ext>
            </a:extLst>
          </p:cNvPr>
          <p:cNvSpPr txBox="1"/>
          <p:nvPr/>
        </p:nvSpPr>
        <p:spPr>
          <a:xfrm>
            <a:off x="341659" y="2081211"/>
            <a:ext cx="6302851" cy="261103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68910">
              <a:buClr>
                <a:schemeClr val="accent1"/>
              </a:buClr>
              <a:buSzPts val="1600"/>
            </a:pPr>
            <a:r>
              <a:rPr lang="en-US" sz="3200" b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Nameplate </a:t>
            </a:r>
            <a:r>
              <a:rPr lang="en-US" sz="3200" b="1" err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mit</a:t>
            </a:r>
            <a:r>
              <a:rPr lang="en-US" sz="3200" b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3200" b="1" err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eigenen</a:t>
            </a:r>
            <a:r>
              <a:rPr lang="en-US" sz="3200" b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3200" b="1" err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Daten</a:t>
            </a:r>
            <a:endParaRPr lang="en-US" sz="3200" b="1">
              <a:solidFill>
                <a:schemeClr val="accent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</a:endParaRPr>
          </a:p>
          <a:p>
            <a:pPr marL="169329">
              <a:buClr>
                <a:schemeClr val="accent1"/>
              </a:buClr>
              <a:buSzPts val="1600"/>
            </a:pPr>
            <a:endParaRPr lang="en-US" sz="2667" b="1">
              <a:solidFill>
                <a:schemeClr val="accent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POST-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Methode</a:t>
            </a:r>
            <a:endParaRPr lang="en-US" sz="2100">
              <a:latin typeface="Barlow Semi Condensed"/>
              <a:ea typeface="Barlow Semi Condensed"/>
              <a:cs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00">
              <a:latin typeface="Barlow Semi Condensed"/>
              <a:ea typeface="Barlow Semi Condensed"/>
              <a:cs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User 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liefert</a:t>
            </a: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 alle 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benötigten</a:t>
            </a: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 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Informationen</a:t>
            </a: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 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selber</a:t>
            </a:r>
            <a:endParaRPr lang="en-US" sz="2100">
              <a:latin typeface="Barlow Semi Condensed"/>
              <a:ea typeface="Barlow Semi Condensed"/>
              <a:cs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00">
              <a:latin typeface="Barlow Semi Condensed"/>
              <a:ea typeface="Barlow Semi Condensed"/>
              <a:cs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00">
              <a:latin typeface="Barlow Semi Condensed"/>
              <a:ea typeface="Barlow Semi Condensed"/>
              <a:cs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57532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Breitbild</PresentationFormat>
  <Paragraphs>174</Paragraphs>
  <Slides>41</Slides>
  <Notes>40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41</vt:i4>
      </vt:variant>
    </vt:vector>
  </HeadingPairs>
  <TitlesOfParts>
    <vt:vector size="50" baseType="lpstr">
      <vt:lpstr>Arial</vt:lpstr>
      <vt:lpstr>Barlow Semi Condensed</vt:lpstr>
      <vt:lpstr>Barlow Semi Condensed Medium</vt:lpstr>
      <vt:lpstr>Calibri</vt:lpstr>
      <vt:lpstr>Calibri Light</vt:lpstr>
      <vt:lpstr>Fjalla One</vt:lpstr>
      <vt:lpstr>Roboto Condensed Light</vt:lpstr>
      <vt:lpstr>Office</vt:lpstr>
      <vt:lpstr>Technology Consulting by Slidesgo</vt:lpstr>
      <vt:lpstr>Nameplate generator für Asset Administration Shell 17.05.2024</vt:lpstr>
      <vt:lpstr>Unser Team</vt:lpstr>
      <vt:lpstr>Gliederung</vt:lpstr>
      <vt:lpstr>Übersicht</vt:lpstr>
      <vt:lpstr>Übersicht</vt:lpstr>
      <vt:lpstr>Übersicht</vt:lpstr>
      <vt:lpstr>API-Spezifikation</vt:lpstr>
      <vt:lpstr>API-Spezifikation</vt:lpstr>
      <vt:lpstr>API-Spezifikation</vt:lpstr>
      <vt:lpstr>API-Spezifikation</vt:lpstr>
      <vt:lpstr>API-Spezifikation</vt:lpstr>
      <vt:lpstr>API-Spezifikation</vt:lpstr>
      <vt:lpstr>Architektur</vt:lpstr>
      <vt:lpstr>Architektur</vt:lpstr>
      <vt:lpstr>PowerPoint-Präsentation</vt:lpstr>
      <vt:lpstr>Architektur</vt:lpstr>
      <vt:lpstr>Zeitplan</vt:lpstr>
      <vt:lpstr>4. Semester</vt:lpstr>
      <vt:lpstr>System Test Plan</vt:lpstr>
      <vt:lpstr>System Test Plan : Ziel</vt:lpstr>
      <vt:lpstr>System Test Plan : Testumgebung</vt:lpstr>
      <vt:lpstr>System Test Plan : Teststrategie</vt:lpstr>
      <vt:lpstr>System Test Plan : Priorisierung</vt:lpstr>
      <vt:lpstr>System Test Report</vt:lpstr>
      <vt:lpstr>System Test Report: Testausrüstung</vt:lpstr>
      <vt:lpstr>System Test Report : Test Case</vt:lpstr>
      <vt:lpstr>System Test Report : Test Case</vt:lpstr>
      <vt:lpstr>System Test Report : Test Case</vt:lpstr>
      <vt:lpstr>System Test Report : Test Case</vt:lpstr>
      <vt:lpstr>System Test Report : Test Case</vt:lpstr>
      <vt:lpstr>System Test Report : Test Case</vt:lpstr>
      <vt:lpstr>System Test Report : Test Case</vt:lpstr>
      <vt:lpstr>System Test Report : Test Case</vt:lpstr>
      <vt:lpstr>System Test Report : Test Case</vt:lpstr>
      <vt:lpstr>System Test Report : Test Case</vt:lpstr>
      <vt:lpstr>Live-Demo</vt:lpstr>
      <vt:lpstr>Fazit</vt:lpstr>
      <vt:lpstr>Rückblick</vt:lpstr>
      <vt:lpstr>Lessons learned</vt:lpstr>
      <vt:lpstr>Ausblick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tablet8f.plus@gmail.com</dc:creator>
  <cp:lastModifiedBy>Doerr Florian (inf22192)</cp:lastModifiedBy>
  <cp:revision>1</cp:revision>
  <dcterms:created xsi:type="dcterms:W3CDTF">2023-11-03T07:31:40Z</dcterms:created>
  <dcterms:modified xsi:type="dcterms:W3CDTF">2024-05-16T20:33:18Z</dcterms:modified>
</cp:coreProperties>
</file>