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80" r:id="rId2"/>
  </p:sldMasterIdLst>
  <p:notesMasterIdLst>
    <p:notesMasterId r:id="rId27"/>
  </p:notesMasterIdLst>
  <p:sldIdLst>
    <p:sldId id="281" r:id="rId3"/>
    <p:sldId id="283" r:id="rId4"/>
    <p:sldId id="262" r:id="rId5"/>
    <p:sldId id="285" r:id="rId6"/>
    <p:sldId id="286" r:id="rId7"/>
    <p:sldId id="287" r:id="rId8"/>
    <p:sldId id="298" r:id="rId9"/>
    <p:sldId id="299" r:id="rId10"/>
    <p:sldId id="300" r:id="rId11"/>
    <p:sldId id="301" r:id="rId12"/>
    <p:sldId id="309" r:id="rId13"/>
    <p:sldId id="310" r:id="rId14"/>
    <p:sldId id="312" r:id="rId15"/>
    <p:sldId id="288" r:id="rId16"/>
    <p:sldId id="289" r:id="rId17"/>
    <p:sldId id="290" r:id="rId18"/>
    <p:sldId id="311" r:id="rId19"/>
    <p:sldId id="297" r:id="rId20"/>
    <p:sldId id="291" r:id="rId21"/>
    <p:sldId id="293" r:id="rId22"/>
    <p:sldId id="294" r:id="rId23"/>
    <p:sldId id="295" r:id="rId24"/>
    <p:sldId id="313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7B098-8DB9-4997-AD5C-99D55190D419}" v="20" dt="2023-11-09T14:48:16.628"/>
    <p1510:client id="{B37D8261-3D7A-49D7-8F3E-0ECB4309540E}" v="11" dt="2023-11-09T07:29:38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50" d="100"/>
          <a:sy n="50" d="100"/>
        </p:scale>
        <p:origin x="283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p Tristan (inf22062)" userId="28f7c260-d795-4183-ad43-b31b9302b1de" providerId="ADAL" clId="{19F92E05-DF47-43AC-BE1B-04D52462100D}"/>
    <pc:docChg chg="custSel modSld sldOrd">
      <pc:chgData name="Kopp Tristan (inf22062)" userId="28f7c260-d795-4183-ad43-b31b9302b1de" providerId="ADAL" clId="{19F92E05-DF47-43AC-BE1B-04D52462100D}" dt="2023-11-08T13:33:05.028" v="558"/>
      <pc:docMkLst>
        <pc:docMk/>
      </pc:docMkLst>
      <pc:sldChg chg="ord">
        <pc:chgData name="Kopp Tristan (inf22062)" userId="28f7c260-d795-4183-ad43-b31b9302b1de" providerId="ADAL" clId="{19F92E05-DF47-43AC-BE1B-04D52462100D}" dt="2023-11-08T13:33:05.028" v="558"/>
        <pc:sldMkLst>
          <pc:docMk/>
          <pc:sldMk cId="2781984377" sldId="261"/>
        </pc:sldMkLst>
      </pc:sldChg>
      <pc:sldChg chg="modSp mod">
        <pc:chgData name="Kopp Tristan (inf22062)" userId="28f7c260-d795-4183-ad43-b31b9302b1de" providerId="ADAL" clId="{19F92E05-DF47-43AC-BE1B-04D52462100D}" dt="2023-11-07T13:02:08.018" v="473" actId="20577"/>
        <pc:sldMkLst>
          <pc:docMk/>
          <pc:sldMk cId="2109379876" sldId="269"/>
        </pc:sldMkLst>
        <pc:graphicFrameChg chg="modGraphic">
          <ac:chgData name="Kopp Tristan (inf22062)" userId="28f7c260-d795-4183-ad43-b31b9302b1de" providerId="ADAL" clId="{19F92E05-DF47-43AC-BE1B-04D52462100D}" dt="2023-11-07T13:02:08.018" v="473" actId="20577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modSp mod">
        <pc:chgData name="Kopp Tristan (inf22062)" userId="28f7c260-d795-4183-ad43-b31b9302b1de" providerId="ADAL" clId="{19F92E05-DF47-43AC-BE1B-04D52462100D}" dt="2023-11-07T13:04:22.209" v="554" actId="20577"/>
        <pc:sldMkLst>
          <pc:docMk/>
          <pc:sldMk cId="4158375030" sldId="275"/>
        </pc:sldMkLst>
        <pc:spChg chg="mod">
          <ac:chgData name="Kopp Tristan (inf22062)" userId="28f7c260-d795-4183-ad43-b31b9302b1de" providerId="ADAL" clId="{19F92E05-DF47-43AC-BE1B-04D52462100D}" dt="2023-11-07T12:46:18.274" v="1" actId="790"/>
          <ac:spMkLst>
            <pc:docMk/>
            <pc:sldMk cId="4158375030" sldId="275"/>
            <ac:spMk id="2" creationId="{273D5AA7-FA98-42E1-3054-178EF8192174}"/>
          </ac:spMkLst>
        </pc:spChg>
        <pc:spChg chg="mod">
          <ac:chgData name="Kopp Tristan (inf22062)" userId="28f7c260-d795-4183-ad43-b31b9302b1de" providerId="ADAL" clId="{19F92E05-DF47-43AC-BE1B-04D52462100D}" dt="2023-11-07T13:04:22.209" v="554" actId="20577"/>
          <ac:spMkLst>
            <pc:docMk/>
            <pc:sldMk cId="4158375030" sldId="275"/>
            <ac:spMk id="3" creationId="{F95F92D2-5C7C-965E-987F-E41DA629AFD0}"/>
          </ac:spMkLst>
        </pc:spChg>
      </pc:sldChg>
      <pc:sldChg chg="modSp mod">
        <pc:chgData name="Kopp Tristan (inf22062)" userId="28f7c260-d795-4183-ad43-b31b9302b1de" providerId="ADAL" clId="{19F92E05-DF47-43AC-BE1B-04D52462100D}" dt="2023-11-07T13:03:21.351" v="535" actId="20577"/>
        <pc:sldMkLst>
          <pc:docMk/>
          <pc:sldMk cId="1049183650" sldId="276"/>
        </pc:sldMkLst>
        <pc:spChg chg="mod">
          <ac:chgData name="Kopp Tristan (inf22062)" userId="28f7c260-d795-4183-ad43-b31b9302b1de" providerId="ADAL" clId="{19F92E05-DF47-43AC-BE1B-04D52462100D}" dt="2023-11-07T12:57:48.885" v="343" actId="790"/>
          <ac:spMkLst>
            <pc:docMk/>
            <pc:sldMk cId="1049183650" sldId="276"/>
            <ac:spMk id="2" creationId="{DCC8A8E9-0D1E-0C23-E042-A7353551CEF6}"/>
          </ac:spMkLst>
        </pc:spChg>
        <pc:spChg chg="mod">
          <ac:chgData name="Kopp Tristan (inf22062)" userId="28f7c260-d795-4183-ad43-b31b9302b1de" providerId="ADAL" clId="{19F92E05-DF47-43AC-BE1B-04D52462100D}" dt="2023-11-07T13:03:21.351" v="535" actId="20577"/>
          <ac:spMkLst>
            <pc:docMk/>
            <pc:sldMk cId="1049183650" sldId="276"/>
            <ac:spMk id="3" creationId="{0CADFE8E-3623-4207-6748-0E203EB37AC9}"/>
          </ac:spMkLst>
        </pc:spChg>
      </pc:sldChg>
    </pc:docChg>
  </pc:docChgLst>
  <pc:docChgLst>
    <pc:chgData name="Ernst Robin (inf22176)" userId="S::inf22176@lehre.dhbw-stuttgart.de::b188a04f-7094-4bcb-9a2f-3d149e049f6b" providerId="AD" clId="Web-{49363120-189C-AEC5-B0C6-4D7906937F50}"/>
    <pc:docChg chg="addSld modSld">
      <pc:chgData name="Ernst Robin (inf22176)" userId="S::inf22176@lehre.dhbw-stuttgart.de::b188a04f-7094-4bcb-9a2f-3d149e049f6b" providerId="AD" clId="Web-{49363120-189C-AEC5-B0C6-4D7906937F50}" dt="2023-11-03T09:58:19.659" v="134"/>
      <pc:docMkLst>
        <pc:docMk/>
      </pc:docMkLst>
      <pc:sldChg chg="addSp delSp modSp new">
        <pc:chgData name="Ernst Robin (inf22176)" userId="S::inf22176@lehre.dhbw-stuttgart.de::b188a04f-7094-4bcb-9a2f-3d149e049f6b" providerId="AD" clId="Web-{49363120-189C-AEC5-B0C6-4D7906937F50}" dt="2023-11-03T09:58:19.659" v="134"/>
        <pc:sldMkLst>
          <pc:docMk/>
          <pc:sldMk cId="1187683924" sldId="260"/>
        </pc:sldMkLst>
        <pc:spChg chg="del">
          <ac:chgData name="Ernst Robin (inf22176)" userId="S::inf22176@lehre.dhbw-stuttgart.de::b188a04f-7094-4bcb-9a2f-3d149e049f6b" providerId="AD" clId="Web-{49363120-189C-AEC5-B0C6-4D7906937F50}" dt="2023-11-03T09:56:00.405" v="1"/>
          <ac:spMkLst>
            <pc:docMk/>
            <pc:sldMk cId="1187683924" sldId="260"/>
            <ac:spMk id="3" creationId="{6D45933E-2E02-4C35-CDA4-44419C0EA00D}"/>
          </ac:spMkLst>
        </pc:spChg>
        <pc:spChg chg="add mod">
          <ac:chgData name="Ernst Robin (inf22176)" userId="S::inf22176@lehre.dhbw-stuttgart.de::b188a04f-7094-4bcb-9a2f-3d149e049f6b" providerId="AD" clId="Web-{49363120-189C-AEC5-B0C6-4D7906937F50}" dt="2023-11-03T09:56:00.530" v="3"/>
          <ac:spMkLst>
            <pc:docMk/>
            <pc:sldMk cId="1187683924" sldId="260"/>
            <ac:spMk id="6" creationId="{72C68E79-9473-ED2B-3AD7-32593276EB7C}"/>
          </ac:spMkLst>
        </pc:spChg>
        <pc:spChg chg="add mod">
          <ac:chgData name="Ernst Robin (inf22176)" userId="S::inf22176@lehre.dhbw-stuttgart.de::b188a04f-7094-4bcb-9a2f-3d149e049f6b" providerId="AD" clId="Web-{49363120-189C-AEC5-B0C6-4D7906937F50}" dt="2023-11-03T09:58:19.659" v="134"/>
          <ac:spMkLst>
            <pc:docMk/>
            <pc:sldMk cId="1187683924" sldId="260"/>
            <ac:spMk id="8" creationId="{F83AE626-AE68-A7BB-34A7-0F5CBA8191F9}"/>
          </ac:spMkLst>
        </pc:spChg>
        <pc:graphicFrameChg chg="add del mod ord modGraphic">
          <ac:chgData name="Ernst Robin (inf22176)" userId="S::inf22176@lehre.dhbw-stuttgart.de::b188a04f-7094-4bcb-9a2f-3d149e049f6b" providerId="AD" clId="Web-{49363120-189C-AEC5-B0C6-4D7906937F50}" dt="2023-11-03T09:58:19.659" v="134"/>
          <ac:graphicFrameMkLst>
            <pc:docMk/>
            <pc:sldMk cId="1187683924" sldId="260"/>
            <ac:graphicFrameMk id="5" creationId="{F7EDDD60-718F-6FE8-217F-918C604E23A8}"/>
          </ac:graphicFrameMkLst>
        </pc:graphicFrameChg>
      </pc:sldChg>
    </pc:docChg>
  </pc:docChgLst>
  <pc:docChgLst>
    <pc:chgData name="Ekhardt Thomas (inf22145)" userId="S::inf22145@lehre.dhbw-stuttgart.de::b82e7b08-837f-43fe-910c-2c0e33c5decb" providerId="AD" clId="Web-{00D155BE-2590-4163-82C7-B6D343FCDC83}"/>
    <pc:docChg chg="addSld modSld">
      <pc:chgData name="Ekhardt Thomas (inf22145)" userId="S::inf22145@lehre.dhbw-stuttgart.de::b82e7b08-837f-43fe-910c-2c0e33c5decb" providerId="AD" clId="Web-{00D155BE-2590-4163-82C7-B6D343FCDC83}" dt="2023-11-07T18:51:10.217" v="25"/>
      <pc:docMkLst>
        <pc:docMk/>
      </pc:docMkLst>
      <pc:sldChg chg="delSp">
        <pc:chgData name="Ekhardt Thomas (inf22145)" userId="S::inf22145@lehre.dhbw-stuttgart.de::b82e7b08-837f-43fe-910c-2c0e33c5decb" providerId="AD" clId="Web-{00D155BE-2590-4163-82C7-B6D343FCDC83}" dt="2023-11-07T18:43:55.294" v="23"/>
        <pc:sldMkLst>
          <pc:docMk/>
          <pc:sldMk cId="3885411726" sldId="263"/>
        </pc:sldMkLst>
        <pc:spChg chg="del">
          <ac:chgData name="Ekhardt Thomas (inf22145)" userId="S::inf22145@lehre.dhbw-stuttgart.de::b82e7b08-837f-43fe-910c-2c0e33c5decb" providerId="AD" clId="Web-{00D155BE-2590-4163-82C7-B6D343FCDC83}" dt="2023-11-07T18:43:55.294" v="23"/>
          <ac:spMkLst>
            <pc:docMk/>
            <pc:sldMk cId="3885411726" sldId="263"/>
            <ac:spMk id="3" creationId="{301B1700-D0B3-7937-AA29-B5FDD6985E23}"/>
          </ac:spMkLst>
        </pc:spChg>
      </pc:sldChg>
      <pc:sldChg chg="modSp">
        <pc:chgData name="Ekhardt Thomas (inf22145)" userId="S::inf22145@lehre.dhbw-stuttgart.de::b82e7b08-837f-43fe-910c-2c0e33c5decb" providerId="AD" clId="Web-{00D155BE-2590-4163-82C7-B6D343FCDC83}" dt="2023-11-07T18:41:29.476" v="22"/>
        <pc:sldMkLst>
          <pc:docMk/>
          <pc:sldMk cId="3051921502" sldId="283"/>
        </pc:sldMkLst>
        <pc:graphicFrameChg chg="mod modGraphic">
          <ac:chgData name="Ekhardt Thomas (inf22145)" userId="S::inf22145@lehre.dhbw-stuttgart.de::b82e7b08-837f-43fe-910c-2c0e33c5decb" providerId="AD" clId="Web-{00D155BE-2590-4163-82C7-B6D343FCDC83}" dt="2023-11-07T18:41:29.476" v="22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Chg chg="new">
        <pc:chgData name="Ekhardt Thomas (inf22145)" userId="S::inf22145@lehre.dhbw-stuttgart.de::b82e7b08-837f-43fe-910c-2c0e33c5decb" providerId="AD" clId="Web-{00D155BE-2590-4163-82C7-B6D343FCDC83}" dt="2023-11-07T18:46:14.362" v="24"/>
        <pc:sldMkLst>
          <pc:docMk/>
          <pc:sldMk cId="791158401" sldId="284"/>
        </pc:sldMkLst>
      </pc:sldChg>
      <pc:sldChg chg="add">
        <pc:chgData name="Ekhardt Thomas (inf22145)" userId="S::inf22145@lehre.dhbw-stuttgart.de::b82e7b08-837f-43fe-910c-2c0e33c5decb" providerId="AD" clId="Web-{00D155BE-2590-4163-82C7-B6D343FCDC83}" dt="2023-11-07T18:51:10.217" v="25"/>
        <pc:sldMkLst>
          <pc:docMk/>
          <pc:sldMk cId="3888505960" sldId="285"/>
        </pc:sldMkLst>
      </pc:sldChg>
    </pc:docChg>
  </pc:docChgLst>
  <pc:docChgLst>
    <pc:chgData name="Kopp Tristan (inf22062)" userId="S::inf22062@lehre.dhbw-stuttgart.de::28f7c260-d795-4183-ad43-b31b9302b1de" providerId="AD" clId="Web-{1E1E5086-1B25-4225-B0C5-AC254FCCED8A}"/>
    <pc:docChg chg="modSld">
      <pc:chgData name="Kopp Tristan (inf22062)" userId="S::inf22062@lehre.dhbw-stuttgart.de::28f7c260-d795-4183-ad43-b31b9302b1de" providerId="AD" clId="Web-{1E1E5086-1B25-4225-B0C5-AC254FCCED8A}" dt="2023-11-07T12:44:02.314" v="34" actId="20577"/>
      <pc:docMkLst>
        <pc:docMk/>
      </pc:docMkLst>
      <pc:sldChg chg="modSp">
        <pc:chgData name="Kopp Tristan (inf22062)" userId="S::inf22062@lehre.dhbw-stuttgart.de::28f7c260-d795-4183-ad43-b31b9302b1de" providerId="AD" clId="Web-{1E1E5086-1B25-4225-B0C5-AC254FCCED8A}" dt="2023-11-07T12:44:02.314" v="34" actId="20577"/>
        <pc:sldMkLst>
          <pc:docMk/>
          <pc:sldMk cId="4158375030" sldId="275"/>
        </pc:sldMkLst>
        <pc:spChg chg="mod">
          <ac:chgData name="Kopp Tristan (inf22062)" userId="S::inf22062@lehre.dhbw-stuttgart.de::28f7c260-d795-4183-ad43-b31b9302b1de" providerId="AD" clId="Web-{1E1E5086-1B25-4225-B0C5-AC254FCCED8A}" dt="2023-11-07T12:44:02.314" v="34" actId="20577"/>
          <ac:spMkLst>
            <pc:docMk/>
            <pc:sldMk cId="4158375030" sldId="275"/>
            <ac:spMk id="2" creationId="{273D5AA7-FA98-42E1-3054-178EF8192174}"/>
          </ac:spMkLst>
        </pc:spChg>
      </pc:sldChg>
    </pc:docChg>
  </pc:docChgLst>
  <pc:docChgLst>
    <pc:chgData name="Ekhardt Thomas (inf22145)" userId="S::inf22145@lehre.dhbw-stuttgart.de::b82e7b08-837f-43fe-910c-2c0e33c5decb" providerId="AD" clId="Web-{32E4A27F-3527-4C78-96DE-22D71D65E580}"/>
    <pc:docChg chg="addSld delSld modSld sldOrd">
      <pc:chgData name="Ekhardt Thomas (inf22145)" userId="S::inf22145@lehre.dhbw-stuttgart.de::b82e7b08-837f-43fe-910c-2c0e33c5decb" providerId="AD" clId="Web-{32E4A27F-3527-4C78-96DE-22D71D65E580}" dt="2023-11-08T12:45:55.769" v="148"/>
      <pc:docMkLst>
        <pc:docMk/>
      </pc:docMkLst>
      <pc:sldChg chg="del">
        <pc:chgData name="Ekhardt Thomas (inf22145)" userId="S::inf22145@lehre.dhbw-stuttgart.de::b82e7b08-837f-43fe-910c-2c0e33c5decb" providerId="AD" clId="Web-{32E4A27F-3527-4C78-96DE-22D71D65E580}" dt="2023-11-08T12:45:53.597" v="147"/>
        <pc:sldMkLst>
          <pc:docMk/>
          <pc:sldMk cId="4158375030" sldId="275"/>
        </pc:sldMkLst>
      </pc:sldChg>
      <pc:sldChg chg="modSp del">
        <pc:chgData name="Ekhardt Thomas (inf22145)" userId="S::inf22145@lehre.dhbw-stuttgart.de::b82e7b08-837f-43fe-910c-2c0e33c5decb" providerId="AD" clId="Web-{32E4A27F-3527-4C78-96DE-22D71D65E580}" dt="2023-11-08T12:45:55.769" v="148"/>
        <pc:sldMkLst>
          <pc:docMk/>
          <pc:sldMk cId="1049183650" sldId="276"/>
        </pc:sldMkLst>
        <pc:spChg chg="mod">
          <ac:chgData name="Ekhardt Thomas (inf22145)" userId="S::inf22145@lehre.dhbw-stuttgart.de::b82e7b08-837f-43fe-910c-2c0e33c5decb" providerId="AD" clId="Web-{32E4A27F-3527-4C78-96DE-22D71D65E580}" dt="2023-11-08T12:16:04.426" v="19" actId="20577"/>
          <ac:spMkLst>
            <pc:docMk/>
            <pc:sldMk cId="1049183650" sldId="276"/>
            <ac:spMk id="2" creationId="{DCC8A8E9-0D1E-0C23-E042-A7353551CEF6}"/>
          </ac:spMkLst>
        </pc:spChg>
      </pc:sldChg>
      <pc:sldChg chg="modSp add ord replId">
        <pc:chgData name="Ekhardt Thomas (inf22145)" userId="S::inf22145@lehre.dhbw-stuttgart.de::b82e7b08-837f-43fe-910c-2c0e33c5decb" providerId="AD" clId="Web-{32E4A27F-3527-4C78-96DE-22D71D65E580}" dt="2023-11-08T12:15:06.049" v="12" actId="1076"/>
        <pc:sldMkLst>
          <pc:docMk/>
          <pc:sldMk cId="920787668" sldId="297"/>
        </pc:sldMkLst>
        <pc:spChg chg="mod">
          <ac:chgData name="Ekhardt Thomas (inf22145)" userId="S::inf22145@lehre.dhbw-stuttgart.de::b82e7b08-837f-43fe-910c-2c0e33c5decb" providerId="AD" clId="Web-{32E4A27F-3527-4C78-96DE-22D71D65E580}" dt="2023-11-08T12:15:06.049" v="12" actId="1076"/>
          <ac:spMkLst>
            <pc:docMk/>
            <pc:sldMk cId="920787668" sldId="297"/>
            <ac:spMk id="2155" creationId="{00000000-0000-0000-0000-000000000000}"/>
          </ac:spMkLst>
        </pc:spChg>
      </pc:sldChg>
      <pc:sldChg chg="modSp add ord replId">
        <pc:chgData name="Ekhardt Thomas (inf22145)" userId="S::inf22145@lehre.dhbw-stuttgart.de::b82e7b08-837f-43fe-910c-2c0e33c5decb" providerId="AD" clId="Web-{32E4A27F-3527-4C78-96DE-22D71D65E580}" dt="2023-11-08T12:16:20.255" v="24" actId="1076"/>
        <pc:sldMkLst>
          <pc:docMk/>
          <pc:sldMk cId="881715891" sldId="298"/>
        </pc:sldMkLst>
        <pc:spChg chg="mod">
          <ac:chgData name="Ekhardt Thomas (inf22145)" userId="S::inf22145@lehre.dhbw-stuttgart.de::b82e7b08-837f-43fe-910c-2c0e33c5decb" providerId="AD" clId="Web-{32E4A27F-3527-4C78-96DE-22D71D65E580}" dt="2023-11-08T12:16:20.255" v="24" actId="1076"/>
          <ac:spMkLst>
            <pc:docMk/>
            <pc:sldMk cId="881715891" sldId="298"/>
            <ac:spMk id="2155" creationId="{00000000-0000-0000-0000-000000000000}"/>
          </ac:spMkLst>
        </pc:spChg>
      </pc:sldChg>
      <pc:sldChg chg="add modTransition">
        <pc:chgData name="Ekhardt Thomas (inf22145)" userId="S::inf22145@lehre.dhbw-stuttgart.de::b82e7b08-837f-43fe-910c-2c0e33c5decb" providerId="AD" clId="Web-{32E4A27F-3527-4C78-96DE-22D71D65E580}" dt="2023-11-08T12:45:45.831" v="145"/>
        <pc:sldMkLst>
          <pc:docMk/>
          <pc:sldMk cId="2561611701" sldId="299"/>
        </pc:sldMkLst>
      </pc:sldChg>
      <pc:sldChg chg="modSp add modTransition">
        <pc:chgData name="Ekhardt Thomas (inf22145)" userId="S::inf22145@lehre.dhbw-stuttgart.de::b82e7b08-837f-43fe-910c-2c0e33c5decb" providerId="AD" clId="Web-{32E4A27F-3527-4C78-96DE-22D71D65E580}" dt="2023-11-08T12:45:48.941" v="146"/>
        <pc:sldMkLst>
          <pc:docMk/>
          <pc:sldMk cId="2588136889" sldId="300"/>
        </pc:sldMkLst>
        <pc:spChg chg="mod">
          <ac:chgData name="Ekhardt Thomas (inf22145)" userId="S::inf22145@lehre.dhbw-stuttgart.de::b82e7b08-837f-43fe-910c-2c0e33c5decb" providerId="AD" clId="Web-{32E4A27F-3527-4C78-96DE-22D71D65E580}" dt="2023-11-08T12:45:37.097" v="144" actId="20577"/>
          <ac:spMkLst>
            <pc:docMk/>
            <pc:sldMk cId="2588136889" sldId="300"/>
            <ac:spMk id="2890" creationId="{A8A0ED51-7EEC-FEB8-2268-4C2982ABCBFA}"/>
          </ac:spMkLst>
        </pc:spChg>
      </pc:sldChg>
    </pc:docChg>
  </pc:docChgLst>
  <pc:docChgLst>
    <pc:chgData name="Luz Simon (inf21063)" userId="S::inf21063@lehre.dhbw-stuttgart.de::1198999d-b3ef-4ddf-8cbd-82f6bbe95ded" providerId="AD" clId="Web-{E9BAD4D1-DEAE-4909-A79A-F350E537CFFF}"/>
    <pc:docChg chg="addSld delSld modSld sldOrd">
      <pc:chgData name="Luz Simon (inf21063)" userId="S::inf21063@lehre.dhbw-stuttgart.de::1198999d-b3ef-4ddf-8cbd-82f6bbe95ded" providerId="AD" clId="Web-{E9BAD4D1-DEAE-4909-A79A-F350E537CFFF}" dt="2023-11-03T08:37:13.008" v="426"/>
      <pc:docMkLst>
        <pc:docMk/>
      </pc:docMkLst>
      <pc:sldChg chg="modSp">
        <pc:chgData name="Luz Simon (inf21063)" userId="S::inf21063@lehre.dhbw-stuttgart.de::1198999d-b3ef-4ddf-8cbd-82f6bbe95ded" providerId="AD" clId="Web-{E9BAD4D1-DEAE-4909-A79A-F350E537CFFF}" dt="2023-11-03T07:39:03.290" v="48" actId="20577"/>
        <pc:sldMkLst>
          <pc:docMk/>
          <pc:sldMk cId="3102581154" sldId="256"/>
        </pc:sldMkLst>
        <pc:spChg chg="mod">
          <ac:chgData name="Luz Simon (inf21063)" userId="S::inf21063@lehre.dhbw-stuttgart.de::1198999d-b3ef-4ddf-8cbd-82f6bbe95ded" providerId="AD" clId="Web-{E9BAD4D1-DEAE-4909-A79A-F350E537CFFF}" dt="2023-11-03T07:39:03.290" v="48" actId="20577"/>
          <ac:spMkLst>
            <pc:docMk/>
            <pc:sldMk cId="3102581154" sldId="256"/>
            <ac:spMk id="2" creationId="{0C425ABB-F880-9EFD-4F27-AA0B0BFDBCD5}"/>
          </ac:spMkLst>
        </pc:spChg>
      </pc:sldChg>
      <pc:sldChg chg="addSp delSp modSp new del">
        <pc:chgData name="Luz Simon (inf21063)" userId="S::inf21063@lehre.dhbw-stuttgart.de::1198999d-b3ef-4ddf-8cbd-82f6bbe95ded" providerId="AD" clId="Web-{E9BAD4D1-DEAE-4909-A79A-F350E537CFFF}" dt="2023-11-03T08:18:31.478" v="268"/>
        <pc:sldMkLst>
          <pc:docMk/>
          <pc:sldMk cId="3932373471" sldId="257"/>
        </pc:sldMkLst>
        <pc:spChg chg="mod">
          <ac:chgData name="Luz Simon (inf21063)" userId="S::inf21063@lehre.dhbw-stuttgart.de::1198999d-b3ef-4ddf-8cbd-82f6bbe95ded" providerId="AD" clId="Web-{E9BAD4D1-DEAE-4909-A79A-F350E537CFFF}" dt="2023-11-03T07:37:39.210" v="9" actId="20577"/>
          <ac:spMkLst>
            <pc:docMk/>
            <pc:sldMk cId="3932373471" sldId="257"/>
            <ac:spMk id="2" creationId="{CA326616-7783-8EB7-5387-DA0F7FD8F05A}"/>
          </ac:spMkLst>
        </pc:spChg>
        <pc:spChg chg="add del">
          <ac:chgData name="Luz Simon (inf21063)" userId="S::inf21063@lehre.dhbw-stuttgart.de::1198999d-b3ef-4ddf-8cbd-82f6bbe95ded" providerId="AD" clId="Web-{E9BAD4D1-DEAE-4909-A79A-F350E537CFFF}" dt="2023-11-03T07:59:23.651" v="101"/>
          <ac:spMkLst>
            <pc:docMk/>
            <pc:sldMk cId="3932373471" sldId="257"/>
            <ac:spMk id="3" creationId="{77388A6E-F2A0-F1AD-D20E-D8B7E24A22B3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7:59:52.995" v="107" actId="1076"/>
          <ac:spMkLst>
            <pc:docMk/>
            <pc:sldMk cId="3932373471" sldId="257"/>
            <ac:spMk id="13" creationId="{541D0CBB-836A-53E3-E0D4-1975F79B0B61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09:18.338" v="230" actId="1076"/>
          <ac:spMkLst>
            <pc:docMk/>
            <pc:sldMk cId="3932373471" sldId="257"/>
            <ac:spMk id="14" creationId="{63943601-69FA-658D-A54F-83AE9330C7AB}"/>
          </ac:spMkLst>
        </pc:spChg>
        <pc:graphicFrameChg chg="add del mod ord modGraphic">
          <ac:chgData name="Luz Simon (inf21063)" userId="S::inf21063@lehre.dhbw-stuttgart.de::1198999d-b3ef-4ddf-8cbd-82f6bbe95ded" providerId="AD" clId="Web-{E9BAD4D1-DEAE-4909-A79A-F350E537CFFF}" dt="2023-11-03T07:57:32.632" v="60"/>
          <ac:graphicFrameMkLst>
            <pc:docMk/>
            <pc:sldMk cId="3932373471" sldId="257"/>
            <ac:graphicFrameMk id="6" creationId="{19604491-BD5E-44BB-DFD7-34C4D8F39594}"/>
          </ac:graphicFrameMkLst>
        </pc:graphicFrameChg>
        <pc:picChg chg="add del mod">
          <ac:chgData name="Luz Simon (inf21063)" userId="S::inf21063@lehre.dhbw-stuttgart.de::1198999d-b3ef-4ddf-8cbd-82f6bbe95ded" providerId="AD" clId="Web-{E9BAD4D1-DEAE-4909-A79A-F350E537CFFF}" dt="2023-11-03T07:41:17.559" v="52"/>
          <ac:picMkLst>
            <pc:docMk/>
            <pc:sldMk cId="3932373471" sldId="257"/>
            <ac:picMk id="4" creationId="{94EFCC6C-8C49-DA69-C217-9268735267BC}"/>
          </ac:picMkLst>
        </pc:picChg>
        <pc:picChg chg="add del mod">
          <ac:chgData name="Luz Simon (inf21063)" userId="S::inf21063@lehre.dhbw-stuttgart.de::1198999d-b3ef-4ddf-8cbd-82f6bbe95ded" providerId="AD" clId="Web-{E9BAD4D1-DEAE-4909-A79A-F350E537CFFF}" dt="2023-11-03T07:41:35.388" v="56"/>
          <ac:picMkLst>
            <pc:docMk/>
            <pc:sldMk cId="3932373471" sldId="257"/>
            <ac:picMk id="5" creationId="{FF0C5772-F56C-E48A-8600-9CFD92EB77A2}"/>
          </ac:picMkLst>
        </pc:picChg>
        <pc:picChg chg="add mod ord">
          <ac:chgData name="Luz Simon (inf21063)" userId="S::inf21063@lehre.dhbw-stuttgart.de::1198999d-b3ef-4ddf-8cbd-82f6bbe95ded" providerId="AD" clId="Web-{E9BAD4D1-DEAE-4909-A79A-F350E537CFFF}" dt="2023-11-03T07:59:53.011" v="108" actId="1076"/>
          <ac:picMkLst>
            <pc:docMk/>
            <pc:sldMk cId="3932373471" sldId="257"/>
            <ac:picMk id="15" creationId="{7D314F84-54F9-A1F1-4124-A01BC486B67B}"/>
          </ac:picMkLst>
        </pc:picChg>
        <pc:cxnChg chg="add del mod">
          <ac:chgData name="Luz Simon (inf21063)" userId="S::inf21063@lehre.dhbw-stuttgart.de::1198999d-b3ef-4ddf-8cbd-82f6bbe95ded" providerId="AD" clId="Web-{E9BAD4D1-DEAE-4909-A79A-F350E537CFFF}" dt="2023-11-03T08:00:36.090" v="116"/>
          <ac:cxnSpMkLst>
            <pc:docMk/>
            <pc:sldMk cId="3932373471" sldId="257"/>
            <ac:cxnSpMk id="16" creationId="{92DA9AA9-4039-8BDF-115D-4F47950725B6}"/>
          </ac:cxnSpMkLst>
        </pc:cxnChg>
        <pc:cxnChg chg="add del mod">
          <ac:chgData name="Luz Simon (inf21063)" userId="S::inf21063@lehre.dhbw-stuttgart.de::1198999d-b3ef-4ddf-8cbd-82f6bbe95ded" providerId="AD" clId="Web-{E9BAD4D1-DEAE-4909-A79A-F350E537CFFF}" dt="2023-11-03T08:03:42.017" v="126"/>
          <ac:cxnSpMkLst>
            <pc:docMk/>
            <pc:sldMk cId="3932373471" sldId="257"/>
            <ac:cxnSpMk id="17" creationId="{B9F65675-D49C-B95E-6F63-900CB4132F43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04:33.159" v="133"/>
          <ac:cxnSpMkLst>
            <pc:docMk/>
            <pc:sldMk cId="3932373471" sldId="257"/>
            <ac:cxnSpMk id="18" creationId="{60246440-BD16-6F42-EA29-894204E1A047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04:59.566" v="138" actId="1076"/>
          <ac:cxnSpMkLst>
            <pc:docMk/>
            <pc:sldMk cId="3932373471" sldId="257"/>
            <ac:cxnSpMk id="19" creationId="{E35E087A-5EE1-8DBF-2281-EF7B4793A6DD}"/>
          </ac:cxnSpMkLst>
        </pc:cxnChg>
      </pc:sldChg>
      <pc:sldChg chg="addSp delSp modSp new addAnim">
        <pc:chgData name="Luz Simon (inf21063)" userId="S::inf21063@lehre.dhbw-stuttgart.de::1198999d-b3ef-4ddf-8cbd-82f6bbe95ded" providerId="AD" clId="Web-{E9BAD4D1-DEAE-4909-A79A-F350E537CFFF}" dt="2023-11-03T08:30:50.888" v="407"/>
        <pc:sldMkLst>
          <pc:docMk/>
          <pc:sldMk cId="1434386069" sldId="258"/>
        </pc:sldMkLst>
        <pc:spChg chg="mod">
          <ac:chgData name="Luz Simon (inf21063)" userId="S::inf21063@lehre.dhbw-stuttgart.de::1198999d-b3ef-4ddf-8cbd-82f6bbe95ded" providerId="AD" clId="Web-{E9BAD4D1-DEAE-4909-A79A-F350E537CFFF}" dt="2023-11-03T08:09:40.183" v="235" actId="1076"/>
          <ac:spMkLst>
            <pc:docMk/>
            <pc:sldMk cId="1434386069" sldId="258"/>
            <ac:spMk id="2" creationId="{1C85FCDA-5C32-501E-FF6E-ED409E88D16D}"/>
          </ac:spMkLst>
        </pc:spChg>
        <pc:spChg chg="del">
          <ac:chgData name="Luz Simon (inf21063)" userId="S::inf21063@lehre.dhbw-stuttgart.de::1198999d-b3ef-4ddf-8cbd-82f6bbe95ded" providerId="AD" clId="Web-{E9BAD4D1-DEAE-4909-A79A-F350E537CFFF}" dt="2023-11-03T08:21:19.045" v="290"/>
          <ac:spMkLst>
            <pc:docMk/>
            <pc:sldMk cId="1434386069" sldId="258"/>
            <ac:spMk id="3" creationId="{1C08C58B-8E24-C15D-1A93-F973F74BC27D}"/>
          </ac:spMkLst>
        </pc:spChg>
        <pc:spChg chg="add del">
          <ac:chgData name="Luz Simon (inf21063)" userId="S::inf21063@lehre.dhbw-stuttgart.de::1198999d-b3ef-4ddf-8cbd-82f6bbe95ded" providerId="AD" clId="Web-{E9BAD4D1-DEAE-4909-A79A-F350E537CFFF}" dt="2023-11-03T08:05:31.317" v="149"/>
          <ac:spMkLst>
            <pc:docMk/>
            <pc:sldMk cId="1434386069" sldId="258"/>
            <ac:spMk id="4" creationId="{F9B6D954-37FF-BF6E-70C8-6BAAA46D5846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5" creationId="{17D2385F-D7DD-9699-8073-2BFC88366770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6" creationId="{9E6A3620-BB22-66E4-F14E-2170B799533A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9" creationId="{AB184906-878E-9D9E-DD6B-ED75F6DAA8A8}"/>
          </ac:spMkLst>
        </pc:spChg>
        <pc:spChg chg="add mod topLvl">
          <ac:chgData name="Luz Simon (inf21063)" userId="S::inf21063@lehre.dhbw-stuttgart.de::1198999d-b3ef-4ddf-8cbd-82f6bbe95ded" providerId="AD" clId="Web-{E9BAD4D1-DEAE-4909-A79A-F350E537CFFF}" dt="2023-11-03T08:29:54.965" v="400"/>
          <ac:spMkLst>
            <pc:docMk/>
            <pc:sldMk cId="1434386069" sldId="258"/>
            <ac:spMk id="10" creationId="{72C7BCE9-665E-A81E-38C6-368A171E4CA5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25.369" v="388" actId="1076"/>
          <ac:spMkLst>
            <pc:docMk/>
            <pc:sldMk cId="1434386069" sldId="258"/>
            <ac:spMk id="16" creationId="{11411923-C1B1-25DF-037F-7F60A7E012EC}"/>
          </ac:spMkLst>
        </pc:spChg>
        <pc:spChg chg="add mod ord">
          <ac:chgData name="Luz Simon (inf21063)" userId="S::inf21063@lehre.dhbw-stuttgart.de::1198999d-b3ef-4ddf-8cbd-82f6bbe95ded" providerId="AD" clId="Web-{E9BAD4D1-DEAE-4909-A79A-F350E537CFFF}" dt="2023-11-03T08:27:19.977" v="372" actId="1076"/>
          <ac:spMkLst>
            <pc:docMk/>
            <pc:sldMk cId="1434386069" sldId="258"/>
            <ac:spMk id="19" creationId="{1E503707-41E1-6AB8-66A3-CD49BAE45F6B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7:56.868" v="383" actId="1076"/>
          <ac:spMkLst>
            <pc:docMk/>
            <pc:sldMk cId="1434386069" sldId="258"/>
            <ac:spMk id="20" creationId="{34E46480-C543-985F-A73E-F15AF9F3D022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00.603" v="384" actId="1076"/>
          <ac:spMkLst>
            <pc:docMk/>
            <pc:sldMk cId="1434386069" sldId="258"/>
            <ac:spMk id="21" creationId="{3D747972-2BB8-3B2C-FE23-DDD5B2195603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30:28.341" v="405" actId="1076"/>
          <ac:spMkLst>
            <pc:docMk/>
            <pc:sldMk cId="1434386069" sldId="258"/>
            <ac:spMk id="22" creationId="{1A1CB390-119A-320B-F100-7E780703C666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8:15.259" v="386" actId="1076"/>
          <ac:spMkLst>
            <pc:docMk/>
            <pc:sldMk cId="1434386069" sldId="258"/>
            <ac:spMk id="23" creationId="{C7A03C14-D0E3-FD09-EA96-C07F6E05E62D}"/>
          </ac:spMkLst>
        </pc:spChg>
        <pc:spChg chg="add mod ord">
          <ac:chgData name="Luz Simon (inf21063)" userId="S::inf21063@lehre.dhbw-stuttgart.de::1198999d-b3ef-4ddf-8cbd-82f6bbe95ded" providerId="AD" clId="Web-{E9BAD4D1-DEAE-4909-A79A-F350E537CFFF}" dt="2023-11-03T08:27:16.133" v="371" actId="14100"/>
          <ac:spMkLst>
            <pc:docMk/>
            <pc:sldMk cId="1434386069" sldId="258"/>
            <ac:spMk id="24" creationId="{A2969D41-19CA-C2DA-C137-215A28415035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27:49.884" v="382" actId="20577"/>
          <ac:spMkLst>
            <pc:docMk/>
            <pc:sldMk cId="1434386069" sldId="258"/>
            <ac:spMk id="25" creationId="{29D5B8CD-79CC-CCAC-F7F2-45AD9FF5D874}"/>
          </ac:spMkLst>
        </pc:spChg>
        <pc:spChg chg="add mod">
          <ac:chgData name="Luz Simon (inf21063)" userId="S::inf21063@lehre.dhbw-stuttgart.de::1198999d-b3ef-4ddf-8cbd-82f6bbe95ded" providerId="AD" clId="Web-{E9BAD4D1-DEAE-4909-A79A-F350E537CFFF}" dt="2023-11-03T08:30:35.982" v="406" actId="14100"/>
          <ac:spMkLst>
            <pc:docMk/>
            <pc:sldMk cId="1434386069" sldId="258"/>
            <ac:spMk id="26" creationId="{AF2EC65A-8996-98E5-8A90-B3B67D0F3740}"/>
          </ac:spMkLst>
        </pc:spChg>
        <pc:grpChg chg="add del mod">
          <ac:chgData name="Luz Simon (inf21063)" userId="S::inf21063@lehre.dhbw-stuttgart.de::1198999d-b3ef-4ddf-8cbd-82f6bbe95ded" providerId="AD" clId="Web-{E9BAD4D1-DEAE-4909-A79A-F350E537CFFF}" dt="2023-11-03T08:29:54.965" v="400"/>
          <ac:grpSpMkLst>
            <pc:docMk/>
            <pc:sldMk cId="1434386069" sldId="258"/>
            <ac:grpSpMk id="17" creationId="{89DAA38F-349D-1BAB-AA60-0D12562F546B}"/>
          </ac:grpSpMkLst>
        </pc:grpChg>
        <pc:picChg chg="add mod">
          <ac:chgData name="Luz Simon (inf21063)" userId="S::inf21063@lehre.dhbw-stuttgart.de::1198999d-b3ef-4ddf-8cbd-82f6bbe95ded" providerId="AD" clId="Web-{E9BAD4D1-DEAE-4909-A79A-F350E537CFFF}" dt="2023-11-03T08:16:25.022" v="248" actId="1076"/>
          <ac:picMkLst>
            <pc:docMk/>
            <pc:sldMk cId="1434386069" sldId="258"/>
            <ac:picMk id="12" creationId="{9B5AC868-1CD5-E329-CA39-9D625A601E5B}"/>
          </ac:picMkLst>
        </pc:picChg>
        <pc:cxnChg chg="add del">
          <ac:chgData name="Luz Simon (inf21063)" userId="S::inf21063@lehre.dhbw-stuttgart.de::1198999d-b3ef-4ddf-8cbd-82f6bbe95ded" providerId="AD" clId="Web-{E9BAD4D1-DEAE-4909-A79A-F350E537CFFF}" dt="2023-11-03T08:07:20.304" v="185"/>
          <ac:cxnSpMkLst>
            <pc:docMk/>
            <pc:sldMk cId="1434386069" sldId="258"/>
            <ac:cxnSpMk id="8" creationId="{12A459BC-8DC5-81AB-06BC-61BF96981F42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17:10.992" v="255" actId="14100"/>
          <ac:cxnSpMkLst>
            <pc:docMk/>
            <pc:sldMk cId="1434386069" sldId="258"/>
            <ac:cxnSpMk id="14" creationId="{899DEDF4-274D-42C7-F8DE-C6F669EA47AA}"/>
          </ac:cxnSpMkLst>
        </pc:cxnChg>
        <pc:cxnChg chg="add mod">
          <ac:chgData name="Luz Simon (inf21063)" userId="S::inf21063@lehre.dhbw-stuttgart.de::1198999d-b3ef-4ddf-8cbd-82f6bbe95ded" providerId="AD" clId="Web-{E9BAD4D1-DEAE-4909-A79A-F350E537CFFF}" dt="2023-11-03T08:29:41.230" v="399" actId="14100"/>
          <ac:cxnSpMkLst>
            <pc:docMk/>
            <pc:sldMk cId="1434386069" sldId="258"/>
            <ac:cxnSpMk id="18" creationId="{B4731954-112A-7E52-F5B7-00277CC0503A}"/>
          </ac:cxnSpMkLst>
        </pc:cxnChg>
      </pc:sldChg>
      <pc:sldChg chg="addSp delSp modSp new addAnim">
        <pc:chgData name="Luz Simon (inf21063)" userId="S::inf21063@lehre.dhbw-stuttgart.de::1198999d-b3ef-4ddf-8cbd-82f6bbe95ded" providerId="AD" clId="Web-{E9BAD4D1-DEAE-4909-A79A-F350E537CFFF}" dt="2023-11-03T08:37:13.008" v="426"/>
        <pc:sldMkLst>
          <pc:docMk/>
          <pc:sldMk cId="1007899044" sldId="259"/>
        </pc:sldMkLst>
        <pc:spChg chg="mod">
          <ac:chgData name="Luz Simon (inf21063)" userId="S::inf21063@lehre.dhbw-stuttgart.de::1198999d-b3ef-4ddf-8cbd-82f6bbe95ded" providerId="AD" clId="Web-{E9BAD4D1-DEAE-4909-A79A-F350E537CFFF}" dt="2023-11-03T08:35:12.442" v="413" actId="20577"/>
          <ac:spMkLst>
            <pc:docMk/>
            <pc:sldMk cId="1007899044" sldId="259"/>
            <ac:spMk id="2" creationId="{D09281F0-C2EE-CF85-AC7E-9CB4F03AED1E}"/>
          </ac:spMkLst>
        </pc:spChg>
        <pc:spChg chg="del">
          <ac:chgData name="Luz Simon (inf21063)" userId="S::inf21063@lehre.dhbw-stuttgart.de::1198999d-b3ef-4ddf-8cbd-82f6bbe95ded" providerId="AD" clId="Web-{E9BAD4D1-DEAE-4909-A79A-F350E537CFFF}" dt="2023-11-03T08:36:04.147" v="414"/>
          <ac:spMkLst>
            <pc:docMk/>
            <pc:sldMk cId="1007899044" sldId="259"/>
            <ac:spMk id="3" creationId="{53B77482-A16D-DA83-59B3-E8190BDCC959}"/>
          </ac:spMkLst>
        </pc:spChg>
        <pc:picChg chg="add mod ord">
          <ac:chgData name="Luz Simon (inf21063)" userId="S::inf21063@lehre.dhbw-stuttgart.de::1198999d-b3ef-4ddf-8cbd-82f6bbe95ded" providerId="AD" clId="Web-{E9BAD4D1-DEAE-4909-A79A-F350E537CFFF}" dt="2023-11-03T08:37:00.320" v="423" actId="1076"/>
          <ac:picMkLst>
            <pc:docMk/>
            <pc:sldMk cId="1007899044" sldId="259"/>
            <ac:picMk id="4" creationId="{DE11072E-09BA-0294-D511-AE6202FF404A}"/>
          </ac:picMkLst>
        </pc:picChg>
        <pc:picChg chg="add mod">
          <ac:chgData name="Luz Simon (inf21063)" userId="S::inf21063@lehre.dhbw-stuttgart.de::1198999d-b3ef-4ddf-8cbd-82f6bbe95ded" providerId="AD" clId="Web-{E9BAD4D1-DEAE-4909-A79A-F350E537CFFF}" dt="2023-11-03T08:37:05.961" v="424" actId="1076"/>
          <ac:picMkLst>
            <pc:docMk/>
            <pc:sldMk cId="1007899044" sldId="259"/>
            <ac:picMk id="5" creationId="{A026C02F-25B9-6902-E028-3AA6B0D27BAD}"/>
          </ac:picMkLst>
        </pc:picChg>
      </pc:sldChg>
      <pc:sldChg chg="add del replId">
        <pc:chgData name="Luz Simon (inf21063)" userId="S::inf21063@lehre.dhbw-stuttgart.de::1198999d-b3ef-4ddf-8cbd-82f6bbe95ded" providerId="AD" clId="Web-{E9BAD4D1-DEAE-4909-A79A-F350E537CFFF}" dt="2023-11-03T08:16:15.615" v="247"/>
        <pc:sldMkLst>
          <pc:docMk/>
          <pc:sldMk cId="1226368053" sldId="259"/>
        </pc:sldMkLst>
      </pc:sldChg>
      <pc:sldChg chg="delSp modSp add del ord replId">
        <pc:chgData name="Luz Simon (inf21063)" userId="S::inf21063@lehre.dhbw-stuttgart.de::1198999d-b3ef-4ddf-8cbd-82f6bbe95ded" providerId="AD" clId="Web-{E9BAD4D1-DEAE-4909-A79A-F350E537CFFF}" dt="2023-11-03T08:19:19.245" v="276"/>
        <pc:sldMkLst>
          <pc:docMk/>
          <pc:sldMk cId="2218044973" sldId="259"/>
        </pc:sldMkLst>
        <pc:spChg chg="topLvl">
          <ac:chgData name="Luz Simon (inf21063)" userId="S::inf21063@lehre.dhbw-stuttgart.de::1198999d-b3ef-4ddf-8cbd-82f6bbe95ded" providerId="AD" clId="Web-{E9BAD4D1-DEAE-4909-A79A-F350E537CFFF}" dt="2023-11-03T08:18:48.541" v="270"/>
          <ac:spMkLst>
            <pc:docMk/>
            <pc:sldMk cId="2218044973" sldId="259"/>
            <ac:spMk id="5" creationId="{17D2385F-D7DD-9699-8073-2BFC88366770}"/>
          </ac:spMkLst>
        </pc:spChg>
        <pc:spChg chg="del mod topLvl">
          <ac:chgData name="Luz Simon (inf21063)" userId="S::inf21063@lehre.dhbw-stuttgart.de::1198999d-b3ef-4ddf-8cbd-82f6bbe95ded" providerId="AD" clId="Web-{E9BAD4D1-DEAE-4909-A79A-F350E537CFFF}" dt="2023-11-03T08:18:54.432" v="273"/>
          <ac:spMkLst>
            <pc:docMk/>
            <pc:sldMk cId="2218044973" sldId="259"/>
            <ac:spMk id="6" creationId="{9E6A3620-BB22-66E4-F14E-2170B799533A}"/>
          </ac:spMkLst>
        </pc:spChg>
        <pc:spChg chg="del topLvl">
          <ac:chgData name="Luz Simon (inf21063)" userId="S::inf21063@lehre.dhbw-stuttgart.de::1198999d-b3ef-4ddf-8cbd-82f6bbe95ded" providerId="AD" clId="Web-{E9BAD4D1-DEAE-4909-A79A-F350E537CFFF}" dt="2023-11-03T08:18:54.432" v="272"/>
          <ac:spMkLst>
            <pc:docMk/>
            <pc:sldMk cId="2218044973" sldId="259"/>
            <ac:spMk id="9" creationId="{AB184906-878E-9D9E-DD6B-ED75F6DAA8A8}"/>
          </ac:spMkLst>
        </pc:spChg>
        <pc:spChg chg="del topLvl">
          <ac:chgData name="Luz Simon (inf21063)" userId="S::inf21063@lehre.dhbw-stuttgart.de::1198999d-b3ef-4ddf-8cbd-82f6bbe95ded" providerId="AD" clId="Web-{E9BAD4D1-DEAE-4909-A79A-F350E537CFFF}" dt="2023-11-03T08:18:54.432" v="271"/>
          <ac:spMkLst>
            <pc:docMk/>
            <pc:sldMk cId="2218044973" sldId="259"/>
            <ac:spMk id="10" creationId="{72C7BCE9-665E-A81E-38C6-368A171E4CA5}"/>
          </ac:spMkLst>
        </pc:spChg>
        <pc:grpChg chg="del">
          <ac:chgData name="Luz Simon (inf21063)" userId="S::inf21063@lehre.dhbw-stuttgart.de::1198999d-b3ef-4ddf-8cbd-82f6bbe95ded" providerId="AD" clId="Web-{E9BAD4D1-DEAE-4909-A79A-F350E537CFFF}" dt="2023-11-03T08:18:48.541" v="270"/>
          <ac:grpSpMkLst>
            <pc:docMk/>
            <pc:sldMk cId="2218044973" sldId="259"/>
            <ac:grpSpMk id="17" creationId="{89DAA38F-349D-1BAB-AA60-0D12562F546B}"/>
          </ac:grpSpMkLst>
        </pc:grpChg>
        <pc:cxnChg chg="mod">
          <ac:chgData name="Luz Simon (inf21063)" userId="S::inf21063@lehre.dhbw-stuttgart.de::1198999d-b3ef-4ddf-8cbd-82f6bbe95ded" providerId="AD" clId="Web-{E9BAD4D1-DEAE-4909-A79A-F350E537CFFF}" dt="2023-11-03T08:19:02.479" v="274" actId="14100"/>
          <ac:cxnSpMkLst>
            <pc:docMk/>
            <pc:sldMk cId="2218044973" sldId="259"/>
            <ac:cxnSpMk id="14" creationId="{899DEDF4-274D-42C7-F8DE-C6F669EA47AA}"/>
          </ac:cxnSpMkLst>
        </pc:cxnChg>
        <pc:cxnChg chg="mod">
          <ac:chgData name="Luz Simon (inf21063)" userId="S::inf21063@lehre.dhbw-stuttgart.de::1198999d-b3ef-4ddf-8cbd-82f6bbe95ded" providerId="AD" clId="Web-{E9BAD4D1-DEAE-4909-A79A-F350E537CFFF}" dt="2023-11-03T08:19:12.979" v="275" actId="14100"/>
          <ac:cxnSpMkLst>
            <pc:docMk/>
            <pc:sldMk cId="2218044973" sldId="259"/>
            <ac:cxnSpMk id="18" creationId="{B4731954-112A-7E52-F5B7-00277CC0503A}"/>
          </ac:cxnSpMkLst>
        </pc:cxnChg>
      </pc:sldChg>
    </pc:docChg>
  </pc:docChgLst>
  <pc:docChgLst>
    <pc:chgData name="Ekhardt Thomas (inf22145)" userId="S::inf22145@lehre.dhbw-stuttgart.de::b82e7b08-837f-43fe-910c-2c0e33c5decb" providerId="AD" clId="Web-{019EA209-7D5F-487A-892F-D4CCEEF083C6}"/>
    <pc:docChg chg="addSld delSld modSld addMainMaster modMainMaster">
      <pc:chgData name="Ekhardt Thomas (inf22145)" userId="S::inf22145@lehre.dhbw-stuttgart.de::b82e7b08-837f-43fe-910c-2c0e33c5decb" providerId="AD" clId="Web-{019EA209-7D5F-487A-892F-D4CCEEF083C6}" dt="2023-11-07T13:12:19.186" v="675" actId="20577"/>
      <pc:docMkLst>
        <pc:docMk/>
      </pc:docMkLst>
      <pc:sldChg chg="del">
        <pc:chgData name="Ekhardt Thomas (inf22145)" userId="S::inf22145@lehre.dhbw-stuttgart.de::b82e7b08-837f-43fe-910c-2c0e33c5decb" providerId="AD" clId="Web-{019EA209-7D5F-487A-892F-D4CCEEF083C6}" dt="2023-11-07T12:51:53.804" v="452"/>
        <pc:sldMkLst>
          <pc:docMk/>
          <pc:sldMk cId="3102581154" sldId="256"/>
        </pc:sldMkLst>
      </pc:sldChg>
      <pc:sldChg chg="addSp modSp del mod setBg">
        <pc:chgData name="Ekhardt Thomas (inf22145)" userId="S::inf22145@lehre.dhbw-stuttgart.de::b82e7b08-837f-43fe-910c-2c0e33c5decb" providerId="AD" clId="Web-{019EA209-7D5F-487A-892F-D4CCEEF083C6}" dt="2023-11-07T13:05:13.022" v="543"/>
        <pc:sldMkLst>
          <pc:docMk/>
          <pc:sldMk cId="2109379876" sldId="269"/>
        </pc:sldMkLst>
        <pc:spChg chg="mo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2" creationId="{194342FF-0E09-E5B2-B860-86ACC9E530DA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9" creationId="{BACC6370-2D7E-4714-9D71-7542949D7D5D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1" creationId="{F68B3F68-107C-434F-AA38-110D5EA91B85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3" creationId="{AAD0DBB9-1A4B-4391-81D4-CB19F9AB918A}"/>
          </ac:spMkLst>
        </pc:spChg>
        <pc:spChg chg="add">
          <ac:chgData name="Ekhardt Thomas (inf22145)" userId="S::inf22145@lehre.dhbw-stuttgart.de::b82e7b08-837f-43fe-910c-2c0e33c5decb" providerId="AD" clId="Web-{019EA209-7D5F-487A-892F-D4CCEEF083C6}" dt="2023-11-07T12:45:19.172" v="449"/>
          <ac:spMkLst>
            <pc:docMk/>
            <pc:sldMk cId="2109379876" sldId="269"/>
            <ac:spMk id="15" creationId="{063BBA22-50EA-4C4D-BE05-F1CE4E63AA56}"/>
          </ac:spMkLst>
        </pc:spChg>
        <pc:graphicFrameChg chg="mod modGraphic">
          <ac:chgData name="Ekhardt Thomas (inf22145)" userId="S::inf22145@lehre.dhbw-stuttgart.de::b82e7b08-837f-43fe-910c-2c0e33c5decb" providerId="AD" clId="Web-{019EA209-7D5F-487A-892F-D4CCEEF083C6}" dt="2023-11-07T12:45:19.172" v="449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modSp del">
        <pc:chgData name="Ekhardt Thomas (inf22145)" userId="S::inf22145@lehre.dhbw-stuttgart.de::b82e7b08-837f-43fe-910c-2c0e33c5decb" providerId="AD" clId="Web-{019EA209-7D5F-487A-892F-D4CCEEF083C6}" dt="2023-11-07T13:05:26.866" v="546"/>
        <pc:sldMkLst>
          <pc:docMk/>
          <pc:sldMk cId="2290980883" sldId="270"/>
        </pc:sldMkLst>
        <pc:spChg chg="mod">
          <ac:chgData name="Ekhardt Thomas (inf22145)" userId="S::inf22145@lehre.dhbw-stuttgart.de::b82e7b08-837f-43fe-910c-2c0e33c5decb" providerId="AD" clId="Web-{019EA209-7D5F-487A-892F-D4CCEEF083C6}" dt="2023-11-07T12:32:54.733" v="31" actId="20577"/>
          <ac:spMkLst>
            <pc:docMk/>
            <pc:sldMk cId="2290980883" sldId="270"/>
            <ac:spMk id="2" creationId="{4E04B8F6-70F7-3CA4-BCB6-CD0A6B95317D}"/>
          </ac:spMkLst>
        </pc:spChg>
        <pc:spChg chg="mod">
          <ac:chgData name="Ekhardt Thomas (inf22145)" userId="S::inf22145@lehre.dhbw-stuttgart.de::b82e7b08-837f-43fe-910c-2c0e33c5decb" providerId="AD" clId="Web-{019EA209-7D5F-487A-892F-D4CCEEF083C6}" dt="2023-11-07T12:33:18.280" v="63" actId="20577"/>
          <ac:spMkLst>
            <pc:docMk/>
            <pc:sldMk cId="2290980883" sldId="270"/>
            <ac:spMk id="3" creationId="{AC9A8077-DDB6-5CBD-EEB8-1A42671E526B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9:39.995" v="605" actId="20577"/>
        <pc:sldMkLst>
          <pc:docMk/>
          <pc:sldMk cId="3624707546" sldId="271"/>
        </pc:sldMkLst>
        <pc:spChg chg="mod">
          <ac:chgData name="Ekhardt Thomas (inf22145)" userId="S::inf22145@lehre.dhbw-stuttgart.de::b82e7b08-837f-43fe-910c-2c0e33c5decb" providerId="AD" clId="Web-{019EA209-7D5F-487A-892F-D4CCEEF083C6}" dt="2023-11-07T13:09:39.995" v="605" actId="20577"/>
          <ac:spMkLst>
            <pc:docMk/>
            <pc:sldMk cId="3624707546" sldId="271"/>
            <ac:spMk id="2" creationId="{065ABF4D-AFB4-E118-458E-41AF58F935AD}"/>
          </ac:spMkLst>
        </pc:spChg>
      </pc:sldChg>
      <pc:sldChg chg="modSp mod setBg">
        <pc:chgData name="Ekhardt Thomas (inf22145)" userId="S::inf22145@lehre.dhbw-stuttgart.de::b82e7b08-837f-43fe-910c-2c0e33c5decb" providerId="AD" clId="Web-{019EA209-7D5F-487A-892F-D4CCEEF083C6}" dt="2023-11-07T12:36:23.861" v="154" actId="20577"/>
        <pc:sldMkLst>
          <pc:docMk/>
          <pc:sldMk cId="725189407" sldId="273"/>
        </pc:sldMkLst>
        <pc:spChg chg="mod">
          <ac:chgData name="Ekhardt Thomas (inf22145)" userId="S::inf22145@lehre.dhbw-stuttgart.de::b82e7b08-837f-43fe-910c-2c0e33c5decb" providerId="AD" clId="Web-{019EA209-7D5F-487A-892F-D4CCEEF083C6}" dt="2023-11-07T12:36:23.861" v="154" actId="20577"/>
          <ac:spMkLst>
            <pc:docMk/>
            <pc:sldMk cId="725189407" sldId="273"/>
            <ac:spMk id="2" creationId="{A3ACEB8A-A8FE-13F2-3858-D11906296484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0:46.439" v="541" actId="20577"/>
        <pc:sldMkLst>
          <pc:docMk/>
          <pc:sldMk cId="4158375030" sldId="275"/>
        </pc:sldMkLst>
        <pc:spChg chg="mod">
          <ac:chgData name="Ekhardt Thomas (inf22145)" userId="S::inf22145@lehre.dhbw-stuttgart.de::b82e7b08-837f-43fe-910c-2c0e33c5decb" providerId="AD" clId="Web-{019EA209-7D5F-487A-892F-D4CCEEF083C6}" dt="2023-11-07T13:00:46.439" v="541" actId="20577"/>
          <ac:spMkLst>
            <pc:docMk/>
            <pc:sldMk cId="4158375030" sldId="275"/>
            <ac:spMk id="3" creationId="{F95F92D2-5C7C-965E-987F-E41DA629AFD0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7:06.211" v="593" actId="20577"/>
        <pc:sldMkLst>
          <pc:docMk/>
          <pc:sldMk cId="1049183650" sldId="276"/>
        </pc:sldMkLst>
        <pc:spChg chg="mod">
          <ac:chgData name="Ekhardt Thomas (inf22145)" userId="S::inf22145@lehre.dhbw-stuttgart.de::b82e7b08-837f-43fe-910c-2c0e33c5decb" providerId="AD" clId="Web-{019EA209-7D5F-487A-892F-D4CCEEF083C6}" dt="2023-11-07T13:07:06.211" v="593" actId="20577"/>
          <ac:spMkLst>
            <pc:docMk/>
            <pc:sldMk cId="1049183650" sldId="276"/>
            <ac:spMk id="3" creationId="{0CADFE8E-3623-4207-6748-0E203EB37AC9}"/>
          </ac:spMkLst>
        </pc:spChg>
      </pc:sldChg>
      <pc:sldChg chg="modSp">
        <pc:chgData name="Ekhardt Thomas (inf22145)" userId="S::inf22145@lehre.dhbw-stuttgart.de::b82e7b08-837f-43fe-910c-2c0e33c5decb" providerId="AD" clId="Web-{019EA209-7D5F-487A-892F-D4CCEEF083C6}" dt="2023-11-07T13:00:23.126" v="488" actId="20577"/>
        <pc:sldMkLst>
          <pc:docMk/>
          <pc:sldMk cId="2234184455" sldId="279"/>
        </pc:sldMkLst>
        <pc:spChg chg="mod">
          <ac:chgData name="Ekhardt Thomas (inf22145)" userId="S::inf22145@lehre.dhbw-stuttgart.de::b82e7b08-837f-43fe-910c-2c0e33c5decb" providerId="AD" clId="Web-{019EA209-7D5F-487A-892F-D4CCEEF083C6}" dt="2023-11-07T13:00:23.126" v="488" actId="20577"/>
          <ac:spMkLst>
            <pc:docMk/>
            <pc:sldMk cId="2234184455" sldId="279"/>
            <ac:spMk id="2" creationId="{523A62E6-EF2C-2A0F-10EB-505C27038E51}"/>
          </ac:spMkLst>
        </pc:spChg>
      </pc:sldChg>
      <pc:sldChg chg="modSp add">
        <pc:chgData name="Ekhardt Thomas (inf22145)" userId="S::inf22145@lehre.dhbw-stuttgart.de::b82e7b08-837f-43fe-910c-2c0e33c5decb" providerId="AD" clId="Web-{019EA209-7D5F-487A-892F-D4CCEEF083C6}" dt="2023-11-07T13:12:19.186" v="675" actId="20577"/>
        <pc:sldMkLst>
          <pc:docMk/>
          <pc:sldMk cId="1061473229" sldId="280"/>
        </pc:sldMkLst>
        <pc:spChg chg="mod">
          <ac:chgData name="Ekhardt Thomas (inf22145)" userId="S::inf22145@lehre.dhbw-stuttgart.de::b82e7b08-837f-43fe-910c-2c0e33c5decb" providerId="AD" clId="Web-{019EA209-7D5F-487A-892F-D4CCEEF083C6}" dt="2023-11-07T13:11:48.544" v="673" actId="20577"/>
          <ac:spMkLst>
            <pc:docMk/>
            <pc:sldMk cId="1061473229" sldId="280"/>
            <ac:spMk id="10" creationId="{AD94E4B0-695D-FC41-67BC-A89785B39331}"/>
          </ac:spMkLst>
        </pc:spChg>
        <pc:spChg chg="mod">
          <ac:chgData name="Ekhardt Thomas (inf22145)" userId="S::inf22145@lehre.dhbw-stuttgart.de::b82e7b08-837f-43fe-910c-2c0e33c5decb" providerId="AD" clId="Web-{019EA209-7D5F-487A-892F-D4CCEEF083C6}" dt="2023-11-07T13:12:19.186" v="675" actId="20577"/>
          <ac:spMkLst>
            <pc:docMk/>
            <pc:sldMk cId="1061473229" sldId="280"/>
            <ac:spMk id="11" creationId="{39E959A9-0ED4-ABEE-549B-F59A536F5223}"/>
          </ac:spMkLst>
        </pc:spChg>
      </pc:sldChg>
      <pc:sldChg chg="add">
        <pc:chgData name="Ekhardt Thomas (inf22145)" userId="S::inf22145@lehre.dhbw-stuttgart.de::b82e7b08-837f-43fe-910c-2c0e33c5decb" providerId="AD" clId="Web-{019EA209-7D5F-487A-892F-D4CCEEF083C6}" dt="2023-11-07T12:51:50.163" v="451"/>
        <pc:sldMkLst>
          <pc:docMk/>
          <pc:sldMk cId="4203385639" sldId="281"/>
        </pc:sldMkLst>
      </pc:sldChg>
      <pc:sldChg chg="modSp add">
        <pc:chgData name="Ekhardt Thomas (inf22145)" userId="S::inf22145@lehre.dhbw-stuttgart.de::b82e7b08-837f-43fe-910c-2c0e33c5decb" providerId="AD" clId="Web-{019EA209-7D5F-487A-892F-D4CCEEF083C6}" dt="2023-11-07T13:06:01.397" v="571"/>
        <pc:sldMkLst>
          <pc:docMk/>
          <pc:sldMk cId="3051921502" sldId="283"/>
        </pc:sldMkLst>
        <pc:spChg chg="mod">
          <ac:chgData name="Ekhardt Thomas (inf22145)" userId="S::inf22145@lehre.dhbw-stuttgart.de::b82e7b08-837f-43fe-910c-2c0e33c5decb" providerId="AD" clId="Web-{019EA209-7D5F-487A-892F-D4CCEEF083C6}" dt="2023-11-07T13:05:23.678" v="545" actId="20577"/>
          <ac:spMkLst>
            <pc:docMk/>
            <pc:sldMk cId="3051921502" sldId="283"/>
            <ac:spMk id="2241" creationId="{00000000-0000-0000-0000-000000000000}"/>
          </ac:spMkLst>
        </pc:spChg>
        <pc:graphicFrameChg chg="mod modGraphic">
          <ac:chgData name="Ekhardt Thomas (inf22145)" userId="S::inf22145@lehre.dhbw-stuttgart.de::b82e7b08-837f-43fe-910c-2c0e33c5decb" providerId="AD" clId="Web-{019EA209-7D5F-487A-892F-D4CCEEF083C6}" dt="2023-11-07T13:06:01.397" v="571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MasterChg chg="add addSldLayout">
        <pc:chgData name="Ekhardt Thomas (inf22145)" userId="S::inf22145@lehre.dhbw-stuttgart.de::b82e7b08-837f-43fe-910c-2c0e33c5decb" providerId="AD" clId="Web-{019EA209-7D5F-487A-892F-D4CCEEF083C6}" dt="2023-11-07T12:49:45.458" v="450"/>
        <pc:sldMasterMkLst>
          <pc:docMk/>
          <pc:sldMasterMk cId="0" sldId="2147483680"/>
        </pc:sldMasterMkLst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4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4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5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5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8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69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0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1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2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3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4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5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6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7"/>
          </pc:sldLayoutMkLst>
        </pc:sldLayoutChg>
        <pc:sldLayoutChg chg="ad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replId modSldLayout">
        <pc:chgData name="Ekhardt Thomas (inf22145)" userId="S::inf22145@lehre.dhbw-stuttgart.de::b82e7b08-837f-43fe-910c-2c0e33c5decb" providerId="AD" clId="Web-{019EA209-7D5F-487A-892F-D4CCEEF083C6}" dt="2023-11-07T12:49:45.458" v="450"/>
        <pc:sldMasterMkLst>
          <pc:docMk/>
          <pc:sldMasterMk cId="3160518945" sldId="2147483681"/>
        </pc:sldMasterMkLst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2427952498" sldId="2147483682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2088817245" sldId="2147483683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4228480576" sldId="2147483684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319339779" sldId="2147483685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450995414" sldId="2147483686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1909143584" sldId="2147483687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142209491" sldId="2147483688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1142290540" sldId="2147483689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953104288" sldId="2147483690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297416404" sldId="2147483691"/>
          </pc:sldLayoutMkLst>
        </pc:sldLayoutChg>
        <pc:sldLayoutChg chg="replId">
          <pc:chgData name="Ekhardt Thomas (inf22145)" userId="S::inf22145@lehre.dhbw-stuttgart.de::b82e7b08-837f-43fe-910c-2c0e33c5decb" providerId="AD" clId="Web-{019EA209-7D5F-487A-892F-D4CCEEF083C6}" dt="2023-11-07T12:49:45.458" v="450"/>
          <pc:sldLayoutMkLst>
            <pc:docMk/>
            <pc:sldMasterMk cId="3160518945" sldId="2147483681"/>
            <pc:sldLayoutMk cId="3261218391" sldId="2147483692"/>
          </pc:sldLayoutMkLst>
        </pc:sldLayoutChg>
      </pc:sldMasterChg>
    </pc:docChg>
  </pc:docChgLst>
  <pc:docChgLst>
    <pc:chgData name="Ekhardt Thomas (inf22145)" userId="b82e7b08-837f-43fe-910c-2c0e33c5decb" providerId="ADAL" clId="{0DB7B098-8DB9-4997-AD5C-99D55190D419}"/>
    <pc:docChg chg="undo redo custSel addSld delSld modSld sldOrd">
      <pc:chgData name="Ekhardt Thomas (inf22145)" userId="b82e7b08-837f-43fe-910c-2c0e33c5decb" providerId="ADAL" clId="{0DB7B098-8DB9-4997-AD5C-99D55190D419}" dt="2023-11-09T14:48:18.064" v="302"/>
      <pc:docMkLst>
        <pc:docMk/>
      </pc:docMkLst>
      <pc:sldChg chg="add del">
        <pc:chgData name="Ekhardt Thomas (inf22145)" userId="b82e7b08-837f-43fe-910c-2c0e33c5decb" providerId="ADAL" clId="{0DB7B098-8DB9-4997-AD5C-99D55190D419}" dt="2023-11-08T15:07:06.983" v="82" actId="47"/>
        <pc:sldMkLst>
          <pc:docMk/>
          <pc:sldMk cId="1434386069" sldId="258"/>
        </pc:sldMkLst>
      </pc:sldChg>
      <pc:sldChg chg="add del ord">
        <pc:chgData name="Ekhardt Thomas (inf22145)" userId="b82e7b08-837f-43fe-910c-2c0e33c5decb" providerId="ADAL" clId="{0DB7B098-8DB9-4997-AD5C-99D55190D419}" dt="2023-11-08T15:07:07.956" v="83" actId="47"/>
        <pc:sldMkLst>
          <pc:docMk/>
          <pc:sldMk cId="1007899044" sldId="259"/>
        </pc:sldMkLst>
      </pc:sldChg>
      <pc:sldChg chg="del">
        <pc:chgData name="Ekhardt Thomas (inf22145)" userId="b82e7b08-837f-43fe-910c-2c0e33c5decb" providerId="ADAL" clId="{0DB7B098-8DB9-4997-AD5C-99D55190D419}" dt="2023-11-08T15:06:23.676" v="72" actId="47"/>
        <pc:sldMkLst>
          <pc:docMk/>
          <pc:sldMk cId="2781984377" sldId="261"/>
        </pc:sldMkLst>
      </pc:sldChg>
      <pc:sldChg chg="addSp delSp modSp add del mod">
        <pc:chgData name="Ekhardt Thomas (inf22145)" userId="b82e7b08-837f-43fe-910c-2c0e33c5decb" providerId="ADAL" clId="{0DB7B098-8DB9-4997-AD5C-99D55190D419}" dt="2023-11-09T14:48:14.933" v="299" actId="47"/>
        <pc:sldMkLst>
          <pc:docMk/>
          <pc:sldMk cId="0" sldId="262"/>
        </pc:sldMkLst>
        <pc:spChg chg="add del mod">
          <ac:chgData name="Ekhardt Thomas (inf22145)" userId="b82e7b08-837f-43fe-910c-2c0e33c5decb" providerId="ADAL" clId="{0DB7B098-8DB9-4997-AD5C-99D55190D419}" dt="2023-11-09T14:41:26.164" v="192" actId="478"/>
          <ac:spMkLst>
            <pc:docMk/>
            <pc:sldMk cId="0" sldId="262"/>
            <ac:spMk id="3" creationId="{DE3ADD20-0B99-BE6E-0000-C3A61A97628A}"/>
          </ac:spMkLst>
        </pc:spChg>
        <pc:spChg chg="add del mod">
          <ac:chgData name="Ekhardt Thomas (inf22145)" userId="b82e7b08-837f-43fe-910c-2c0e33c5decb" providerId="ADAL" clId="{0DB7B098-8DB9-4997-AD5C-99D55190D419}" dt="2023-11-09T14:41:27.357" v="193" actId="478"/>
          <ac:spMkLst>
            <pc:docMk/>
            <pc:sldMk cId="0" sldId="262"/>
            <ac:spMk id="5" creationId="{C756326E-E12D-E2BC-3997-88A5961DE596}"/>
          </ac:spMkLst>
        </pc:spChg>
        <pc:spChg chg="add mod">
          <ac:chgData name="Ekhardt Thomas (inf22145)" userId="b82e7b08-837f-43fe-910c-2c0e33c5decb" providerId="ADAL" clId="{0DB7B098-8DB9-4997-AD5C-99D55190D419}" dt="2023-11-09T14:41:41.174" v="208" actId="20577"/>
          <ac:spMkLst>
            <pc:docMk/>
            <pc:sldMk cId="0" sldId="262"/>
            <ac:spMk id="6" creationId="{B3087AA1-3168-C1D1-58FE-EA839A3BC103}"/>
          </ac:spMkLst>
        </pc:spChg>
        <pc:spChg chg="add del mod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0" sldId="262"/>
            <ac:spMk id="8" creationId="{6BFB962F-DD58-EBA4-DB89-E8E8B1972817}"/>
          </ac:spMkLst>
        </pc:spChg>
        <pc:spChg chg="add del mod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0" sldId="262"/>
            <ac:spMk id="10" creationId="{0E04C194-609C-42D4-1BD3-8EF70925B593}"/>
          </ac:spMkLst>
        </pc:spChg>
        <pc:spChg chg="add del mod">
          <ac:chgData name="Ekhardt Thomas (inf22145)" userId="b82e7b08-837f-43fe-910c-2c0e33c5decb" providerId="ADAL" clId="{0DB7B098-8DB9-4997-AD5C-99D55190D419}" dt="2023-11-09T14:47:01.536" v="290"/>
          <ac:spMkLst>
            <pc:docMk/>
            <pc:sldMk cId="0" sldId="262"/>
            <ac:spMk id="11" creationId="{C7844CE5-065F-075F-35CF-AC41D14AD5F7}"/>
          </ac:spMkLst>
        </pc:spChg>
        <pc:spChg chg="add del mod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0" sldId="262"/>
            <ac:spMk id="13" creationId="{1AB4E083-D277-F3FC-9BB0-D962C7310C06}"/>
          </ac:spMkLst>
        </pc:spChg>
        <pc:spChg chg="add del mod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0" sldId="262"/>
            <ac:spMk id="15" creationId="{B0221747-CDCF-3BD1-CF52-B8F810AE687E}"/>
          </ac:spMkLst>
        </pc:spChg>
        <pc:spChg chg="add del mod">
          <ac:chgData name="Ekhardt Thomas (inf22145)" userId="b82e7b08-837f-43fe-910c-2c0e33c5decb" providerId="ADAL" clId="{0DB7B098-8DB9-4997-AD5C-99D55190D419}" dt="2023-11-09T14:46:59.936" v="283"/>
          <ac:spMkLst>
            <pc:docMk/>
            <pc:sldMk cId="0" sldId="262"/>
            <ac:spMk id="16" creationId="{F7106938-A92F-051B-DD97-3DE17C9E16CC}"/>
          </ac:spMkLst>
        </pc:spChg>
        <pc:spChg chg="add del mod">
          <ac:chgData name="Ekhardt Thomas (inf22145)" userId="b82e7b08-837f-43fe-910c-2c0e33c5decb" providerId="ADAL" clId="{0DB7B098-8DB9-4997-AD5C-99D55190D419}" dt="2023-11-09T14:46:59.382" v="280"/>
          <ac:spMkLst>
            <pc:docMk/>
            <pc:sldMk cId="0" sldId="262"/>
            <ac:spMk id="17" creationId="{041C335A-47A8-E9BB-6F78-7F1281368CEB}"/>
          </ac:spMkLst>
        </pc:spChg>
        <pc:spChg chg="add del mod">
          <ac:chgData name="Ekhardt Thomas (inf22145)" userId="b82e7b08-837f-43fe-910c-2c0e33c5decb" providerId="ADAL" clId="{0DB7B098-8DB9-4997-AD5C-99D55190D419}" dt="2023-11-09T14:46:59.382" v="280"/>
          <ac:spMkLst>
            <pc:docMk/>
            <pc:sldMk cId="0" sldId="262"/>
            <ac:spMk id="18" creationId="{055FE79B-85A8-6DD4-985A-82E874A5849B}"/>
          </ac:spMkLst>
        </pc:spChg>
        <pc:spChg chg="mod">
          <ac:chgData name="Ekhardt Thomas (inf22145)" userId="b82e7b08-837f-43fe-910c-2c0e33c5decb" providerId="ADAL" clId="{0DB7B098-8DB9-4997-AD5C-99D55190D419}" dt="2023-11-09T14:46:32.567" v="270" actId="20577"/>
          <ac:spMkLst>
            <pc:docMk/>
            <pc:sldMk cId="0" sldId="262"/>
            <ac:spMk id="2224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20.008" v="190" actId="1076"/>
          <ac:spMkLst>
            <pc:docMk/>
            <pc:sldMk cId="0" sldId="262"/>
            <ac:spMk id="2225" creationId="{00000000-0000-0000-0000-000000000000}"/>
          </ac:spMkLst>
        </pc:spChg>
        <pc:spChg chg="del mod">
          <ac:chgData name="Ekhardt Thomas (inf22145)" userId="b82e7b08-837f-43fe-910c-2c0e33c5decb" providerId="ADAL" clId="{0DB7B098-8DB9-4997-AD5C-99D55190D419}" dt="2023-11-09T14:40:58.468" v="184" actId="478"/>
          <ac:spMkLst>
            <pc:docMk/>
            <pc:sldMk cId="0" sldId="262"/>
            <ac:spMk id="2226" creationId="{00000000-0000-0000-0000-000000000000}"/>
          </ac:spMkLst>
        </pc:spChg>
        <pc:spChg chg="del">
          <ac:chgData name="Ekhardt Thomas (inf22145)" userId="b82e7b08-837f-43fe-910c-2c0e33c5decb" providerId="ADAL" clId="{0DB7B098-8DB9-4997-AD5C-99D55190D419}" dt="2023-11-09T14:41:24.754" v="191" actId="478"/>
          <ac:spMkLst>
            <pc:docMk/>
            <pc:sldMk cId="0" sldId="262"/>
            <ac:spMk id="2227" creationId="{00000000-0000-0000-0000-000000000000}"/>
          </ac:spMkLst>
        </pc:spChg>
        <pc:spChg chg="del">
          <ac:chgData name="Ekhardt Thomas (inf22145)" userId="b82e7b08-837f-43fe-910c-2c0e33c5decb" providerId="ADAL" clId="{0DB7B098-8DB9-4997-AD5C-99D55190D419}" dt="2023-11-09T14:41:24.754" v="191" actId="478"/>
          <ac:spMkLst>
            <pc:docMk/>
            <pc:sldMk cId="0" sldId="262"/>
            <ac:spMk id="2228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0" sldId="262"/>
            <ac:spMk id="2229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937" v="293" actId="478"/>
          <ac:spMkLst>
            <pc:docMk/>
            <pc:sldMk cId="0" sldId="262"/>
            <ac:spMk id="2230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0" sldId="262"/>
            <ac:spMk id="2231" creationId="{00000000-0000-0000-0000-000000000000}"/>
          </ac:spMkLst>
        </pc:spChg>
        <pc:spChg chg="add del">
          <ac:chgData name="Ekhardt Thomas (inf22145)" userId="b82e7b08-837f-43fe-910c-2c0e33c5decb" providerId="ADAL" clId="{0DB7B098-8DB9-4997-AD5C-99D55190D419}" dt="2023-11-09T14:47:01.001" v="286" actId="478"/>
          <ac:spMkLst>
            <pc:docMk/>
            <pc:sldMk cId="0" sldId="262"/>
            <ac:spMk id="2232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20.008" v="190" actId="1076"/>
          <ac:spMkLst>
            <pc:docMk/>
            <pc:sldMk cId="0" sldId="262"/>
            <ac:spMk id="2233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1:50.595" v="209" actId="1076"/>
          <ac:spMkLst>
            <pc:docMk/>
            <pc:sldMk cId="0" sldId="262"/>
            <ac:spMk id="2234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47:01.136" v="287" actId="1076"/>
          <ac:spMkLst>
            <pc:docMk/>
            <pc:sldMk cId="0" sldId="262"/>
            <ac:spMk id="2235" creationId="{00000000-0000-0000-0000-000000000000}"/>
          </ac:spMkLst>
        </pc:spChg>
      </pc:sldChg>
      <pc:sldChg chg="add ord">
        <pc:chgData name="Ekhardt Thomas (inf22145)" userId="b82e7b08-837f-43fe-910c-2c0e33c5decb" providerId="ADAL" clId="{0DB7B098-8DB9-4997-AD5C-99D55190D419}" dt="2023-11-09T14:48:18.064" v="302"/>
        <pc:sldMkLst>
          <pc:docMk/>
          <pc:sldMk cId="3545365999" sldId="262"/>
        </pc:sldMkLst>
      </pc:sldChg>
      <pc:sldChg chg="del">
        <pc:chgData name="Ekhardt Thomas (inf22145)" userId="b82e7b08-837f-43fe-910c-2c0e33c5decb" providerId="ADAL" clId="{0DB7B098-8DB9-4997-AD5C-99D55190D419}" dt="2023-11-08T15:06:27.258" v="76" actId="47"/>
        <pc:sldMkLst>
          <pc:docMk/>
          <pc:sldMk cId="3595322917" sldId="262"/>
        </pc:sldMkLst>
      </pc:sldChg>
      <pc:sldChg chg="del">
        <pc:chgData name="Ekhardt Thomas (inf22145)" userId="b82e7b08-837f-43fe-910c-2c0e33c5decb" providerId="ADAL" clId="{0DB7B098-8DB9-4997-AD5C-99D55190D419}" dt="2023-11-09T14:39:46.471" v="154" actId="47"/>
        <pc:sldMkLst>
          <pc:docMk/>
          <pc:sldMk cId="3212924829" sldId="265"/>
        </pc:sldMkLst>
      </pc:sldChg>
      <pc:sldChg chg="del">
        <pc:chgData name="Ekhardt Thomas (inf22145)" userId="b82e7b08-837f-43fe-910c-2c0e33c5decb" providerId="ADAL" clId="{0DB7B098-8DB9-4997-AD5C-99D55190D419}" dt="2023-11-08T15:06:25.072" v="73" actId="47"/>
        <pc:sldMkLst>
          <pc:docMk/>
          <pc:sldMk cId="1987493464" sldId="266"/>
        </pc:sldMkLst>
      </pc:sldChg>
      <pc:sldChg chg="del">
        <pc:chgData name="Ekhardt Thomas (inf22145)" userId="b82e7b08-837f-43fe-910c-2c0e33c5decb" providerId="ADAL" clId="{0DB7B098-8DB9-4997-AD5C-99D55190D419}" dt="2023-11-08T15:06:25.828" v="74" actId="47"/>
        <pc:sldMkLst>
          <pc:docMk/>
          <pc:sldMk cId="3212402862" sldId="267"/>
        </pc:sldMkLst>
      </pc:sldChg>
      <pc:sldChg chg="del">
        <pc:chgData name="Ekhardt Thomas (inf22145)" userId="b82e7b08-837f-43fe-910c-2c0e33c5decb" providerId="ADAL" clId="{0DB7B098-8DB9-4997-AD5C-99D55190D419}" dt="2023-11-08T15:06:26.378" v="75" actId="47"/>
        <pc:sldMkLst>
          <pc:docMk/>
          <pc:sldMk cId="3640576568" sldId="268"/>
        </pc:sldMkLst>
      </pc:sldChg>
      <pc:sldChg chg="del">
        <pc:chgData name="Ekhardt Thomas (inf22145)" userId="b82e7b08-837f-43fe-910c-2c0e33c5decb" providerId="ADAL" clId="{0DB7B098-8DB9-4997-AD5C-99D55190D419}" dt="2023-11-09T14:39:45.071" v="152" actId="47"/>
        <pc:sldMkLst>
          <pc:docMk/>
          <pc:sldMk cId="3321684298" sldId="274"/>
        </pc:sldMkLst>
      </pc:sldChg>
      <pc:sldChg chg="del">
        <pc:chgData name="Ekhardt Thomas (inf22145)" userId="b82e7b08-837f-43fe-910c-2c0e33c5decb" providerId="ADAL" clId="{0DB7B098-8DB9-4997-AD5C-99D55190D419}" dt="2023-11-09T14:39:45.672" v="153" actId="47"/>
        <pc:sldMkLst>
          <pc:docMk/>
          <pc:sldMk cId="1409570634" sldId="277"/>
        </pc:sldMkLst>
      </pc:sldChg>
      <pc:sldChg chg="modSp mod modTransition">
        <pc:chgData name="Ekhardt Thomas (inf22145)" userId="b82e7b08-837f-43fe-910c-2c0e33c5decb" providerId="ADAL" clId="{0DB7B098-8DB9-4997-AD5C-99D55190D419}" dt="2023-11-08T15:08:01.838" v="86"/>
        <pc:sldMkLst>
          <pc:docMk/>
          <pc:sldMk cId="1061473229" sldId="280"/>
        </pc:sldMkLst>
        <pc:spChg chg="mod">
          <ac:chgData name="Ekhardt Thomas (inf22145)" userId="b82e7b08-837f-43fe-910c-2c0e33c5decb" providerId="ADAL" clId="{0DB7B098-8DB9-4997-AD5C-99D55190D419}" dt="2023-11-08T15:06:37.169" v="77" actId="207"/>
          <ac:spMkLst>
            <pc:docMk/>
            <pc:sldMk cId="1061473229" sldId="280"/>
            <ac:spMk id="11" creationId="{39E959A9-0ED4-ABEE-549B-F59A536F5223}"/>
          </ac:spMkLst>
        </pc:spChg>
      </pc:sldChg>
      <pc:sldChg chg="del">
        <pc:chgData name="Ekhardt Thomas (inf22145)" userId="b82e7b08-837f-43fe-910c-2c0e33c5decb" providerId="ADAL" clId="{0DB7B098-8DB9-4997-AD5C-99D55190D419}" dt="2023-11-08T15:08:11.522" v="87" actId="47"/>
        <pc:sldMkLst>
          <pc:docMk/>
          <pc:sldMk cId="2889507633" sldId="282"/>
        </pc:sldMkLst>
      </pc:sldChg>
      <pc:sldChg chg="ord">
        <pc:chgData name="Ekhardt Thomas (inf22145)" userId="b82e7b08-837f-43fe-910c-2c0e33c5decb" providerId="ADAL" clId="{0DB7B098-8DB9-4997-AD5C-99D55190D419}" dt="2023-11-08T13:48:21.098" v="1"/>
        <pc:sldMkLst>
          <pc:docMk/>
          <pc:sldMk cId="3051921502" sldId="283"/>
        </pc:sldMkLst>
      </pc:sldChg>
      <pc:sldChg chg="del">
        <pc:chgData name="Ekhardt Thomas (inf22145)" userId="b82e7b08-837f-43fe-910c-2c0e33c5decb" providerId="ADAL" clId="{0DB7B098-8DB9-4997-AD5C-99D55190D419}" dt="2023-11-09T14:21:08.079" v="146" actId="47"/>
        <pc:sldMkLst>
          <pc:docMk/>
          <pc:sldMk cId="791158401" sldId="284"/>
        </pc:sldMkLst>
      </pc:sldChg>
      <pc:sldChg chg="modSp mod">
        <pc:chgData name="Ekhardt Thomas (inf22145)" userId="b82e7b08-837f-43fe-910c-2c0e33c5decb" providerId="ADAL" clId="{0DB7B098-8DB9-4997-AD5C-99D55190D419}" dt="2023-11-08T15:02:52.081" v="42" actId="403"/>
        <pc:sldMkLst>
          <pc:docMk/>
          <pc:sldMk cId="156568242" sldId="288"/>
        </pc:sldMkLst>
        <pc:spChg chg="mod">
          <ac:chgData name="Ekhardt Thomas (inf22145)" userId="b82e7b08-837f-43fe-910c-2c0e33c5decb" providerId="ADAL" clId="{0DB7B098-8DB9-4997-AD5C-99D55190D419}" dt="2023-11-08T15:02:52.081" v="42" actId="403"/>
          <ac:spMkLst>
            <pc:docMk/>
            <pc:sldMk cId="156568242" sldId="288"/>
            <ac:spMk id="13" creationId="{E6F5D81E-C460-32C4-CF39-80046C70214C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47.099" v="40" actId="255"/>
        <pc:sldMkLst>
          <pc:docMk/>
          <pc:sldMk cId="3158090714" sldId="290"/>
        </pc:sldMkLst>
        <pc:spChg chg="mod">
          <ac:chgData name="Ekhardt Thomas (inf22145)" userId="b82e7b08-837f-43fe-910c-2c0e33c5decb" providerId="ADAL" clId="{0DB7B098-8DB9-4997-AD5C-99D55190D419}" dt="2023-11-08T15:02:47.099" v="40" actId="255"/>
          <ac:spMkLst>
            <pc:docMk/>
            <pc:sldMk cId="3158090714" sldId="290"/>
            <ac:spMk id="13" creationId="{E6F5D81E-C460-32C4-CF39-80046C70214C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7.646" v="37" actId="403"/>
        <pc:sldMkLst>
          <pc:docMk/>
          <pc:sldMk cId="96384408" sldId="291"/>
        </pc:sldMkLst>
        <pc:spChg chg="mod">
          <ac:chgData name="Ekhardt Thomas (inf22145)" userId="b82e7b08-837f-43fe-910c-2c0e33c5decb" providerId="ADAL" clId="{0DB7B098-8DB9-4997-AD5C-99D55190D419}" dt="2023-11-08T15:02:37.646" v="37" actId="403"/>
          <ac:spMkLst>
            <pc:docMk/>
            <pc:sldMk cId="96384408" sldId="291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4.479" v="35" actId="403"/>
        <pc:sldMkLst>
          <pc:docMk/>
          <pc:sldMk cId="1722036185" sldId="293"/>
        </pc:sldMkLst>
        <pc:spChg chg="mod">
          <ac:chgData name="Ekhardt Thomas (inf22145)" userId="b82e7b08-837f-43fe-910c-2c0e33c5decb" providerId="ADAL" clId="{0DB7B098-8DB9-4997-AD5C-99D55190D419}" dt="2023-11-08T15:02:34.479" v="35" actId="403"/>
          <ac:spMkLst>
            <pc:docMk/>
            <pc:sldMk cId="1722036185" sldId="293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31.459" v="33" actId="403"/>
        <pc:sldMkLst>
          <pc:docMk/>
          <pc:sldMk cId="1933204373" sldId="294"/>
        </pc:sldMkLst>
        <pc:spChg chg="mod">
          <ac:chgData name="Ekhardt Thomas (inf22145)" userId="b82e7b08-837f-43fe-910c-2c0e33c5decb" providerId="ADAL" clId="{0DB7B098-8DB9-4997-AD5C-99D55190D419}" dt="2023-11-08T15:02:31.459" v="33" actId="403"/>
          <ac:spMkLst>
            <pc:docMk/>
            <pc:sldMk cId="1933204373" sldId="294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8T15:02:28.663" v="31" actId="403"/>
        <pc:sldMkLst>
          <pc:docMk/>
          <pc:sldMk cId="1007303927" sldId="295"/>
        </pc:sldMkLst>
        <pc:spChg chg="mod">
          <ac:chgData name="Ekhardt Thomas (inf22145)" userId="b82e7b08-837f-43fe-910c-2c0e33c5decb" providerId="ADAL" clId="{0DB7B098-8DB9-4997-AD5C-99D55190D419}" dt="2023-11-08T15:02:28.663" v="31" actId="403"/>
          <ac:spMkLst>
            <pc:docMk/>
            <pc:sldMk cId="1007303927" sldId="295"/>
            <ac:spMk id="2195" creationId="{00000000-0000-0000-0000-000000000000}"/>
          </ac:spMkLst>
        </pc:spChg>
      </pc:sldChg>
      <pc:sldChg chg="modSp del mod">
        <pc:chgData name="Ekhardt Thomas (inf22145)" userId="b82e7b08-837f-43fe-910c-2c0e33c5decb" providerId="ADAL" clId="{0DB7B098-8DB9-4997-AD5C-99D55190D419}" dt="2023-11-09T14:39:44.240" v="151" actId="47"/>
        <pc:sldMkLst>
          <pc:docMk/>
          <pc:sldMk cId="1825135070" sldId="296"/>
        </pc:sldMkLst>
        <pc:spChg chg="mod">
          <ac:chgData name="Ekhardt Thomas (inf22145)" userId="b82e7b08-837f-43fe-910c-2c0e33c5decb" providerId="ADAL" clId="{0DB7B098-8DB9-4997-AD5C-99D55190D419}" dt="2023-11-08T15:02:25.173" v="29" actId="403"/>
          <ac:spMkLst>
            <pc:docMk/>
            <pc:sldMk cId="1825135070" sldId="296"/>
            <ac:spMk id="2195" creationId="{00000000-0000-0000-0000-000000000000}"/>
          </ac:spMkLst>
        </pc:spChg>
      </pc:sldChg>
      <pc:sldChg chg="modSp mod">
        <pc:chgData name="Ekhardt Thomas (inf22145)" userId="b82e7b08-837f-43fe-910c-2c0e33c5decb" providerId="ADAL" clId="{0DB7B098-8DB9-4997-AD5C-99D55190D419}" dt="2023-11-09T14:39:40.531" v="150" actId="20577"/>
        <pc:sldMkLst>
          <pc:docMk/>
          <pc:sldMk cId="920787668" sldId="297"/>
        </pc:sldMkLst>
        <pc:spChg chg="mod">
          <ac:chgData name="Ekhardt Thomas (inf22145)" userId="b82e7b08-837f-43fe-910c-2c0e33c5decb" providerId="ADAL" clId="{0DB7B098-8DB9-4997-AD5C-99D55190D419}" dt="2023-11-09T14:39:40.531" v="150" actId="20577"/>
          <ac:spMkLst>
            <pc:docMk/>
            <pc:sldMk cId="920787668" sldId="297"/>
            <ac:spMk id="2156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53.266" v="131" actId="20577"/>
        <pc:sldMkLst>
          <pc:docMk/>
          <pc:sldMk cId="881715891" sldId="298"/>
        </pc:sldMkLst>
        <pc:spChg chg="mod">
          <ac:chgData name="Ekhardt Thomas (inf22145)" userId="b82e7b08-837f-43fe-910c-2c0e33c5decb" providerId="ADAL" clId="{0DB7B098-8DB9-4997-AD5C-99D55190D419}" dt="2023-11-08T15:07:27.491" v="85" actId="20577"/>
          <ac:spMkLst>
            <pc:docMk/>
            <pc:sldMk cId="881715891" sldId="298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19:53.266" v="131" actId="20577"/>
          <ac:spMkLst>
            <pc:docMk/>
            <pc:sldMk cId="881715891" sldId="298"/>
            <ac:spMk id="2156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45.040" v="127"/>
        <pc:sldMkLst>
          <pc:docMk/>
          <pc:sldMk cId="2561611701" sldId="299"/>
        </pc:sldMkLst>
        <pc:spChg chg="mod">
          <ac:chgData name="Ekhardt Thomas (inf22145)" userId="b82e7b08-837f-43fe-910c-2c0e33c5decb" providerId="ADAL" clId="{0DB7B098-8DB9-4997-AD5C-99D55190D419}" dt="2023-11-08T15:02:19.335" v="27" actId="404"/>
          <ac:spMkLst>
            <pc:docMk/>
            <pc:sldMk cId="2561611701" sldId="299"/>
            <ac:spMk id="2640" creationId="{00000000-0000-0000-0000-000000000000}"/>
          </ac:spMkLst>
        </pc:spChg>
      </pc:sldChg>
      <pc:sldChg chg="modSp mod ord">
        <pc:chgData name="Ekhardt Thomas (inf22145)" userId="b82e7b08-837f-43fe-910c-2c0e33c5decb" providerId="ADAL" clId="{0DB7B098-8DB9-4997-AD5C-99D55190D419}" dt="2023-11-09T14:19:45.040" v="127"/>
        <pc:sldMkLst>
          <pc:docMk/>
          <pc:sldMk cId="2588136889" sldId="300"/>
        </pc:sldMkLst>
        <pc:spChg chg="mod">
          <ac:chgData name="Ekhardt Thomas (inf22145)" userId="b82e7b08-837f-43fe-910c-2c0e33c5decb" providerId="ADAL" clId="{0DB7B098-8DB9-4997-AD5C-99D55190D419}" dt="2023-11-08T15:02:13.629" v="23" actId="404"/>
          <ac:spMkLst>
            <pc:docMk/>
            <pc:sldMk cId="2588136889" sldId="300"/>
            <ac:spMk id="2640" creationId="{00000000-0000-0000-0000-000000000000}"/>
          </ac:spMkLst>
        </pc:spChg>
      </pc:sldChg>
      <pc:sldChg chg="modSp add mod ord">
        <pc:chgData name="Ekhardt Thomas (inf22145)" userId="b82e7b08-837f-43fe-910c-2c0e33c5decb" providerId="ADAL" clId="{0DB7B098-8DB9-4997-AD5C-99D55190D419}" dt="2023-11-09T14:20:23.881" v="137" actId="20577"/>
        <pc:sldMkLst>
          <pc:docMk/>
          <pc:sldMk cId="1554130373" sldId="301"/>
        </pc:sldMkLst>
        <pc:spChg chg="mod">
          <ac:chgData name="Ekhardt Thomas (inf22145)" userId="b82e7b08-837f-43fe-910c-2c0e33c5decb" providerId="ADAL" clId="{0DB7B098-8DB9-4997-AD5C-99D55190D419}" dt="2023-11-08T14:59:54.983" v="15" actId="20577"/>
          <ac:spMkLst>
            <pc:docMk/>
            <pc:sldMk cId="1554130373" sldId="301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20:23.881" v="137" actId="20577"/>
          <ac:spMkLst>
            <pc:docMk/>
            <pc:sldMk cId="1554130373" sldId="301"/>
            <ac:spMk id="2156" creationId="{00000000-0000-0000-0000-000000000000}"/>
          </ac:spMkLst>
        </pc:spChg>
      </pc:sldChg>
      <pc:sldChg chg="addSp delSp modSp add mod ord modTransition modAnim">
        <pc:chgData name="Ekhardt Thomas (inf22145)" userId="b82e7b08-837f-43fe-910c-2c0e33c5decb" providerId="ADAL" clId="{0DB7B098-8DB9-4997-AD5C-99D55190D419}" dt="2023-11-09T14:20:21.401" v="135"/>
        <pc:sldMkLst>
          <pc:docMk/>
          <pc:sldMk cId="1531014535" sldId="309"/>
        </pc:sldMkLst>
        <pc:spChg chg="add del mod">
          <ac:chgData name="Ekhardt Thomas (inf22145)" userId="b82e7b08-837f-43fe-910c-2c0e33c5decb" providerId="ADAL" clId="{0DB7B098-8DB9-4997-AD5C-99D55190D419}" dt="2023-11-08T15:01:53.414" v="18" actId="478"/>
          <ac:spMkLst>
            <pc:docMk/>
            <pc:sldMk cId="1531014535" sldId="309"/>
            <ac:spMk id="2" creationId="{34BFEA38-FB76-309F-96D1-3300A99DB70C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3" creationId="{11146329-A273-C30E-3B62-909C5D468DC5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4" creationId="{3AB82C83-FC7F-4F17-A004-FC392F4966D1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5" creationId="{399D6491-8D7E-6698-90B2-F378761AAABE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6" creationId="{4B89DC61-B716-B143-5530-18124D51D30D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9" creationId="{9EEDA10F-485A-A532-18FA-91C646A4D59D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1" creationId="{EE0FC1F6-4E8D-33F7-E7BF-BA448D49B2E3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2" creationId="{F0636C84-8799-B613-120E-9DB4C1CCFBB2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3" creationId="{CB0D92E5-B5DC-BBCF-849A-0059A703FF56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4" creationId="{878CBFCE-136E-4183-9EEF-FF8C24BD58CB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5" creationId="{7463C274-D810-6C21-7295-229417B81FFE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6" creationId="{2A20C9D3-1227-93AA-FEA4-9F3C02D0F2DB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7" creationId="{74611926-B081-92EB-45DF-C35789C73FC0}"/>
          </ac:spMkLst>
        </pc:spChg>
        <pc:spChg chg="add mod">
          <ac:chgData name="Ekhardt Thomas (inf22145)" userId="b82e7b08-837f-43fe-910c-2c0e33c5decb" providerId="ADAL" clId="{0DB7B098-8DB9-4997-AD5C-99D55190D419}" dt="2023-11-08T15:01:40.775" v="17"/>
          <ac:spMkLst>
            <pc:docMk/>
            <pc:sldMk cId="1531014535" sldId="309"/>
            <ac:spMk id="18" creationId="{A50BAB3D-314E-E5FC-C305-C2BB253D0F0A}"/>
          </ac:spMkLst>
        </pc:spChg>
        <pc:spChg chg="add del mod">
          <ac:chgData name="Ekhardt Thomas (inf22145)" userId="b82e7b08-837f-43fe-910c-2c0e33c5decb" providerId="ADAL" clId="{0DB7B098-8DB9-4997-AD5C-99D55190D419}" dt="2023-11-08T15:01:57.150" v="19" actId="478"/>
          <ac:spMkLst>
            <pc:docMk/>
            <pc:sldMk cId="1531014535" sldId="309"/>
            <ac:spMk id="20" creationId="{A25EA10A-6B38-1900-F29D-4A4BBA723123}"/>
          </ac:spMkLst>
        </pc:spChg>
        <pc:spChg chg="add mod">
          <ac:chgData name="Ekhardt Thomas (inf22145)" userId="b82e7b08-837f-43fe-910c-2c0e33c5decb" providerId="ADAL" clId="{0DB7B098-8DB9-4997-AD5C-99D55190D419}" dt="2023-11-08T15:04:07" v="60" actId="207"/>
          <ac:spMkLst>
            <pc:docMk/>
            <pc:sldMk cId="1531014535" sldId="309"/>
            <ac:spMk id="21" creationId="{F66FA32A-3F11-91A4-711C-9358E73E3957}"/>
          </ac:spMkLst>
        </pc:spChg>
        <pc:picChg chg="add mod">
          <ac:chgData name="Ekhardt Thomas (inf22145)" userId="b82e7b08-837f-43fe-910c-2c0e33c5decb" providerId="ADAL" clId="{0DB7B098-8DB9-4997-AD5C-99D55190D419}" dt="2023-11-08T15:01:40.775" v="17"/>
          <ac:picMkLst>
            <pc:docMk/>
            <pc:sldMk cId="1531014535" sldId="309"/>
            <ac:picMk id="7" creationId="{E36B5A20-FFE2-B74E-28DB-966A6F259C0C}"/>
          </ac:picMkLst>
        </pc:picChg>
        <pc:cxnChg chg="add mod">
          <ac:chgData name="Ekhardt Thomas (inf22145)" userId="b82e7b08-837f-43fe-910c-2c0e33c5decb" providerId="ADAL" clId="{0DB7B098-8DB9-4997-AD5C-99D55190D419}" dt="2023-11-08T15:01:40.775" v="17"/>
          <ac:cxnSpMkLst>
            <pc:docMk/>
            <pc:sldMk cId="1531014535" sldId="309"/>
            <ac:cxnSpMk id="8" creationId="{EAB3AF56-F639-D8D1-67F4-8B95B30DFFA9}"/>
          </ac:cxnSpMkLst>
        </pc:cxnChg>
        <pc:cxnChg chg="add mod">
          <ac:chgData name="Ekhardt Thomas (inf22145)" userId="b82e7b08-837f-43fe-910c-2c0e33c5decb" providerId="ADAL" clId="{0DB7B098-8DB9-4997-AD5C-99D55190D419}" dt="2023-11-08T15:01:40.775" v="17"/>
          <ac:cxnSpMkLst>
            <pc:docMk/>
            <pc:sldMk cId="1531014535" sldId="309"/>
            <ac:cxnSpMk id="10" creationId="{60CBFFBC-1E91-4D65-4018-3A931803A8DE}"/>
          </ac:cxnSpMkLst>
        </pc:cxnChg>
      </pc:sldChg>
      <pc:sldChg chg="addSp modSp add mod ord modTransition setBg modAnim">
        <pc:chgData name="Ekhardt Thomas (inf22145)" userId="b82e7b08-837f-43fe-910c-2c0e33c5decb" providerId="ADAL" clId="{0DB7B098-8DB9-4997-AD5C-99D55190D419}" dt="2023-11-09T14:20:21.401" v="135"/>
        <pc:sldMkLst>
          <pc:docMk/>
          <pc:sldMk cId="3436284438" sldId="310"/>
        </pc:sldMkLst>
        <pc:spChg chg="add mod">
          <ac:chgData name="Ekhardt Thomas (inf22145)" userId="b82e7b08-837f-43fe-910c-2c0e33c5decb" providerId="ADAL" clId="{0DB7B098-8DB9-4997-AD5C-99D55190D419}" dt="2023-11-08T15:05:17.899" v="65"/>
          <ac:spMkLst>
            <pc:docMk/>
            <pc:sldMk cId="3436284438" sldId="310"/>
            <ac:spMk id="4" creationId="{57F5492A-871D-18C6-6AAE-574FB130B802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8" creationId="{5D1D4658-32CD-4903-BDA6-7B54EEA4ED6F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10" creationId="{7A29A97C-0C3C-4F06-9CA4-68DFD1CE4039}"/>
          </ac:spMkLst>
        </pc:spChg>
        <pc:spChg chg="add">
          <ac:chgData name="Ekhardt Thomas (inf22145)" userId="b82e7b08-837f-43fe-910c-2c0e33c5decb" providerId="ADAL" clId="{0DB7B098-8DB9-4997-AD5C-99D55190D419}" dt="2023-11-08T15:04:42.395" v="64" actId="26606"/>
          <ac:spMkLst>
            <pc:docMk/>
            <pc:sldMk cId="3436284438" sldId="310"/>
            <ac:spMk id="12" creationId="{801292C1-8B12-4AF2-9B59-8851A132E5E2}"/>
          </ac:spMkLst>
        </pc:spChg>
        <pc:picChg chg="add mod">
          <ac:chgData name="Ekhardt Thomas (inf22145)" userId="b82e7b08-837f-43fe-910c-2c0e33c5decb" providerId="ADAL" clId="{0DB7B098-8DB9-4997-AD5C-99D55190D419}" dt="2023-11-08T15:04:42.395" v="64" actId="26606"/>
          <ac:picMkLst>
            <pc:docMk/>
            <pc:sldMk cId="3436284438" sldId="310"/>
            <ac:picMk id="2" creationId="{9B3F3D70-992D-8F51-1B59-D32D1EF15672}"/>
          </ac:picMkLst>
        </pc:picChg>
        <pc:picChg chg="add mod">
          <ac:chgData name="Ekhardt Thomas (inf22145)" userId="b82e7b08-837f-43fe-910c-2c0e33c5decb" providerId="ADAL" clId="{0DB7B098-8DB9-4997-AD5C-99D55190D419}" dt="2023-11-08T15:04:42.395" v="64" actId="26606"/>
          <ac:picMkLst>
            <pc:docMk/>
            <pc:sldMk cId="3436284438" sldId="310"/>
            <ac:picMk id="3" creationId="{4CA00E1C-3197-303B-8FE2-BA13A60B691A}"/>
          </ac:picMkLst>
        </pc:picChg>
      </pc:sldChg>
      <pc:sldChg chg="modSp mod">
        <pc:chgData name="Ekhardt Thomas (inf22145)" userId="b82e7b08-837f-43fe-910c-2c0e33c5decb" providerId="ADAL" clId="{0DB7B098-8DB9-4997-AD5C-99D55190D419}" dt="2023-11-09T08:26:08.870" v="97" actId="1076"/>
        <pc:sldMkLst>
          <pc:docMk/>
          <pc:sldMk cId="3869322827" sldId="311"/>
        </pc:sldMkLst>
        <pc:picChg chg="mod">
          <ac:chgData name="Ekhardt Thomas (inf22145)" userId="b82e7b08-837f-43fe-910c-2c0e33c5decb" providerId="ADAL" clId="{0DB7B098-8DB9-4997-AD5C-99D55190D419}" dt="2023-11-09T08:26:08.870" v="97" actId="1076"/>
          <ac:picMkLst>
            <pc:docMk/>
            <pc:sldMk cId="3869322827" sldId="311"/>
            <ac:picMk id="3" creationId="{1158DC66-63B8-B708-1173-D44D923AB900}"/>
          </ac:picMkLst>
        </pc:picChg>
      </pc:sldChg>
      <pc:sldChg chg="modSp add mod ord">
        <pc:chgData name="Ekhardt Thomas (inf22145)" userId="b82e7b08-837f-43fe-910c-2c0e33c5decb" providerId="ADAL" clId="{0DB7B098-8DB9-4997-AD5C-99D55190D419}" dt="2023-11-09T14:39:31.882" v="148" actId="20577"/>
        <pc:sldMkLst>
          <pc:docMk/>
          <pc:sldMk cId="3759429457" sldId="312"/>
        </pc:sldMkLst>
        <pc:spChg chg="mod">
          <ac:chgData name="Ekhardt Thomas (inf22145)" userId="b82e7b08-837f-43fe-910c-2c0e33c5decb" providerId="ADAL" clId="{0DB7B098-8DB9-4997-AD5C-99D55190D419}" dt="2023-11-09T14:20:46.124" v="145" actId="20577"/>
          <ac:spMkLst>
            <pc:docMk/>
            <pc:sldMk cId="3759429457" sldId="312"/>
            <ac:spMk id="2155" creationId="{00000000-0000-0000-0000-000000000000}"/>
          </ac:spMkLst>
        </pc:spChg>
        <pc:spChg chg="mod">
          <ac:chgData name="Ekhardt Thomas (inf22145)" userId="b82e7b08-837f-43fe-910c-2c0e33c5decb" providerId="ADAL" clId="{0DB7B098-8DB9-4997-AD5C-99D55190D419}" dt="2023-11-09T14:39:31.882" v="148" actId="20577"/>
          <ac:spMkLst>
            <pc:docMk/>
            <pc:sldMk cId="3759429457" sldId="312"/>
            <ac:spMk id="2156" creationId="{00000000-0000-0000-0000-000000000000}"/>
          </ac:spMkLst>
        </pc:spChg>
      </pc:sldChg>
      <pc:sldChg chg="modSp add mod">
        <pc:chgData name="Ekhardt Thomas (inf22145)" userId="b82e7b08-837f-43fe-910c-2c0e33c5decb" providerId="ADAL" clId="{0DB7B098-8DB9-4997-AD5C-99D55190D419}" dt="2023-11-09T14:48:09.225" v="298" actId="1076"/>
        <pc:sldMkLst>
          <pc:docMk/>
          <pc:sldMk cId="2548669338" sldId="313"/>
        </pc:sldMkLst>
        <pc:spChg chg="mod">
          <ac:chgData name="Ekhardt Thomas (inf22145)" userId="b82e7b08-837f-43fe-910c-2c0e33c5decb" providerId="ADAL" clId="{0DB7B098-8DB9-4997-AD5C-99D55190D419}" dt="2023-11-09T14:47:58.384" v="296" actId="113"/>
          <ac:spMkLst>
            <pc:docMk/>
            <pc:sldMk cId="2548669338" sldId="313"/>
            <ac:spMk id="19" creationId="{EE698989-941D-589E-2CE9-68D8EA788D50}"/>
          </ac:spMkLst>
        </pc:spChg>
        <pc:graphicFrameChg chg="mod">
          <ac:chgData name="Ekhardt Thomas (inf22145)" userId="b82e7b08-837f-43fe-910c-2c0e33c5decb" providerId="ADAL" clId="{0DB7B098-8DB9-4997-AD5C-99D55190D419}" dt="2023-11-09T14:48:03.955" v="297" actId="1076"/>
          <ac:graphicFrameMkLst>
            <pc:docMk/>
            <pc:sldMk cId="2548669338" sldId="313"/>
            <ac:graphicFrameMk id="23" creationId="{30812FB0-BE3F-1B0C-6624-66BFA0A1E936}"/>
          </ac:graphicFrameMkLst>
        </pc:graphicFrameChg>
        <pc:graphicFrameChg chg="mod">
          <ac:chgData name="Ekhardt Thomas (inf22145)" userId="b82e7b08-837f-43fe-910c-2c0e33c5decb" providerId="ADAL" clId="{0DB7B098-8DB9-4997-AD5C-99D55190D419}" dt="2023-11-09T14:48:09.225" v="298" actId="1076"/>
          <ac:graphicFrameMkLst>
            <pc:docMk/>
            <pc:sldMk cId="2548669338" sldId="313"/>
            <ac:graphicFrameMk id="25" creationId="{207B686F-9F89-B5C1-F59F-F9DB197BC4E8}"/>
          </ac:graphicFrameMkLst>
        </pc:graphicFrameChg>
      </pc:sldChg>
      <pc:sldChg chg="new del">
        <pc:chgData name="Ekhardt Thomas (inf22145)" userId="b82e7b08-837f-43fe-910c-2c0e33c5decb" providerId="ADAL" clId="{0DB7B098-8DB9-4997-AD5C-99D55190D419}" dt="2023-11-09T14:19:49.642" v="129" actId="47"/>
        <pc:sldMkLst>
          <pc:docMk/>
          <pc:sldMk cId="3765903941" sldId="313"/>
        </pc:sldMkLst>
      </pc:sldChg>
      <pc:sldMasterChg chg="delSldLayout">
        <pc:chgData name="Ekhardt Thomas (inf22145)" userId="b82e7b08-837f-43fe-910c-2c0e33c5decb" providerId="ADAL" clId="{0DB7B098-8DB9-4997-AD5C-99D55190D419}" dt="2023-11-09T14:48:14.933" v="299" actId="47"/>
        <pc:sldMasterMkLst>
          <pc:docMk/>
          <pc:sldMasterMk cId="0" sldId="2147483680"/>
        </pc:sldMasterMkLst>
        <pc:sldLayoutChg chg="del">
          <pc:chgData name="Ekhardt Thomas (inf22145)" userId="b82e7b08-837f-43fe-910c-2c0e33c5decb" providerId="ADAL" clId="{0DB7B098-8DB9-4997-AD5C-99D55190D419}" dt="2023-11-09T14:48:14.933" v="299" actId="47"/>
          <pc:sldLayoutMkLst>
            <pc:docMk/>
            <pc:sldMasterMk cId="0" sldId="2147483680"/>
            <pc:sldLayoutMk cId="0" sldId="2147483661"/>
          </pc:sldLayoutMkLst>
        </pc:sldLayoutChg>
      </pc:sldMasterChg>
    </pc:docChg>
  </pc:docChgLst>
  <pc:docChgLst>
    <pc:chgData name="Doerr Florian (inf22192)" userId="6589545b-6867-4b79-b080-55faed19e61a" providerId="ADAL" clId="{B37D8261-3D7A-49D7-8F3E-0ECB4309540E}"/>
    <pc:docChg chg="custSel addSld delSld modSld">
      <pc:chgData name="Doerr Florian (inf22192)" userId="6589545b-6867-4b79-b080-55faed19e61a" providerId="ADAL" clId="{B37D8261-3D7A-49D7-8F3E-0ECB4309540E}" dt="2023-11-09T07:30:37.281" v="122" actId="47"/>
      <pc:docMkLst>
        <pc:docMk/>
      </pc:docMkLst>
      <pc:sldChg chg="addSp modSp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1187683924" sldId="260"/>
        </pc:sldMkLst>
        <pc:picChg chg="add mod">
          <ac:chgData name="Doerr Florian (inf22192)" userId="6589545b-6867-4b79-b080-55faed19e61a" providerId="ADAL" clId="{B37D8261-3D7A-49D7-8F3E-0ECB4309540E}" dt="2023-11-07T12:26:17.171" v="35" actId="1076"/>
          <ac:picMkLst>
            <pc:docMk/>
            <pc:sldMk cId="1187683924" sldId="260"/>
            <ac:picMk id="3" creationId="{94375993-C2F8-6E96-0916-9A38C9F10690}"/>
          </ac:picMkLst>
        </pc:picChg>
      </pc:sldChg>
      <pc:sldChg chg="addSp delSp modSp add mod">
        <pc:chgData name="Doerr Florian (inf22192)" userId="6589545b-6867-4b79-b080-55faed19e61a" providerId="ADAL" clId="{B37D8261-3D7A-49D7-8F3E-0ECB4309540E}" dt="2023-11-07T13:13:08.157" v="77" actId="1076"/>
        <pc:sldMkLst>
          <pc:docMk/>
          <pc:sldMk cId="4072069373" sldId="260"/>
        </pc:sldMkLst>
        <pc:picChg chg="del">
          <ac:chgData name="Doerr Florian (inf22192)" userId="6589545b-6867-4b79-b080-55faed19e61a" providerId="ADAL" clId="{B37D8261-3D7A-49D7-8F3E-0ECB4309540E}" dt="2023-11-07T13:12:45.544" v="71" actId="478"/>
          <ac:picMkLst>
            <pc:docMk/>
            <pc:sldMk cId="4072069373" sldId="260"/>
            <ac:picMk id="3" creationId="{94375993-C2F8-6E96-0916-9A38C9F10690}"/>
          </ac:picMkLst>
        </pc:picChg>
        <pc:picChg chg="add mod">
          <ac:chgData name="Doerr Florian (inf22192)" userId="6589545b-6867-4b79-b080-55faed19e61a" providerId="ADAL" clId="{B37D8261-3D7A-49D7-8F3E-0ECB4309540E}" dt="2023-11-07T13:13:08.157" v="77" actId="1076"/>
          <ac:picMkLst>
            <pc:docMk/>
            <pc:sldMk cId="4072069373" sldId="260"/>
            <ac:picMk id="4" creationId="{002FDFAD-0DCF-C53E-0542-229D64D202D9}"/>
          </ac:picMkLst>
        </pc:picChg>
      </pc:sldChg>
      <pc:sldChg chg="new">
        <pc:chgData name="Doerr Florian (inf22192)" userId="6589545b-6867-4b79-b080-55faed19e61a" providerId="ADAL" clId="{B37D8261-3D7A-49D7-8F3E-0ECB4309540E}" dt="2023-11-07T12:24:48.841" v="0" actId="680"/>
        <pc:sldMkLst>
          <pc:docMk/>
          <pc:sldMk cId="2781984377" sldId="261"/>
        </pc:sldMkLst>
      </pc:sldChg>
      <pc:sldChg chg="new">
        <pc:chgData name="Doerr Florian (inf22192)" userId="6589545b-6867-4b79-b080-55faed19e61a" providerId="ADAL" clId="{B37D8261-3D7A-49D7-8F3E-0ECB4309540E}" dt="2023-11-07T12:24:49.041" v="1" actId="680"/>
        <pc:sldMkLst>
          <pc:docMk/>
          <pc:sldMk cId="3595322917" sldId="262"/>
        </pc:sldMkLst>
      </pc:sldChg>
      <pc:sldChg chg="addSp modSp new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1674796326" sldId="263"/>
        </pc:sldMkLst>
        <pc:spChg chg="mod">
          <ac:chgData name="Doerr Florian (inf22192)" userId="6589545b-6867-4b79-b080-55faed19e61a" providerId="ADAL" clId="{B37D8261-3D7A-49D7-8F3E-0ECB4309540E}" dt="2023-11-07T12:25:52.152" v="28" actId="20577"/>
          <ac:spMkLst>
            <pc:docMk/>
            <pc:sldMk cId="1674796326" sldId="263"/>
            <ac:spMk id="2" creationId="{F0269776-CD30-BDED-DE5E-FD8BC12920C9}"/>
          </ac:spMkLst>
        </pc:spChg>
        <pc:picChg chg="add mod">
          <ac:chgData name="Doerr Florian (inf22192)" userId="6589545b-6867-4b79-b080-55faed19e61a" providerId="ADAL" clId="{B37D8261-3D7A-49D7-8F3E-0ECB4309540E}" dt="2023-11-07T12:25:48.142" v="18" actId="1076"/>
          <ac:picMkLst>
            <pc:docMk/>
            <pc:sldMk cId="1674796326" sldId="263"/>
            <ac:picMk id="4" creationId="{B22FF71A-A10B-6E03-77EA-F291AD6E5CDB}"/>
          </ac:picMkLst>
        </pc:picChg>
      </pc:sldChg>
      <pc:sldChg chg="add">
        <pc:chgData name="Doerr Florian (inf22192)" userId="6589545b-6867-4b79-b080-55faed19e61a" providerId="ADAL" clId="{B37D8261-3D7A-49D7-8F3E-0ECB4309540E}" dt="2023-11-07T12:32:13.770" v="62"/>
        <pc:sldMkLst>
          <pc:docMk/>
          <pc:sldMk cId="3885411726" sldId="263"/>
        </pc:sldMkLst>
      </pc:sldChg>
      <pc:sldChg chg="add">
        <pc:chgData name="Doerr Florian (inf22192)" userId="6589545b-6867-4b79-b080-55faed19e61a" providerId="ADAL" clId="{B37D8261-3D7A-49D7-8F3E-0ECB4309540E}" dt="2023-11-07T12:32:13.770" v="62"/>
        <pc:sldMkLst>
          <pc:docMk/>
          <pc:sldMk cId="1880412378" sldId="264"/>
        </pc:sldMkLst>
      </pc:sldChg>
      <pc:sldChg chg="addSp modSp new del mod">
        <pc:chgData name="Doerr Florian (inf22192)" userId="6589545b-6867-4b79-b080-55faed19e61a" providerId="ADAL" clId="{B37D8261-3D7A-49D7-8F3E-0ECB4309540E}" dt="2023-11-07T12:32:10.892" v="61" actId="2696"/>
        <pc:sldMkLst>
          <pc:docMk/>
          <pc:sldMk cId="2732102045" sldId="264"/>
        </pc:sldMkLst>
        <pc:spChg chg="mod">
          <ac:chgData name="Doerr Florian (inf22192)" userId="6589545b-6867-4b79-b080-55faed19e61a" providerId="ADAL" clId="{B37D8261-3D7A-49D7-8F3E-0ECB4309540E}" dt="2023-11-07T12:24:54.290" v="9" actId="20577"/>
          <ac:spMkLst>
            <pc:docMk/>
            <pc:sldMk cId="2732102045" sldId="264"/>
            <ac:spMk id="2" creationId="{ACDCB5F1-AC7B-1372-9485-D6C93B03E022}"/>
          </ac:spMkLst>
        </pc:spChg>
        <pc:picChg chg="add mod">
          <ac:chgData name="Doerr Florian (inf22192)" userId="6589545b-6867-4b79-b080-55faed19e61a" providerId="ADAL" clId="{B37D8261-3D7A-49D7-8F3E-0ECB4309540E}" dt="2023-11-07T12:25:11.200" v="12" actId="14100"/>
          <ac:picMkLst>
            <pc:docMk/>
            <pc:sldMk cId="2732102045" sldId="264"/>
            <ac:picMk id="4" creationId="{401625BF-C5C3-B634-AB4A-EFCDBA5EE45F}"/>
          </ac:picMkLst>
        </pc:picChg>
      </pc:sldChg>
      <pc:sldChg chg="addSp delSp modSp new mod">
        <pc:chgData name="Doerr Florian (inf22192)" userId="6589545b-6867-4b79-b080-55faed19e61a" providerId="ADAL" clId="{B37D8261-3D7A-49D7-8F3E-0ECB4309540E}" dt="2023-11-07T13:12:53.598" v="72" actId="21"/>
        <pc:sldMkLst>
          <pc:docMk/>
          <pc:sldMk cId="3212924829" sldId="265"/>
        </pc:sldMkLst>
        <pc:picChg chg="add del mod">
          <ac:chgData name="Doerr Florian (inf22192)" userId="6589545b-6867-4b79-b080-55faed19e61a" providerId="ADAL" clId="{B37D8261-3D7A-49D7-8F3E-0ECB4309540E}" dt="2023-11-07T13:12:53.598" v="72" actId="21"/>
          <ac:picMkLst>
            <pc:docMk/>
            <pc:sldMk cId="3212924829" sldId="265"/>
            <ac:picMk id="4" creationId="{1A6D0597-0C8D-49B9-9573-0D40A6363AEF}"/>
          </ac:picMkLst>
        </pc:picChg>
      </pc:sldChg>
      <pc:sldChg chg="new">
        <pc:chgData name="Doerr Florian (inf22192)" userId="6589545b-6867-4b79-b080-55faed19e61a" providerId="ADAL" clId="{B37D8261-3D7A-49D7-8F3E-0ECB4309540E}" dt="2023-11-07T12:25:57.714" v="30" actId="680"/>
        <pc:sldMkLst>
          <pc:docMk/>
          <pc:sldMk cId="1987493464" sldId="266"/>
        </pc:sldMkLst>
      </pc:sldChg>
      <pc:sldChg chg="new">
        <pc:chgData name="Doerr Florian (inf22192)" userId="6589545b-6867-4b79-b080-55faed19e61a" providerId="ADAL" clId="{B37D8261-3D7A-49D7-8F3E-0ECB4309540E}" dt="2023-11-07T12:25:57.915" v="31" actId="680"/>
        <pc:sldMkLst>
          <pc:docMk/>
          <pc:sldMk cId="3212402862" sldId="267"/>
        </pc:sldMkLst>
      </pc:sldChg>
      <pc:sldChg chg="new">
        <pc:chgData name="Doerr Florian (inf22192)" userId="6589545b-6867-4b79-b080-55faed19e61a" providerId="ADAL" clId="{B37D8261-3D7A-49D7-8F3E-0ECB4309540E}" dt="2023-11-07T12:25:58.247" v="32" actId="680"/>
        <pc:sldMkLst>
          <pc:docMk/>
          <pc:sldMk cId="3640576568" sldId="268"/>
        </pc:sldMkLst>
      </pc:sldChg>
      <pc:sldChg chg="addSp delSp modSp new mod">
        <pc:chgData name="Doerr Florian (inf22192)" userId="6589545b-6867-4b79-b080-55faed19e61a" providerId="ADAL" clId="{B37D8261-3D7A-49D7-8F3E-0ECB4309540E}" dt="2023-11-07T12:27:16.730" v="60"/>
        <pc:sldMkLst>
          <pc:docMk/>
          <pc:sldMk cId="2109379876" sldId="269"/>
        </pc:sldMkLst>
        <pc:spChg chg="mod">
          <ac:chgData name="Doerr Florian (inf22192)" userId="6589545b-6867-4b79-b080-55faed19e61a" providerId="ADAL" clId="{B37D8261-3D7A-49D7-8F3E-0ECB4309540E}" dt="2023-11-07T12:27:00.964" v="59" actId="20577"/>
          <ac:spMkLst>
            <pc:docMk/>
            <pc:sldMk cId="2109379876" sldId="269"/>
            <ac:spMk id="2" creationId="{194342FF-0E09-E5B2-B860-86ACC9E530DA}"/>
          </ac:spMkLst>
        </pc:spChg>
        <pc:spChg chg="del">
          <ac:chgData name="Doerr Florian (inf22192)" userId="6589545b-6867-4b79-b080-55faed19e61a" providerId="ADAL" clId="{B37D8261-3D7A-49D7-8F3E-0ECB4309540E}" dt="2023-11-07T12:27:16.730" v="60"/>
          <ac:spMkLst>
            <pc:docMk/>
            <pc:sldMk cId="2109379876" sldId="269"/>
            <ac:spMk id="3" creationId="{DE852D5F-25F6-E65F-F382-0CFFFFB0C182}"/>
          </ac:spMkLst>
        </pc:spChg>
        <pc:graphicFrameChg chg="add mod">
          <ac:chgData name="Doerr Florian (inf22192)" userId="6589545b-6867-4b79-b080-55faed19e61a" providerId="ADAL" clId="{B37D8261-3D7A-49D7-8F3E-0ECB4309540E}" dt="2023-11-07T12:27:16.730" v="60"/>
          <ac:graphicFrameMkLst>
            <pc:docMk/>
            <pc:sldMk cId="2109379876" sldId="269"/>
            <ac:graphicFrameMk id="4" creationId="{0DA58EC0-8972-5615-264C-7D1E6DCFCBC2}"/>
          </ac:graphicFrameMkLst>
        </pc:graphicFrameChg>
      </pc:sldChg>
      <pc:sldChg chg="new">
        <pc:chgData name="Doerr Florian (inf22192)" userId="6589545b-6867-4b79-b080-55faed19e61a" providerId="ADAL" clId="{B37D8261-3D7A-49D7-8F3E-0ECB4309540E}" dt="2023-11-07T12:26:51.174" v="37" actId="680"/>
        <pc:sldMkLst>
          <pc:docMk/>
          <pc:sldMk cId="2290980883" sldId="270"/>
        </pc:sldMkLst>
      </pc:sldChg>
      <pc:sldChg chg="new">
        <pc:chgData name="Doerr Florian (inf22192)" userId="6589545b-6867-4b79-b080-55faed19e61a" providerId="ADAL" clId="{B37D8261-3D7A-49D7-8F3E-0ECB4309540E}" dt="2023-11-07T12:26:51.437" v="38" actId="680"/>
        <pc:sldMkLst>
          <pc:docMk/>
          <pc:sldMk cId="3624707546" sldId="271"/>
        </pc:sldMkLst>
      </pc:sldChg>
      <pc:sldChg chg="addSp delSp modSp new del">
        <pc:chgData name="Doerr Florian (inf22192)" userId="6589545b-6867-4b79-b080-55faed19e61a" providerId="ADAL" clId="{B37D8261-3D7A-49D7-8F3E-0ECB4309540E}" dt="2023-11-09T07:30:37.281" v="122" actId="47"/>
        <pc:sldMkLst>
          <pc:docMk/>
          <pc:sldMk cId="2230859304" sldId="272"/>
        </pc:sldMkLst>
        <pc:spChg chg="del">
          <ac:chgData name="Doerr Florian (inf22192)" userId="6589545b-6867-4b79-b080-55faed19e61a" providerId="ADAL" clId="{B37D8261-3D7A-49D7-8F3E-0ECB4309540E}" dt="2023-11-09T07:27:40.221" v="99"/>
          <ac:spMkLst>
            <pc:docMk/>
            <pc:sldMk cId="2230859304" sldId="272"/>
            <ac:spMk id="3" creationId="{ECE66AED-F184-6262-8518-FE4953DB5D35}"/>
          </ac:spMkLst>
        </pc:spChg>
        <pc:picChg chg="add mod">
          <ac:chgData name="Doerr Florian (inf22192)" userId="6589545b-6867-4b79-b080-55faed19e61a" providerId="ADAL" clId="{B37D8261-3D7A-49D7-8F3E-0ECB4309540E}" dt="2023-11-09T07:27:40.221" v="99"/>
          <ac:picMkLst>
            <pc:docMk/>
            <pc:sldMk cId="2230859304" sldId="272"/>
            <ac:picMk id="4" creationId="{81A9CC13-4DB4-24F0-C8D5-644E16FB6CFA}"/>
          </ac:picMkLst>
        </pc:picChg>
      </pc:sldChg>
      <pc:sldChg chg="modSp new mod">
        <pc:chgData name="Doerr Florian (inf22192)" userId="6589545b-6867-4b79-b080-55faed19e61a" providerId="ADAL" clId="{B37D8261-3D7A-49D7-8F3E-0ECB4309540E}" dt="2023-11-07T12:32:19.933" v="68" actId="20577"/>
        <pc:sldMkLst>
          <pc:docMk/>
          <pc:sldMk cId="725189407" sldId="273"/>
        </pc:sldMkLst>
        <pc:spChg chg="mod">
          <ac:chgData name="Doerr Florian (inf22192)" userId="6589545b-6867-4b79-b080-55faed19e61a" providerId="ADAL" clId="{B37D8261-3D7A-49D7-8F3E-0ECB4309540E}" dt="2023-11-07T12:32:19.933" v="68" actId="20577"/>
          <ac:spMkLst>
            <pc:docMk/>
            <pc:sldMk cId="725189407" sldId="273"/>
            <ac:spMk id="2" creationId="{A3ACEB8A-A8FE-13F2-3858-D11906296484}"/>
          </ac:spMkLst>
        </pc:spChg>
      </pc:sldChg>
      <pc:sldChg chg="new">
        <pc:chgData name="Doerr Florian (inf22192)" userId="6589545b-6867-4b79-b080-55faed19e61a" providerId="ADAL" clId="{B37D8261-3D7A-49D7-8F3E-0ECB4309540E}" dt="2023-11-07T12:32:16.192" v="63" actId="680"/>
        <pc:sldMkLst>
          <pc:docMk/>
          <pc:sldMk cId="3321684298" sldId="274"/>
        </pc:sldMkLst>
      </pc:sldChg>
      <pc:sldChg chg="new">
        <pc:chgData name="Doerr Florian (inf22192)" userId="6589545b-6867-4b79-b080-55faed19e61a" providerId="ADAL" clId="{B37D8261-3D7A-49D7-8F3E-0ECB4309540E}" dt="2023-11-07T12:32:16.361" v="64" actId="680"/>
        <pc:sldMkLst>
          <pc:docMk/>
          <pc:sldMk cId="4158375030" sldId="275"/>
        </pc:sldMkLst>
      </pc:sldChg>
      <pc:sldChg chg="new">
        <pc:chgData name="Doerr Florian (inf22192)" userId="6589545b-6867-4b79-b080-55faed19e61a" providerId="ADAL" clId="{B37D8261-3D7A-49D7-8F3E-0ECB4309540E}" dt="2023-11-07T12:32:16.561" v="65" actId="680"/>
        <pc:sldMkLst>
          <pc:docMk/>
          <pc:sldMk cId="1049183650" sldId="276"/>
        </pc:sldMkLst>
      </pc:sldChg>
      <pc:sldChg chg="new">
        <pc:chgData name="Doerr Florian (inf22192)" userId="6589545b-6867-4b79-b080-55faed19e61a" providerId="ADAL" clId="{B37D8261-3D7A-49D7-8F3E-0ECB4309540E}" dt="2023-11-07T12:32:16.708" v="66" actId="680"/>
        <pc:sldMkLst>
          <pc:docMk/>
          <pc:sldMk cId="1409570634" sldId="277"/>
        </pc:sldMkLst>
      </pc:sldChg>
      <pc:sldChg chg="new">
        <pc:chgData name="Doerr Florian (inf22192)" userId="6589545b-6867-4b79-b080-55faed19e61a" providerId="ADAL" clId="{B37D8261-3D7A-49D7-8F3E-0ECB4309540E}" dt="2023-11-07T12:59:23.557" v="69" actId="680"/>
        <pc:sldMkLst>
          <pc:docMk/>
          <pc:sldMk cId="2889507633" sldId="282"/>
        </pc:sldMkLst>
      </pc:sldChg>
      <pc:sldChg chg="addSp delSp modSp mod">
        <pc:chgData name="Doerr Florian (inf22192)" userId="6589545b-6867-4b79-b080-55faed19e61a" providerId="ADAL" clId="{B37D8261-3D7A-49D7-8F3E-0ECB4309540E}" dt="2023-11-09T07:28:00.054" v="105" actId="1076"/>
        <pc:sldMkLst>
          <pc:docMk/>
          <pc:sldMk cId="156568242" sldId="288"/>
        </pc:sldMkLst>
        <pc:picChg chg="add mod">
          <ac:chgData name="Doerr Florian (inf22192)" userId="6589545b-6867-4b79-b080-55faed19e61a" providerId="ADAL" clId="{B37D8261-3D7A-49D7-8F3E-0ECB4309540E}" dt="2023-11-09T07:28:00.054" v="105" actId="1076"/>
          <ac:picMkLst>
            <pc:docMk/>
            <pc:sldMk cId="156568242" sldId="288"/>
            <ac:picMk id="2" creationId="{CD7CCE0B-0B92-BE7B-70CB-4ED72FA797F9}"/>
          </ac:picMkLst>
        </pc:picChg>
        <pc:picChg chg="del">
          <ac:chgData name="Doerr Florian (inf22192)" userId="6589545b-6867-4b79-b080-55faed19e61a" providerId="ADAL" clId="{B37D8261-3D7A-49D7-8F3E-0ECB4309540E}" dt="2023-11-09T07:27:48.176" v="100" actId="478"/>
          <ac:picMkLst>
            <pc:docMk/>
            <pc:sldMk cId="156568242" sldId="288"/>
            <ac:picMk id="1026" creationId="{F342C120-B1AF-F9B8-E2AC-9AE82CFC1E50}"/>
          </ac:picMkLst>
        </pc:picChg>
      </pc:sldChg>
      <pc:sldChg chg="addSp delSp modSp mod">
        <pc:chgData name="Doerr Florian (inf22192)" userId="6589545b-6867-4b79-b080-55faed19e61a" providerId="ADAL" clId="{B37D8261-3D7A-49D7-8F3E-0ECB4309540E}" dt="2023-11-09T07:26:57.251" v="98" actId="1076"/>
        <pc:sldMkLst>
          <pc:docMk/>
          <pc:sldMk cId="307991108" sldId="289"/>
        </pc:sldMkLst>
        <pc:picChg chg="add mod">
          <ac:chgData name="Doerr Florian (inf22192)" userId="6589545b-6867-4b79-b080-55faed19e61a" providerId="ADAL" clId="{B37D8261-3D7A-49D7-8F3E-0ECB4309540E}" dt="2023-11-09T07:26:57.251" v="98" actId="1076"/>
          <ac:picMkLst>
            <pc:docMk/>
            <pc:sldMk cId="307991108" sldId="289"/>
            <ac:picMk id="3" creationId="{9150A730-538C-109D-3068-51E2647F616C}"/>
          </ac:picMkLst>
        </pc:picChg>
        <pc:picChg chg="del">
          <ac:chgData name="Doerr Florian (inf22192)" userId="6589545b-6867-4b79-b080-55faed19e61a" providerId="ADAL" clId="{B37D8261-3D7A-49D7-8F3E-0ECB4309540E}" dt="2023-11-09T07:26:34.776" v="93" actId="478"/>
          <ac:picMkLst>
            <pc:docMk/>
            <pc:sldMk cId="307991108" sldId="289"/>
            <ac:picMk id="16" creationId="{D82B6A31-7231-8994-FE30-0B0D09265A7F}"/>
          </ac:picMkLst>
        </pc:picChg>
      </pc:sldChg>
      <pc:sldChg chg="addSp delSp modSp mod">
        <pc:chgData name="Doerr Florian (inf22192)" userId="6589545b-6867-4b79-b080-55faed19e61a" providerId="ADAL" clId="{B37D8261-3D7A-49D7-8F3E-0ECB4309540E}" dt="2023-11-09T07:28:50.850" v="109" actId="1076"/>
        <pc:sldMkLst>
          <pc:docMk/>
          <pc:sldMk cId="3158090714" sldId="290"/>
        </pc:sldMkLst>
        <pc:picChg chg="add mod">
          <ac:chgData name="Doerr Florian (inf22192)" userId="6589545b-6867-4b79-b080-55faed19e61a" providerId="ADAL" clId="{B37D8261-3D7A-49D7-8F3E-0ECB4309540E}" dt="2023-11-09T07:28:50.850" v="109" actId="1076"/>
          <ac:picMkLst>
            <pc:docMk/>
            <pc:sldMk cId="3158090714" sldId="290"/>
            <ac:picMk id="2" creationId="{5B61221F-BD77-2669-BEB5-7343C5914F62}"/>
          </ac:picMkLst>
        </pc:picChg>
        <pc:picChg chg="del">
          <ac:chgData name="Doerr Florian (inf22192)" userId="6589545b-6867-4b79-b080-55faed19e61a" providerId="ADAL" clId="{B37D8261-3D7A-49D7-8F3E-0ECB4309540E}" dt="2023-11-09T07:28:32.106" v="106" actId="478"/>
          <ac:picMkLst>
            <pc:docMk/>
            <pc:sldMk cId="3158090714" sldId="290"/>
            <ac:picMk id="1030" creationId="{3969F576-CE8A-927F-C2E5-FF0FB7DAE7AE}"/>
          </ac:picMkLst>
        </pc:picChg>
      </pc:sldChg>
      <pc:sldChg chg="addSp delSp modSp add mod">
        <pc:chgData name="Doerr Florian (inf22192)" userId="6589545b-6867-4b79-b080-55faed19e61a" providerId="ADAL" clId="{B37D8261-3D7A-49D7-8F3E-0ECB4309540E}" dt="2023-11-09T07:30:33.202" v="121" actId="14100"/>
        <pc:sldMkLst>
          <pc:docMk/>
          <pc:sldMk cId="3869322827" sldId="311"/>
        </pc:sldMkLst>
        <pc:spChg chg="mod">
          <ac:chgData name="Doerr Florian (inf22192)" userId="6589545b-6867-4b79-b080-55faed19e61a" providerId="ADAL" clId="{B37D8261-3D7A-49D7-8F3E-0ECB4309540E}" dt="2023-11-09T07:26:06.151" v="92" actId="20577"/>
          <ac:spMkLst>
            <pc:docMk/>
            <pc:sldMk cId="3869322827" sldId="311"/>
            <ac:spMk id="13" creationId="{E6F5D81E-C460-32C4-CF39-80046C70214C}"/>
          </ac:spMkLst>
        </pc:spChg>
        <pc:picChg chg="add del mod">
          <ac:chgData name="Doerr Florian (inf22192)" userId="6589545b-6867-4b79-b080-55faed19e61a" providerId="ADAL" clId="{B37D8261-3D7A-49D7-8F3E-0ECB4309540E}" dt="2023-11-09T07:29:00.506" v="110" actId="478"/>
          <ac:picMkLst>
            <pc:docMk/>
            <pc:sldMk cId="3869322827" sldId="311"/>
            <ac:picMk id="2" creationId="{14D84101-44ED-0C9B-D477-F7AE48056649}"/>
          </ac:picMkLst>
        </pc:picChg>
        <pc:picChg chg="add mod">
          <ac:chgData name="Doerr Florian (inf22192)" userId="6589545b-6867-4b79-b080-55faed19e61a" providerId="ADAL" clId="{B37D8261-3D7A-49D7-8F3E-0ECB4309540E}" dt="2023-11-09T07:30:33.202" v="121" actId="14100"/>
          <ac:picMkLst>
            <pc:docMk/>
            <pc:sldMk cId="3869322827" sldId="311"/>
            <ac:picMk id="3" creationId="{1158DC66-63B8-B708-1173-D44D923AB900}"/>
          </ac:picMkLst>
        </pc:picChg>
        <pc:picChg chg="del">
          <ac:chgData name="Doerr Florian (inf22192)" userId="6589545b-6867-4b79-b080-55faed19e61a" providerId="ADAL" clId="{B37D8261-3D7A-49D7-8F3E-0ECB4309540E}" dt="2023-11-09T07:25:18.642" v="84" actId="478"/>
          <ac:picMkLst>
            <pc:docMk/>
            <pc:sldMk cId="3869322827" sldId="311"/>
            <ac:picMk id="1030" creationId="{3969F576-CE8A-927F-C2E5-FF0FB7DAE7AE}"/>
          </ac:picMkLst>
        </pc:picChg>
      </pc:sldChg>
    </pc:docChg>
  </pc:docChgLst>
  <pc:docChgLst>
    <pc:chgData name="Ernst Robin (inf22176)" userId="S::inf22176@lehre.dhbw-stuttgart.de::b188a04f-7094-4bcb-9a2f-3d149e049f6b" providerId="AD" clId="Web-{07284E6A-C46F-032C-39CF-2E9B0A875908}"/>
    <pc:docChg chg="addSld delSld modSld">
      <pc:chgData name="Ernst Robin (inf22176)" userId="S::inf22176@lehre.dhbw-stuttgart.de::b188a04f-7094-4bcb-9a2f-3d149e049f6b" providerId="AD" clId="Web-{07284E6A-C46F-032C-39CF-2E9B0A875908}" dt="2023-11-07T13:03:22.050" v="768"/>
      <pc:docMkLst>
        <pc:docMk/>
      </pc:docMkLst>
      <pc:sldChg chg="modSp">
        <pc:chgData name="Ernst Robin (inf22176)" userId="S::inf22176@lehre.dhbw-stuttgart.de::b188a04f-7094-4bcb-9a2f-3d149e049f6b" providerId="AD" clId="Web-{07284E6A-C46F-032C-39CF-2E9B0A875908}" dt="2023-11-07T12:39:50.513" v="525" actId="20577"/>
        <pc:sldMkLst>
          <pc:docMk/>
          <pc:sldMk cId="725189407" sldId="273"/>
        </pc:sldMkLst>
        <pc:spChg chg="mod">
          <ac:chgData name="Ernst Robin (inf22176)" userId="S::inf22176@lehre.dhbw-stuttgart.de::b188a04f-7094-4bcb-9a2f-3d149e049f6b" providerId="AD" clId="Web-{07284E6A-C46F-032C-39CF-2E9B0A875908}" dt="2023-11-07T12:36:13.300" v="182" actId="20577"/>
          <ac:spMkLst>
            <pc:docMk/>
            <pc:sldMk cId="725189407" sldId="273"/>
            <ac:spMk id="2" creationId="{A3ACEB8A-A8FE-13F2-3858-D11906296484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2:39:50.513" v="525" actId="20577"/>
          <ac:spMkLst>
            <pc:docMk/>
            <pc:sldMk cId="725189407" sldId="273"/>
            <ac:spMk id="3" creationId="{CEDC774C-FB2F-41E6-6DB9-26142F5A2898}"/>
          </ac:spMkLst>
        </pc:spChg>
      </pc:sldChg>
      <pc:sldChg chg="addSp delSp modSp new del">
        <pc:chgData name="Ernst Robin (inf22176)" userId="S::inf22176@lehre.dhbw-stuttgart.de::b188a04f-7094-4bcb-9a2f-3d149e049f6b" providerId="AD" clId="Web-{07284E6A-C46F-032C-39CF-2E9B0A875908}" dt="2023-11-07T12:40:13.014" v="529"/>
        <pc:sldMkLst>
          <pc:docMk/>
          <pc:sldMk cId="3878050171" sldId="278"/>
        </pc:sldMkLst>
        <pc:spChg chg="add del">
          <ac:chgData name="Ernst Robin (inf22176)" userId="S::inf22176@lehre.dhbw-stuttgart.de::b188a04f-7094-4bcb-9a2f-3d149e049f6b" providerId="AD" clId="Web-{07284E6A-C46F-032C-39CF-2E9B0A875908}" dt="2023-11-07T12:40:11.936" v="528"/>
          <ac:spMkLst>
            <pc:docMk/>
            <pc:sldMk cId="3878050171" sldId="278"/>
            <ac:spMk id="3" creationId="{D6A47632-D9BD-B6DA-8833-1EC91E2A66CD}"/>
          </ac:spMkLst>
        </pc:spChg>
        <pc:picChg chg="add del mod ord">
          <ac:chgData name="Ernst Robin (inf22176)" userId="S::inf22176@lehre.dhbw-stuttgart.de::b188a04f-7094-4bcb-9a2f-3d149e049f6b" providerId="AD" clId="Web-{07284E6A-C46F-032C-39CF-2E9B0A875908}" dt="2023-11-07T12:40:11.936" v="528"/>
          <ac:picMkLst>
            <pc:docMk/>
            <pc:sldMk cId="3878050171" sldId="278"/>
            <ac:picMk id="4" creationId="{3ACD5504-59F8-07A9-6B48-70EECB9DB8C8}"/>
          </ac:picMkLst>
        </pc:picChg>
      </pc:sldChg>
      <pc:sldChg chg="addSp modSp new">
        <pc:chgData name="Ernst Robin (inf22176)" userId="S::inf22176@lehre.dhbw-stuttgart.de::b188a04f-7094-4bcb-9a2f-3d149e049f6b" providerId="AD" clId="Web-{07284E6A-C46F-032C-39CF-2E9B0A875908}" dt="2023-11-07T12:43:34.164" v="648" actId="20577"/>
        <pc:sldMkLst>
          <pc:docMk/>
          <pc:sldMk cId="4154315917" sldId="278"/>
        </pc:sldMkLst>
        <pc:spChg chg="mod">
          <ac:chgData name="Ernst Robin (inf22176)" userId="S::inf22176@lehre.dhbw-stuttgart.de::b188a04f-7094-4bcb-9a2f-3d149e049f6b" providerId="AD" clId="Web-{07284E6A-C46F-032C-39CF-2E9B0A875908}" dt="2023-11-07T12:43:34.164" v="648" actId="20577"/>
          <ac:spMkLst>
            <pc:docMk/>
            <pc:sldMk cId="4154315917" sldId="278"/>
            <ac:spMk id="2" creationId="{45FC9BAE-4FB0-8647-B1C6-124466DBDB6E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2:43:23.898" v="645" actId="20577"/>
          <ac:spMkLst>
            <pc:docMk/>
            <pc:sldMk cId="4154315917" sldId="278"/>
            <ac:spMk id="3" creationId="{16931DD7-A89E-3589-D823-8DF34EA8D96B}"/>
          </ac:spMkLst>
        </pc:spChg>
        <pc:picChg chg="add mod">
          <ac:chgData name="Ernst Robin (inf22176)" userId="S::inf22176@lehre.dhbw-stuttgart.de::b188a04f-7094-4bcb-9a2f-3d149e049f6b" providerId="AD" clId="Web-{07284E6A-C46F-032C-39CF-2E9B0A875908}" dt="2023-11-07T12:43:30.789" v="647" actId="1076"/>
          <ac:picMkLst>
            <pc:docMk/>
            <pc:sldMk cId="4154315917" sldId="278"/>
            <ac:picMk id="4" creationId="{333A1A47-81AD-58EA-7E0F-A0B1956E683C}"/>
          </ac:picMkLst>
        </pc:picChg>
      </pc:sldChg>
      <pc:sldChg chg="addSp delSp modSp new mod setBg">
        <pc:chgData name="Ernst Robin (inf22176)" userId="S::inf22176@lehre.dhbw-stuttgart.de::b188a04f-7094-4bcb-9a2f-3d149e049f6b" providerId="AD" clId="Web-{07284E6A-C46F-032C-39CF-2E9B0A875908}" dt="2023-11-07T13:03:22.050" v="768"/>
        <pc:sldMkLst>
          <pc:docMk/>
          <pc:sldMk cId="2234184455" sldId="279"/>
        </pc:sldMkLst>
        <pc:spChg chg="mod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2" creationId="{523A62E6-EF2C-2A0F-10EB-505C27038E51}"/>
          </ac:spMkLst>
        </pc:spChg>
        <pc:spChg chg="mod">
          <ac:chgData name="Ernst Robin (inf22176)" userId="S::inf22176@lehre.dhbw-stuttgart.de::b188a04f-7094-4bcb-9a2f-3d149e049f6b" providerId="AD" clId="Web-{07284E6A-C46F-032C-39CF-2E9B0A875908}" dt="2023-11-07T13:03:16.940" v="762" actId="20577"/>
          <ac:spMkLst>
            <pc:docMk/>
            <pc:sldMk cId="2234184455" sldId="279"/>
            <ac:spMk id="3" creationId="{6700F963-34C8-43E6-00F8-577A8D796097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4:53.434" v="663"/>
          <ac:spMkLst>
            <pc:docMk/>
            <pc:sldMk cId="2234184455" sldId="279"/>
            <ac:spMk id="6" creationId="{44E44A4E-48DA-067A-3CD5-BCBCA0E91D83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6:18.391" v="673"/>
          <ac:spMkLst>
            <pc:docMk/>
            <pc:sldMk cId="2234184455" sldId="279"/>
            <ac:spMk id="9" creationId="{D3ED3B78-B41F-1AA3-EE22-3F7A5B43A7CF}"/>
          </ac:spMkLst>
        </pc:spChg>
        <pc:spChg chg="add del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11" creationId="{32AEEBC8-9D30-42EF-95F2-386C2653FBF0}"/>
          </ac:spMkLst>
        </pc:spChg>
        <pc:spChg chg="add del">
          <ac:chgData name="Ernst Robin (inf22176)" userId="S::inf22176@lehre.dhbw-stuttgart.de::b188a04f-7094-4bcb-9a2f-3d149e049f6b" providerId="AD" clId="Web-{07284E6A-C46F-032C-39CF-2E9B0A875908}" dt="2023-11-07T12:44:52.809" v="661"/>
          <ac:spMkLst>
            <pc:docMk/>
            <pc:sldMk cId="2234184455" sldId="279"/>
            <ac:spMk id="13" creationId="{2E92FA66-67D7-4CB4-94D3-E643A9AD4757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6:53.924" v="679"/>
          <ac:spMkLst>
            <pc:docMk/>
            <pc:sldMk cId="2234184455" sldId="279"/>
            <ac:spMk id="14" creationId="{FB8D7CE9-A185-FBC9-4584-E4A0357C9B7C}"/>
          </ac:spMkLst>
        </pc:spChg>
        <pc:spChg chg="add del mod">
          <ac:chgData name="Ernst Robin (inf22176)" userId="S::inf22176@lehre.dhbw-stuttgart.de::b188a04f-7094-4bcb-9a2f-3d149e049f6b" providerId="AD" clId="Web-{07284E6A-C46F-032C-39CF-2E9B0A875908}" dt="2023-11-07T12:49:10.509" v="701"/>
          <ac:spMkLst>
            <pc:docMk/>
            <pc:sldMk cId="2234184455" sldId="279"/>
            <ac:spMk id="17" creationId="{3D2852ED-F200-06B3-FDFF-9F781C105569}"/>
          </ac:spMkLst>
        </pc:spChg>
        <pc:spChg chg="add mod">
          <ac:chgData name="Ernst Robin (inf22176)" userId="S::inf22176@lehre.dhbw-stuttgart.de::b188a04f-7094-4bcb-9a2f-3d149e049f6b" providerId="AD" clId="Web-{07284E6A-C46F-032C-39CF-2E9B0A875908}" dt="2023-11-07T13:03:22.050" v="768"/>
          <ac:spMkLst>
            <pc:docMk/>
            <pc:sldMk cId="2234184455" sldId="279"/>
            <ac:spMk id="20" creationId="{693E7AB2-9DF7-01BA-4E2A-593F61F36893}"/>
          </ac:spMkLst>
        </pc:spChg>
        <pc:graphicFrameChg chg="add del mod ord modGraphic">
          <ac:chgData name="Ernst Robin (inf22176)" userId="S::inf22176@lehre.dhbw-stuttgart.de::b188a04f-7094-4bcb-9a2f-3d149e049f6b" providerId="AD" clId="Web-{07284E6A-C46F-032C-39CF-2E9B0A875908}" dt="2023-11-07T12:44:53.434" v="664"/>
          <ac:graphicFrameMkLst>
            <pc:docMk/>
            <pc:sldMk cId="2234184455" sldId="279"/>
            <ac:graphicFrameMk id="5" creationId="{BA052180-3F40-4CDC-1624-28584E39DF3C}"/>
          </ac:graphicFrameMkLst>
        </pc:graphicFrameChg>
        <pc:graphicFrameChg chg="add mod modGraphic">
          <ac:chgData name="Ernst Robin (inf22176)" userId="S::inf22176@lehre.dhbw-stuttgart.de::b188a04f-7094-4bcb-9a2f-3d149e049f6b" providerId="AD" clId="Web-{07284E6A-C46F-032C-39CF-2E9B0A875908}" dt="2023-11-07T12:49:50.636" v="708"/>
          <ac:graphicFrameMkLst>
            <pc:docMk/>
            <pc:sldMk cId="2234184455" sldId="279"/>
            <ac:graphicFrameMk id="8" creationId="{B9251023-19B3-F0DC-49CF-5633A7D65007}"/>
          </ac:graphicFrameMkLst>
        </pc:graphicFrameChg>
        <pc:graphicFrameChg chg="add mod modGraphic">
          <ac:chgData name="Ernst Robin (inf22176)" userId="S::inf22176@lehre.dhbw-stuttgart.de::b188a04f-7094-4bcb-9a2f-3d149e049f6b" providerId="AD" clId="Web-{07284E6A-C46F-032C-39CF-2E9B0A875908}" dt="2023-11-07T12:48:12.193" v="695"/>
          <ac:graphicFrameMkLst>
            <pc:docMk/>
            <pc:sldMk cId="2234184455" sldId="279"/>
            <ac:graphicFrameMk id="12" creationId="{749A6825-F280-BB68-2545-0847E4D917AA}"/>
          </ac:graphicFrameMkLst>
        </pc:graphicFrameChg>
        <pc:graphicFrameChg chg="add del mod modGraphic">
          <ac:chgData name="Ernst Robin (inf22176)" userId="S::inf22176@lehre.dhbw-stuttgart.de::b188a04f-7094-4bcb-9a2f-3d149e049f6b" providerId="AD" clId="Web-{07284E6A-C46F-032C-39CF-2E9B0A875908}" dt="2023-11-07T13:03:21.315" v="765"/>
          <ac:graphicFrameMkLst>
            <pc:docMk/>
            <pc:sldMk cId="2234184455" sldId="279"/>
            <ac:graphicFrameMk id="16" creationId="{663D9F29-A7EB-E9B5-8ADE-36763AFAC606}"/>
          </ac:graphicFrameMkLst>
        </pc:graphicFrameChg>
        <pc:graphicFrameChg chg="add mod">
          <ac:chgData name="Ernst Robin (inf22176)" userId="S::inf22176@lehre.dhbw-stuttgart.de::b188a04f-7094-4bcb-9a2f-3d149e049f6b" providerId="AD" clId="Web-{07284E6A-C46F-032C-39CF-2E9B0A875908}" dt="2023-11-07T13:03:22.003" v="766"/>
          <ac:graphicFrameMkLst>
            <pc:docMk/>
            <pc:sldMk cId="2234184455" sldId="279"/>
            <ac:graphicFrameMk id="19" creationId="{7C4EA829-0FBD-CAB7-B89B-43460DBDF05B}"/>
          </ac:graphicFrameMkLst>
        </pc:graphicFrameChg>
      </pc:sldChg>
    </pc:docChg>
  </pc:docChgLst>
  <pc:docChgLst>
    <pc:chgData name="Ernst Robin (inf22176)" userId="S::inf22176@lehre.dhbw-stuttgart.de::b188a04f-7094-4bcb-9a2f-3d149e049f6b" providerId="AD" clId="Web-{E410FF67-DFBE-765E-51E0-AB7AB94CE7E2}"/>
    <pc:docChg chg="modSld">
      <pc:chgData name="Ernst Robin (inf22176)" userId="S::inf22176@lehre.dhbw-stuttgart.de::b188a04f-7094-4bcb-9a2f-3d149e049f6b" providerId="AD" clId="Web-{E410FF67-DFBE-765E-51E0-AB7AB94CE7E2}" dt="2023-11-07T13:07:56.673" v="35" actId="20577"/>
      <pc:docMkLst>
        <pc:docMk/>
      </pc:docMkLst>
      <pc:sldChg chg="addSp delSp modSp">
        <pc:chgData name="Ernst Robin (inf22176)" userId="S::inf22176@lehre.dhbw-stuttgart.de::b188a04f-7094-4bcb-9a2f-3d149e049f6b" providerId="AD" clId="Web-{E410FF67-DFBE-765E-51E0-AB7AB94CE7E2}" dt="2023-11-07T13:07:56.673" v="35" actId="20577"/>
        <pc:sldMkLst>
          <pc:docMk/>
          <pc:sldMk cId="2234184455" sldId="279"/>
        </pc:sldMkLst>
        <pc:spChg chg="mod">
          <ac:chgData name="Ernst Robin (inf22176)" userId="S::inf22176@lehre.dhbw-stuttgart.de::b188a04f-7094-4bcb-9a2f-3d149e049f6b" providerId="AD" clId="Web-{E410FF67-DFBE-765E-51E0-AB7AB94CE7E2}" dt="2023-11-07T13:07:56.673" v="35" actId="20577"/>
          <ac:spMkLst>
            <pc:docMk/>
            <pc:sldMk cId="2234184455" sldId="279"/>
            <ac:spMk id="3" creationId="{6700F963-34C8-43E6-00F8-577A8D796097}"/>
          </ac:spMkLst>
        </pc:spChg>
        <pc:spChg chg="add del mod">
          <ac:chgData name="Ernst Robin (inf22176)" userId="S::inf22176@lehre.dhbw-stuttgart.de::b188a04f-7094-4bcb-9a2f-3d149e049f6b" providerId="AD" clId="Web-{E410FF67-DFBE-765E-51E0-AB7AB94CE7E2}" dt="2023-11-07T13:05:25.169" v="10"/>
          <ac:spMkLst>
            <pc:docMk/>
            <pc:sldMk cId="2234184455" sldId="279"/>
            <ac:spMk id="6" creationId="{029DE81B-426F-4533-B720-537F34A828EF}"/>
          </ac:spMkLst>
        </pc:spChg>
        <pc:spChg chg="del">
          <ac:chgData name="Ernst Robin (inf22176)" userId="S::inf22176@lehre.dhbw-stuttgart.de::b188a04f-7094-4bcb-9a2f-3d149e049f6b" providerId="AD" clId="Web-{E410FF67-DFBE-765E-51E0-AB7AB94CE7E2}" dt="2023-11-07T13:04:44.074" v="0"/>
          <ac:spMkLst>
            <pc:docMk/>
            <pc:sldMk cId="2234184455" sldId="279"/>
            <ac:spMk id="20" creationId="{693E7AB2-9DF7-01BA-4E2A-593F61F36893}"/>
          </ac:spMkLst>
        </pc:spChg>
        <pc:graphicFrameChg chg="add mod modGraphic">
          <ac:chgData name="Ernst Robin (inf22176)" userId="S::inf22176@lehre.dhbw-stuttgart.de::b188a04f-7094-4bcb-9a2f-3d149e049f6b" providerId="AD" clId="Web-{E410FF67-DFBE-765E-51E0-AB7AB94CE7E2}" dt="2023-11-07T13:05:34.388" v="13"/>
          <ac:graphicFrameMkLst>
            <pc:docMk/>
            <pc:sldMk cId="2234184455" sldId="279"/>
            <ac:graphicFrameMk id="5" creationId="{381E94AD-EFA2-DE36-B662-4032097A7B5D}"/>
          </ac:graphicFrameMkLst>
        </pc:graphicFrameChg>
        <pc:graphicFrameChg chg="del">
          <ac:chgData name="Ernst Robin (inf22176)" userId="S::inf22176@lehre.dhbw-stuttgart.de::b188a04f-7094-4bcb-9a2f-3d149e049f6b" providerId="AD" clId="Web-{E410FF67-DFBE-765E-51E0-AB7AB94CE7E2}" dt="2023-11-07T13:05:12.559" v="4"/>
          <ac:graphicFrameMkLst>
            <pc:docMk/>
            <pc:sldMk cId="2234184455" sldId="279"/>
            <ac:graphicFrameMk id="12" creationId="{749A6825-F280-BB68-2545-0847E4D917AA}"/>
          </ac:graphicFrameMkLst>
        </pc:graphicFrameChg>
        <pc:graphicFrameChg chg="mod modGraphic">
          <ac:chgData name="Ernst Robin (inf22176)" userId="S::inf22176@lehre.dhbw-stuttgart.de::b188a04f-7094-4bcb-9a2f-3d149e049f6b" providerId="AD" clId="Web-{E410FF67-DFBE-765E-51E0-AB7AB94CE7E2}" dt="2023-11-07T13:04:56.621" v="3"/>
          <ac:graphicFrameMkLst>
            <pc:docMk/>
            <pc:sldMk cId="2234184455" sldId="279"/>
            <ac:graphicFrameMk id="19" creationId="{7C4EA829-0FBD-CAB7-B89B-43460DBDF05B}"/>
          </ac:graphicFrameMkLst>
        </pc:graphicFrameChg>
      </pc:sldChg>
    </pc:docChg>
  </pc:docChgLst>
  <pc:docChgLst>
    <pc:chgData name="Ekhardt Thomas (inf22145)" userId="S::inf22145@lehre.dhbw-stuttgart.de::b82e7b08-837f-43fe-910c-2c0e33c5decb" providerId="AD" clId="Web-{BCC51F3C-71CC-4DEB-A058-D0330027C057}"/>
    <pc:docChg chg="addSld delSld modSld">
      <pc:chgData name="Ekhardt Thomas (inf22145)" userId="S::inf22145@lehre.dhbw-stuttgart.de::b82e7b08-837f-43fe-910c-2c0e33c5decb" providerId="AD" clId="Web-{BCC51F3C-71CC-4DEB-A058-D0330027C057}" dt="2023-11-08T10:38:35.911" v="1267" actId="20577"/>
      <pc:docMkLst>
        <pc:docMk/>
      </pc:docMkLst>
      <pc:sldChg chg="addSp delSp modSp del">
        <pc:chgData name="Ekhardt Thomas (inf22145)" userId="S::inf22145@lehre.dhbw-stuttgart.de::b82e7b08-837f-43fe-910c-2c0e33c5decb" providerId="AD" clId="Web-{BCC51F3C-71CC-4DEB-A058-D0330027C057}" dt="2023-11-08T08:45:03.084" v="182"/>
        <pc:sldMkLst>
          <pc:docMk/>
          <pc:sldMk cId="4072069373" sldId="260"/>
        </pc:sldMkLst>
        <pc:spChg chg="del">
          <ac:chgData name="Ekhardt Thomas (inf22145)" userId="S::inf22145@lehre.dhbw-stuttgart.de::b82e7b08-837f-43fe-910c-2c0e33c5decb" providerId="AD" clId="Web-{BCC51F3C-71CC-4DEB-A058-D0330027C057}" dt="2023-11-08T08:41:14.498" v="168"/>
          <ac:spMkLst>
            <pc:docMk/>
            <pc:sldMk cId="4072069373" sldId="260"/>
            <ac:spMk id="2" creationId="{29444CDF-2056-33AB-4E8C-B910F1B71F9A}"/>
          </ac:spMkLst>
        </pc:spChg>
        <pc:spChg chg="del">
          <ac:chgData name="Ekhardt Thomas (inf22145)" userId="S::inf22145@lehre.dhbw-stuttgart.de::b82e7b08-837f-43fe-910c-2c0e33c5decb" providerId="AD" clId="Web-{BCC51F3C-71CC-4DEB-A058-D0330027C057}" dt="2023-11-08T08:41:20.420" v="171"/>
          <ac:spMkLst>
            <pc:docMk/>
            <pc:sldMk cId="4072069373" sldId="260"/>
            <ac:spMk id="8" creationId="{F83AE626-AE68-A7BB-34A7-0F5CBA8191F9}"/>
          </ac:spMkLst>
        </pc:spChg>
        <pc:picChg chg="add del mod">
          <ac:chgData name="Ekhardt Thomas (inf22145)" userId="S::inf22145@lehre.dhbw-stuttgart.de::b82e7b08-837f-43fe-910c-2c0e33c5decb" providerId="AD" clId="Web-{BCC51F3C-71CC-4DEB-A058-D0330027C057}" dt="2023-11-08T08:41:34.030" v="176" actId="1076"/>
          <ac:picMkLst>
            <pc:docMk/>
            <pc:sldMk cId="4072069373" sldId="260"/>
            <ac:picMk id="4" creationId="{002FDFAD-0DCF-C53E-0542-229D64D202D9}"/>
          </ac:picMkLst>
        </pc:picChg>
      </pc:sldChg>
      <pc:sldChg chg="del">
        <pc:chgData name="Ekhardt Thomas (inf22145)" userId="S::inf22145@lehre.dhbw-stuttgart.de::b82e7b08-837f-43fe-910c-2c0e33c5decb" providerId="AD" clId="Web-{BCC51F3C-71CC-4DEB-A058-D0330027C057}" dt="2023-11-08T08:40:45.669" v="166"/>
        <pc:sldMkLst>
          <pc:docMk/>
          <pc:sldMk cId="3885411726" sldId="263"/>
        </pc:sldMkLst>
      </pc:sldChg>
      <pc:sldChg chg="delSp del">
        <pc:chgData name="Ekhardt Thomas (inf22145)" userId="S::inf22145@lehre.dhbw-stuttgart.de::b82e7b08-837f-43fe-910c-2c0e33c5decb" providerId="AD" clId="Web-{BCC51F3C-71CC-4DEB-A058-D0330027C057}" dt="2023-11-08T08:40:48.029" v="167"/>
        <pc:sldMkLst>
          <pc:docMk/>
          <pc:sldMk cId="1880412378" sldId="264"/>
        </pc:sldMkLst>
        <pc:spChg chg="del">
          <ac:chgData name="Ekhardt Thomas (inf22145)" userId="S::inf22145@lehre.dhbw-stuttgart.de::b82e7b08-837f-43fe-910c-2c0e33c5decb" providerId="AD" clId="Web-{BCC51F3C-71CC-4DEB-A058-D0330027C057}" dt="2023-11-08T08:38:29.571" v="160"/>
          <ac:spMkLst>
            <pc:docMk/>
            <pc:sldMk cId="1880412378" sldId="264"/>
            <ac:spMk id="2" creationId="{ACDCB5F1-AC7B-1372-9485-D6C93B03E022}"/>
          </ac:spMkLst>
        </pc:spChg>
        <pc:spChg chg="del">
          <ac:chgData name="Ekhardt Thomas (inf22145)" userId="S::inf22145@lehre.dhbw-stuttgart.de::b82e7b08-837f-43fe-910c-2c0e33c5decb" providerId="AD" clId="Web-{BCC51F3C-71CC-4DEB-A058-D0330027C057}" dt="2023-11-08T08:38:30.446" v="161"/>
          <ac:spMkLst>
            <pc:docMk/>
            <pc:sldMk cId="1880412378" sldId="264"/>
            <ac:spMk id="3" creationId="{4C6C5CCE-2E01-975A-2C81-EB233BEA606D}"/>
          </ac:spMkLst>
        </pc:spChg>
      </pc:sldChg>
      <pc:sldChg chg="del">
        <pc:chgData name="Ekhardt Thomas (inf22145)" userId="S::inf22145@lehre.dhbw-stuttgart.de::b82e7b08-837f-43fe-910c-2c0e33c5decb" providerId="AD" clId="Web-{BCC51F3C-71CC-4DEB-A058-D0330027C057}" dt="2023-11-08T08:43:34.971" v="178"/>
        <pc:sldMkLst>
          <pc:docMk/>
          <pc:sldMk cId="3624707546" sldId="271"/>
        </pc:sldMkLst>
      </pc:sldChg>
      <pc:sldChg chg="del">
        <pc:chgData name="Ekhardt Thomas (inf22145)" userId="S::inf22145@lehre.dhbw-stuttgart.de::b82e7b08-837f-43fe-910c-2c0e33c5decb" providerId="AD" clId="Web-{BCC51F3C-71CC-4DEB-A058-D0330027C057}" dt="2023-11-08T10:13:08.890" v="225"/>
        <pc:sldMkLst>
          <pc:docMk/>
          <pc:sldMk cId="725189407" sldId="273"/>
        </pc:sldMkLst>
      </pc:sldChg>
      <pc:sldChg chg="del">
        <pc:chgData name="Ekhardt Thomas (inf22145)" userId="S::inf22145@lehre.dhbw-stuttgart.de::b82e7b08-837f-43fe-910c-2c0e33c5decb" providerId="AD" clId="Web-{BCC51F3C-71CC-4DEB-A058-D0330027C057}" dt="2023-11-08T10:13:23.016" v="226"/>
        <pc:sldMkLst>
          <pc:docMk/>
          <pc:sldMk cId="4154315917" sldId="278"/>
        </pc:sldMkLst>
      </pc:sldChg>
      <pc:sldChg chg="modSp del">
        <pc:chgData name="Ekhardt Thomas (inf22145)" userId="S::inf22145@lehre.dhbw-stuttgart.de::b82e7b08-837f-43fe-910c-2c0e33c5decb" providerId="AD" clId="Web-{BCC51F3C-71CC-4DEB-A058-D0330027C057}" dt="2023-11-08T10:37:32.112" v="1244"/>
        <pc:sldMkLst>
          <pc:docMk/>
          <pc:sldMk cId="2234184455" sldId="279"/>
        </pc:sldMkLst>
        <pc:spChg chg="mod">
          <ac:chgData name="Ekhardt Thomas (inf22145)" userId="S::inf22145@lehre.dhbw-stuttgart.de::b82e7b08-837f-43fe-910c-2c0e33c5decb" providerId="AD" clId="Web-{BCC51F3C-71CC-4DEB-A058-D0330027C057}" dt="2023-11-08T10:07:21.238" v="203" actId="1076"/>
          <ac:spMkLst>
            <pc:docMk/>
            <pc:sldMk cId="2234184455" sldId="279"/>
            <ac:spMk id="3" creationId="{6700F963-34C8-43E6-00F8-577A8D796097}"/>
          </ac:spMkLst>
        </pc:spChg>
        <pc:graphicFrameChg chg="modGraphic">
          <ac:chgData name="Ekhardt Thomas (inf22145)" userId="S::inf22145@lehre.dhbw-stuttgart.de::b82e7b08-837f-43fe-910c-2c0e33c5decb" providerId="AD" clId="Web-{BCC51F3C-71CC-4DEB-A058-D0330027C057}" dt="2023-11-08T10:09:48.899" v="205"/>
          <ac:graphicFrameMkLst>
            <pc:docMk/>
            <pc:sldMk cId="2234184455" sldId="279"/>
            <ac:graphicFrameMk id="5" creationId="{381E94AD-EFA2-DE36-B662-4032097A7B5D}"/>
          </ac:graphicFrameMkLst>
        </pc:graphicFrameChg>
      </pc:sldChg>
      <pc:sldChg chg="modTransition">
        <pc:chgData name="Ekhardt Thomas (inf22145)" userId="S::inf22145@lehre.dhbw-stuttgart.de::b82e7b08-837f-43fe-910c-2c0e33c5decb" providerId="AD" clId="Web-{BCC51F3C-71CC-4DEB-A058-D0330027C057}" dt="2023-11-08T10:36:22.531" v="1242"/>
        <pc:sldMkLst>
          <pc:docMk/>
          <pc:sldMk cId="4203385639" sldId="281"/>
        </pc:sldMkLst>
      </pc:sldChg>
      <pc:sldChg chg="modSp modTransition">
        <pc:chgData name="Ekhardt Thomas (inf22145)" userId="S::inf22145@lehre.dhbw-stuttgart.de::b82e7b08-837f-43fe-910c-2c0e33c5decb" providerId="AD" clId="Web-{BCC51F3C-71CC-4DEB-A058-D0330027C057}" dt="2023-11-08T10:36:19.234" v="1240"/>
        <pc:sldMkLst>
          <pc:docMk/>
          <pc:sldMk cId="3051921502" sldId="283"/>
        </pc:sldMkLst>
        <pc:graphicFrameChg chg="mod modGraphic">
          <ac:chgData name="Ekhardt Thomas (inf22145)" userId="S::inf22145@lehre.dhbw-stuttgart.de::b82e7b08-837f-43fe-910c-2c0e33c5decb" providerId="AD" clId="Web-{BCC51F3C-71CC-4DEB-A058-D0330027C057}" dt="2023-11-08T08:42:33.548" v="177"/>
          <ac:graphicFrameMkLst>
            <pc:docMk/>
            <pc:sldMk cId="3051921502" sldId="283"/>
            <ac:graphicFrameMk id="2242" creationId="{00000000-0000-0000-0000-000000000000}"/>
          </ac:graphicFrameMkLst>
        </pc:graphicFrameChg>
      </pc:sldChg>
      <pc:sldChg chg="modTransition">
        <pc:chgData name="Ekhardt Thomas (inf22145)" userId="S::inf22145@lehre.dhbw-stuttgart.de::b82e7b08-837f-43fe-910c-2c0e33c5decb" providerId="AD" clId="Web-{BCC51F3C-71CC-4DEB-A058-D0330027C057}" dt="2023-11-08T10:36:20.781" v="1241"/>
        <pc:sldMkLst>
          <pc:docMk/>
          <pc:sldMk cId="3888505960" sldId="285"/>
        </pc:sldMkLst>
      </pc:sldChg>
      <pc:sldChg chg="addSp delSp modSp add addAnim">
        <pc:chgData name="Ekhardt Thomas (inf22145)" userId="S::inf22145@lehre.dhbw-stuttgart.de::b82e7b08-837f-43fe-910c-2c0e33c5decb" providerId="AD" clId="Web-{BCC51F3C-71CC-4DEB-A058-D0330027C057}" dt="2023-11-08T08:31:16.151" v="134"/>
        <pc:sldMkLst>
          <pc:docMk/>
          <pc:sldMk cId="4078653880" sldId="286"/>
        </pc:sldMkLst>
        <pc:spChg chg="add del mod">
          <ac:chgData name="Ekhardt Thomas (inf22145)" userId="S::inf22145@lehre.dhbw-stuttgart.de::b82e7b08-837f-43fe-910c-2c0e33c5decb" providerId="AD" clId="Web-{BCC51F3C-71CC-4DEB-A058-D0330027C057}" dt="2023-11-08T08:30:04.836" v="115"/>
          <ac:spMkLst>
            <pc:docMk/>
            <pc:sldMk cId="4078653880" sldId="286"/>
            <ac:spMk id="2" creationId="{6457F561-C65C-A6E2-1DE4-4EEBF45B19D9}"/>
          </ac:spMkLst>
        </pc:spChg>
        <pc:spChg chg="add mod">
          <ac:chgData name="Ekhardt Thomas (inf22145)" userId="S::inf22145@lehre.dhbw-stuttgart.de::b82e7b08-837f-43fe-910c-2c0e33c5decb" providerId="AD" clId="Web-{BCC51F3C-71CC-4DEB-A058-D0330027C057}" dt="2023-11-08T08:31:01.869" v="133" actId="20577"/>
          <ac:spMkLst>
            <pc:docMk/>
            <pc:sldMk cId="4078653880" sldId="286"/>
            <ac:spMk id="4" creationId="{A98D92E3-488F-9532-E6AD-BC8B0D0853F5}"/>
          </ac:spMkLst>
        </pc:spChg>
        <pc:picChg chg="mod">
          <ac:chgData name="Ekhardt Thomas (inf22145)" userId="S::inf22145@lehre.dhbw-stuttgart.de::b82e7b08-837f-43fe-910c-2c0e33c5decb" providerId="AD" clId="Web-{BCC51F3C-71CC-4DEB-A058-D0330027C057}" dt="2023-11-08T08:31:16.151" v="134"/>
          <ac:picMkLst>
            <pc:docMk/>
            <pc:sldMk cId="4078653880" sldId="286"/>
            <ac:picMk id="7" creationId="{1C3582B4-61C9-C57C-4CAD-9814025C783E}"/>
          </ac:picMkLst>
        </pc:picChg>
      </pc:sldChg>
      <pc:sldChg chg="addSp modSp add modTransition addAnim">
        <pc:chgData name="Ekhardt Thomas (inf22145)" userId="S::inf22145@lehre.dhbw-stuttgart.de::b82e7b08-837f-43fe-910c-2c0e33c5decb" providerId="AD" clId="Web-{BCC51F3C-71CC-4DEB-A058-D0330027C057}" dt="2023-11-08T10:36:24.531" v="1243"/>
        <pc:sldMkLst>
          <pc:docMk/>
          <pc:sldMk cId="1924849389" sldId="287"/>
        </pc:sldMkLst>
        <pc:spChg chg="add mod">
          <ac:chgData name="Ekhardt Thomas (inf22145)" userId="S::inf22145@lehre.dhbw-stuttgart.de::b82e7b08-837f-43fe-910c-2c0e33c5decb" providerId="AD" clId="Web-{BCC51F3C-71CC-4DEB-A058-D0330027C057}" dt="2023-11-08T08:30:30.946" v="130" actId="20577"/>
          <ac:spMkLst>
            <pc:docMk/>
            <pc:sldMk cId="1924849389" sldId="287"/>
            <ac:spMk id="3" creationId="{B7869C8C-3479-9937-7337-EB5E6FB513F8}"/>
          </ac:spMkLst>
        </pc:spChg>
        <pc:picChg chg="mod">
          <ac:chgData name="Ekhardt Thomas (inf22145)" userId="S::inf22145@lehre.dhbw-stuttgart.de::b82e7b08-837f-43fe-910c-2c0e33c5decb" providerId="AD" clId="Web-{BCC51F3C-71CC-4DEB-A058-D0330027C057}" dt="2023-11-08T08:31:24.917" v="135"/>
          <ac:picMkLst>
            <pc:docMk/>
            <pc:sldMk cId="1924849389" sldId="287"/>
            <ac:picMk id="11" creationId="{D8DD867A-3B28-D7B5-6F26-32593E94174A}"/>
          </ac:picMkLst>
        </pc:picChg>
        <pc:picChg chg="mod">
          <ac:chgData name="Ekhardt Thomas (inf22145)" userId="S::inf22145@lehre.dhbw-stuttgart.de::b82e7b08-837f-43fe-910c-2c0e33c5decb" providerId="AD" clId="Web-{BCC51F3C-71CC-4DEB-A058-D0330027C057}" dt="2023-11-08T08:31:29.667" v="136"/>
          <ac:picMkLst>
            <pc:docMk/>
            <pc:sldMk cId="1924849389" sldId="287"/>
            <ac:picMk id="12" creationId="{DD32D7CF-526F-2CA6-3355-C9C6F43BCE00}"/>
          </ac:picMkLst>
        </pc:picChg>
      </pc:sldChg>
      <pc:sldChg chg="modSp add modTransition">
        <pc:chgData name="Ekhardt Thomas (inf22145)" userId="S::inf22145@lehre.dhbw-stuttgart.de::b82e7b08-837f-43fe-910c-2c0e33c5decb" providerId="AD" clId="Web-{BCC51F3C-71CC-4DEB-A058-D0330027C057}" dt="2023-11-08T10:36:14.890" v="1238"/>
        <pc:sldMkLst>
          <pc:docMk/>
          <pc:sldMk cId="156568242" sldId="288"/>
        </pc:sldMkLst>
        <pc:picChg chg="mod modCrop">
          <ac:chgData name="Ekhardt Thomas (inf22145)" userId="S::inf22145@lehre.dhbw-stuttgart.de::b82e7b08-837f-43fe-910c-2c0e33c5decb" providerId="AD" clId="Web-{BCC51F3C-71CC-4DEB-A058-D0330027C057}" dt="2023-11-08T08:40:27.622" v="165" actId="14100"/>
          <ac:picMkLst>
            <pc:docMk/>
            <pc:sldMk cId="156568242" sldId="288"/>
            <ac:picMk id="1026" creationId="{F342C120-B1AF-F9B8-E2AC-9AE82CFC1E50}"/>
          </ac:picMkLst>
        </pc:picChg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13.500" v="1237"/>
        <pc:sldMkLst>
          <pc:docMk/>
          <pc:sldMk cId="307991108" sldId="289"/>
        </pc:sldMkLst>
      </pc:sldChg>
      <pc:sldChg chg="add del">
        <pc:chgData name="Ekhardt Thomas (inf22145)" userId="S::inf22145@lehre.dhbw-stuttgart.de::b82e7b08-837f-43fe-910c-2c0e33c5decb" providerId="AD" clId="Web-{BCC51F3C-71CC-4DEB-A058-D0330027C057}" dt="2023-11-08T08:39:24.120" v="163"/>
        <pc:sldMkLst>
          <pc:docMk/>
          <pc:sldMk cId="4286153601" sldId="289"/>
        </pc:sldMkLst>
      </pc:sldChg>
      <pc:sldChg chg="add del modTransition">
        <pc:chgData name="Ekhardt Thomas (inf22145)" userId="S::inf22145@lehre.dhbw-stuttgart.de::b82e7b08-837f-43fe-910c-2c0e33c5decb" providerId="AD" clId="Web-{BCC51F3C-71CC-4DEB-A058-D0330027C057}" dt="2023-11-08T10:36:12.187" v="1236"/>
        <pc:sldMkLst>
          <pc:docMk/>
          <pc:sldMk cId="3158090714" sldId="290"/>
        </pc:sldMkLst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09.093" v="1235"/>
        <pc:sldMkLst>
          <pc:docMk/>
          <pc:sldMk cId="96384408" sldId="291"/>
        </pc:sldMkLst>
      </pc:sldChg>
      <pc:sldChg chg="addSp delSp modSp add del replId">
        <pc:chgData name="Ekhardt Thomas (inf22145)" userId="S::inf22145@lehre.dhbw-stuttgart.de::b82e7b08-837f-43fe-910c-2c0e33c5decb" providerId="AD" clId="Web-{BCC51F3C-71CC-4DEB-A058-D0330027C057}" dt="2023-11-08T09:53:04.162" v="202"/>
        <pc:sldMkLst>
          <pc:docMk/>
          <pc:sldMk cId="2751676445" sldId="292"/>
        </pc:sldMkLst>
        <pc:spChg chg="del mod">
          <ac:chgData name="Ekhardt Thomas (inf22145)" userId="S::inf22145@lehre.dhbw-stuttgart.de::b82e7b08-837f-43fe-910c-2c0e33c5decb" providerId="AD" clId="Web-{BCC51F3C-71CC-4DEB-A058-D0330027C057}" dt="2023-11-08T09:31:21.182" v="187"/>
          <ac:spMkLst>
            <pc:docMk/>
            <pc:sldMk cId="2751676445" sldId="292"/>
            <ac:spMk id="2398" creationId="{11866050-2FFA-3024-3A6B-FB0BA9D0A044}"/>
          </ac:spMkLst>
        </pc:spChg>
        <pc:picChg chg="add del mod">
          <ac:chgData name="Ekhardt Thomas (inf22145)" userId="S::inf22145@lehre.dhbw-stuttgart.de::b82e7b08-837f-43fe-910c-2c0e33c5decb" providerId="AD" clId="Web-{BCC51F3C-71CC-4DEB-A058-D0330027C057}" dt="2023-11-08T09:31:46.027" v="196"/>
          <ac:picMkLst>
            <pc:docMk/>
            <pc:sldMk cId="2751676445" sldId="292"/>
            <ac:picMk id="2" creationId="{CD126284-A246-C43B-21AE-E1E0E4791D34}"/>
          </ac:picMkLst>
        </pc:picChg>
        <pc:picChg chg="add del mod">
          <ac:chgData name="Ekhardt Thomas (inf22145)" userId="S::inf22145@lehre.dhbw-stuttgart.de::b82e7b08-837f-43fe-910c-2c0e33c5decb" providerId="AD" clId="Web-{BCC51F3C-71CC-4DEB-A058-D0330027C057}" dt="2023-11-08T09:38:18.712" v="200"/>
          <ac:picMkLst>
            <pc:docMk/>
            <pc:sldMk cId="2751676445" sldId="292"/>
            <ac:picMk id="3" creationId="{4DE07FCB-0378-108A-ADFF-4B26B60F5ADA}"/>
          </ac:picMkLst>
        </pc:picChg>
      </pc:sldChg>
      <pc:sldChg chg="add modTransition">
        <pc:chgData name="Ekhardt Thomas (inf22145)" userId="S::inf22145@lehre.dhbw-stuttgart.de::b82e7b08-837f-43fe-910c-2c0e33c5decb" providerId="AD" clId="Web-{BCC51F3C-71CC-4DEB-A058-D0330027C057}" dt="2023-11-08T10:36:06.593" v="1234"/>
        <pc:sldMkLst>
          <pc:docMk/>
          <pc:sldMk cId="1722036185" sldId="293"/>
        </pc:sldMkLst>
      </pc:sldChg>
      <pc:sldChg chg="delSp modSp add modTransition">
        <pc:chgData name="Ekhardt Thomas (inf22145)" userId="S::inf22145@lehre.dhbw-stuttgart.de::b82e7b08-837f-43fe-910c-2c0e33c5decb" providerId="AD" clId="Web-{BCC51F3C-71CC-4DEB-A058-D0330027C057}" dt="2023-11-08T10:38:26.801" v="1261" actId="20577"/>
        <pc:sldMkLst>
          <pc:docMk/>
          <pc:sldMk cId="1933204373" sldId="294"/>
        </pc:sldMkLst>
        <pc:spChg chg="del mod">
          <ac:chgData name="Ekhardt Thomas (inf22145)" userId="S::inf22145@lehre.dhbw-stuttgart.de::b82e7b08-837f-43fe-910c-2c0e33c5decb" providerId="AD" clId="Web-{BCC51F3C-71CC-4DEB-A058-D0330027C057}" dt="2023-11-08T10:20:55.359" v="298"/>
          <ac:spMkLst>
            <pc:docMk/>
            <pc:sldMk cId="1933204373" sldId="294"/>
            <ac:spMk id="14" creationId="{25A440DB-20EF-15B7-016C-3E0C16712C9F}"/>
          </ac:spMkLst>
        </pc:spChg>
        <pc:spChg chg="mod">
          <ac:chgData name="Ekhardt Thomas (inf22145)" userId="S::inf22145@lehre.dhbw-stuttgart.de::b82e7b08-837f-43fe-910c-2c0e33c5decb" providerId="AD" clId="Web-{BCC51F3C-71CC-4DEB-A058-D0330027C057}" dt="2023-11-08T10:38:26.801" v="1261" actId="20577"/>
          <ac:spMkLst>
            <pc:docMk/>
            <pc:sldMk cId="1933204373" sldId="294"/>
            <ac:spMk id="19" creationId="{EE698989-941D-589E-2CE9-68D8EA788D50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34:00.636" v="1214"/>
          <ac:spMkLst>
            <pc:docMk/>
            <pc:sldMk cId="1933204373" sldId="294"/>
            <ac:spMk id="22" creationId="{9BBAB65C-DEA9-D724-C0A1-CEE4BD70CD0E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12:10.888" v="211"/>
          <ac:spMkLst>
            <pc:docMk/>
            <pc:sldMk cId="1933204373" sldId="294"/>
            <ac:spMk id="24" creationId="{5DA2284F-0C6B-748B-328D-3B5574851B96}"/>
          </ac:spMkLst>
        </pc:spChg>
        <pc:spChg chg="del mod">
          <ac:chgData name="Ekhardt Thomas (inf22145)" userId="S::inf22145@lehre.dhbw-stuttgart.de::b82e7b08-837f-43fe-910c-2c0e33c5decb" providerId="AD" clId="Web-{BCC51F3C-71CC-4DEB-A058-D0330027C057}" dt="2023-11-08T10:16:01.818" v="250"/>
          <ac:spMkLst>
            <pc:docMk/>
            <pc:sldMk cId="1933204373" sldId="294"/>
            <ac:spMk id="2397" creationId="{89D21414-CAE5-2A95-2056-0A49CF4C963F}"/>
          </ac:spMkLst>
        </pc:spChg>
        <pc:graphicFrameChg chg="mod modGraphic">
          <ac:chgData name="Ekhardt Thomas (inf22145)" userId="S::inf22145@lehre.dhbw-stuttgart.de::b82e7b08-837f-43fe-910c-2c0e33c5decb" providerId="AD" clId="Web-{BCC51F3C-71CC-4DEB-A058-D0330027C057}" dt="2023-11-08T10:32:49.212" v="1154" actId="1076"/>
          <ac:graphicFrameMkLst>
            <pc:docMk/>
            <pc:sldMk cId="1933204373" sldId="294"/>
            <ac:graphicFrameMk id="21" creationId="{02D67FE6-46A4-A9E6-3FB9-01DD00E2E0A3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3:54.136" v="1211" actId="1076"/>
          <ac:graphicFrameMkLst>
            <pc:docMk/>
            <pc:sldMk cId="1933204373" sldId="294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3:49.823" v="1210" actId="1076"/>
          <ac:graphicFrameMkLst>
            <pc:docMk/>
            <pc:sldMk cId="1933204373" sldId="294"/>
            <ac:graphicFrameMk id="25" creationId="{207B686F-9F89-B5C1-F59F-F9DB197BC4E8}"/>
          </ac:graphicFrameMkLst>
        </pc:graphicFrameChg>
      </pc:sldChg>
      <pc:sldChg chg="modSp add del replId">
        <pc:chgData name="Ekhardt Thomas (inf22145)" userId="S::inf22145@lehre.dhbw-stuttgart.de::b82e7b08-837f-43fe-910c-2c0e33c5decb" providerId="AD" clId="Web-{BCC51F3C-71CC-4DEB-A058-D0330027C057}" dt="2023-11-08T10:34:04.058" v="1215"/>
        <pc:sldMkLst>
          <pc:docMk/>
          <pc:sldMk cId="883717756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30:58.786" v="929" actId="20577"/>
          <ac:spMkLst>
            <pc:docMk/>
            <pc:sldMk cId="883717756" sldId="295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0:42.848" v="923" actId="1076"/>
          <ac:graphicFrameMkLst>
            <pc:docMk/>
            <pc:sldMk cId="883717756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0:46.614" v="924" actId="1076"/>
          <ac:graphicFrameMkLst>
            <pc:docMk/>
            <pc:sldMk cId="883717756" sldId="295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1:07.693" v="930" actId="1076"/>
          <ac:graphicFrameMkLst>
            <pc:docMk/>
            <pc:sldMk cId="883717756" sldId="295"/>
            <ac:graphicFrameMk id="25" creationId="{207B686F-9F89-B5C1-F59F-F9DB197BC4E8}"/>
          </ac:graphicFrameMkLst>
        </pc:graphicFrameChg>
      </pc:sldChg>
      <pc:sldChg chg="modSp add replId modTransition">
        <pc:chgData name="Ekhardt Thomas (inf22145)" userId="S::inf22145@lehre.dhbw-stuttgart.de::b82e7b08-837f-43fe-910c-2c0e33c5decb" providerId="AD" clId="Web-{BCC51F3C-71CC-4DEB-A058-D0330027C057}" dt="2023-11-08T10:38:35.911" v="1267" actId="20577"/>
        <pc:sldMkLst>
          <pc:docMk/>
          <pc:sldMk cId="1007303927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38:35.911" v="1267" actId="20577"/>
          <ac:spMkLst>
            <pc:docMk/>
            <pc:sldMk cId="1007303927" sldId="295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4:12.511" v="1218" actId="1076"/>
          <ac:graphicFrameMkLst>
            <pc:docMk/>
            <pc:sldMk cId="1007303927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17.808" v="1219" actId="1076"/>
          <ac:graphicFrameMkLst>
            <pc:docMk/>
            <pc:sldMk cId="1007303927" sldId="295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56.122" v="1227" actId="1076"/>
          <ac:graphicFrameMkLst>
            <pc:docMk/>
            <pc:sldMk cId="1007303927" sldId="295"/>
            <ac:graphicFrameMk id="25" creationId="{207B686F-9F89-B5C1-F59F-F9DB197BC4E8}"/>
          </ac:graphicFrameMkLst>
        </pc:graphicFrameChg>
      </pc:sldChg>
      <pc:sldChg chg="modSp add del replId modTransition">
        <pc:chgData name="Ekhardt Thomas (inf22145)" userId="S::inf22145@lehre.dhbw-stuttgart.de::b82e7b08-837f-43fe-910c-2c0e33c5decb" providerId="AD" clId="Web-{BCC51F3C-71CC-4DEB-A058-D0330027C057}" dt="2023-11-08T10:24:15.335" v="327"/>
        <pc:sldMkLst>
          <pc:docMk/>
          <pc:sldMk cId="2222344213" sldId="295"/>
        </pc:sldMkLst>
        <pc:spChg chg="mod">
          <ac:chgData name="Ekhardt Thomas (inf22145)" userId="S::inf22145@lehre.dhbw-stuttgart.de::b82e7b08-837f-43fe-910c-2c0e33c5decb" providerId="AD" clId="Web-{BCC51F3C-71CC-4DEB-A058-D0330027C057}" dt="2023-11-08T10:22:53.660" v="313" actId="20577"/>
          <ac:spMkLst>
            <pc:docMk/>
            <pc:sldMk cId="2222344213" sldId="295"/>
            <ac:spMk id="19" creationId="{EE698989-941D-589E-2CE9-68D8EA788D50}"/>
          </ac:spMkLst>
        </pc:spChg>
        <pc:graphicFrameChg chg="mod modGraphic">
          <ac:chgData name="Ekhardt Thomas (inf22145)" userId="S::inf22145@lehre.dhbw-stuttgart.de::b82e7b08-837f-43fe-910c-2c0e33c5decb" providerId="AD" clId="Web-{BCC51F3C-71CC-4DEB-A058-D0330027C057}" dt="2023-11-08T10:23:19.833" v="317" actId="1076"/>
          <ac:graphicFrameMkLst>
            <pc:docMk/>
            <pc:sldMk cId="2222344213" sldId="295"/>
            <ac:graphicFrameMk id="21" creationId="{02D67FE6-46A4-A9E6-3FB9-01DD00E2E0A3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23:23.458" v="318" actId="1076"/>
          <ac:graphicFrameMkLst>
            <pc:docMk/>
            <pc:sldMk cId="2222344213" sldId="295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24:01.537" v="325" actId="1076"/>
          <ac:graphicFrameMkLst>
            <pc:docMk/>
            <pc:sldMk cId="2222344213" sldId="295"/>
            <ac:graphicFrameMk id="25" creationId="{207B686F-9F89-B5C1-F59F-F9DB197BC4E8}"/>
          </ac:graphicFrameMkLst>
        </pc:graphicFrameChg>
      </pc:sldChg>
      <pc:sldChg chg="modSp add del replId">
        <pc:chgData name="Ekhardt Thomas (inf22145)" userId="S::inf22145@lehre.dhbw-stuttgart.de::b82e7b08-837f-43fe-910c-2c0e33c5decb" providerId="AD" clId="Web-{BCC51F3C-71CC-4DEB-A058-D0330027C057}" dt="2023-11-08T10:34:05.152" v="1216"/>
        <pc:sldMkLst>
          <pc:docMk/>
          <pc:sldMk cId="1506953722" sldId="296"/>
        </pc:sldMkLst>
        <pc:spChg chg="mod">
          <ac:chgData name="Ekhardt Thomas (inf22145)" userId="S::inf22145@lehre.dhbw-stuttgart.de::b82e7b08-837f-43fe-910c-2c0e33c5decb" providerId="AD" clId="Web-{BCC51F3C-71CC-4DEB-A058-D0330027C057}" dt="2023-11-08T10:31:20.302" v="933" actId="20577"/>
          <ac:spMkLst>
            <pc:docMk/>
            <pc:sldMk cId="1506953722" sldId="296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1:23.959" v="934" actId="1076"/>
          <ac:graphicFrameMkLst>
            <pc:docMk/>
            <pc:sldMk cId="1506953722" sldId="296"/>
            <ac:graphicFrameMk id="23" creationId="{30812FB0-BE3F-1B0C-6624-66BFA0A1E936}"/>
          </ac:graphicFrameMkLst>
        </pc:graphicFrameChg>
        <pc:graphicFrameChg chg="mod modGraphic">
          <ac:chgData name="Ekhardt Thomas (inf22145)" userId="S::inf22145@lehre.dhbw-stuttgart.de::b82e7b08-837f-43fe-910c-2c0e33c5decb" providerId="AD" clId="Web-{BCC51F3C-71CC-4DEB-A058-D0330027C057}" dt="2023-11-08T10:31:53.147" v="977" actId="1076"/>
          <ac:graphicFrameMkLst>
            <pc:docMk/>
            <pc:sldMk cId="1506953722" sldId="296"/>
            <ac:graphicFrameMk id="25" creationId="{207B686F-9F89-B5C1-F59F-F9DB197BC4E8}"/>
          </ac:graphicFrameMkLst>
        </pc:graphicFrameChg>
      </pc:sldChg>
      <pc:sldChg chg="addSp delSp modSp add replId modTransition">
        <pc:chgData name="Ekhardt Thomas (inf22145)" userId="S::inf22145@lehre.dhbw-stuttgart.de::b82e7b08-837f-43fe-910c-2c0e33c5decb" providerId="AD" clId="Web-{BCC51F3C-71CC-4DEB-A058-D0330027C057}" dt="2023-11-08T10:38:05.035" v="1252" actId="20577"/>
        <pc:sldMkLst>
          <pc:docMk/>
          <pc:sldMk cId="1825135070" sldId="296"/>
        </pc:sldMkLst>
        <pc:spChg chg="add del mod">
          <ac:chgData name="Ekhardt Thomas (inf22145)" userId="S::inf22145@lehre.dhbw-stuttgart.de::b82e7b08-837f-43fe-910c-2c0e33c5decb" providerId="AD" clId="Web-{BCC51F3C-71CC-4DEB-A058-D0330027C057}" dt="2023-11-08T10:38:05.035" v="1252" actId="20577"/>
          <ac:spMkLst>
            <pc:docMk/>
            <pc:sldMk cId="1825135070" sldId="296"/>
            <ac:spMk id="19" creationId="{EE698989-941D-589E-2CE9-68D8EA788D50}"/>
          </ac:spMkLst>
        </pc:spChg>
        <pc:graphicFrameChg chg="mod">
          <ac:chgData name="Ekhardt Thomas (inf22145)" userId="S::inf22145@lehre.dhbw-stuttgart.de::b82e7b08-837f-43fe-910c-2c0e33c5decb" providerId="AD" clId="Web-{BCC51F3C-71CC-4DEB-A058-D0330027C057}" dt="2023-11-08T10:34:47.137" v="1225" actId="1076"/>
          <ac:graphicFrameMkLst>
            <pc:docMk/>
            <pc:sldMk cId="1825135070" sldId="296"/>
            <ac:graphicFrameMk id="23" creationId="{30812FB0-BE3F-1B0C-6624-66BFA0A1E936}"/>
          </ac:graphicFrameMkLst>
        </pc:graphicFrameChg>
        <pc:graphicFrameChg chg="mod">
          <ac:chgData name="Ekhardt Thomas (inf22145)" userId="S::inf22145@lehre.dhbw-stuttgart.de::b82e7b08-837f-43fe-910c-2c0e33c5decb" providerId="AD" clId="Web-{BCC51F3C-71CC-4DEB-A058-D0330027C057}" dt="2023-11-08T10:34:50.747" v="1226" actId="1076"/>
          <ac:graphicFrameMkLst>
            <pc:docMk/>
            <pc:sldMk cId="1825135070" sldId="296"/>
            <ac:graphicFrameMk id="25" creationId="{207B686F-9F89-B5C1-F59F-F9DB197BC4E8}"/>
          </ac:graphicFrameMkLst>
        </pc:graphicFrameChg>
      </pc:sldChg>
      <pc:sldChg chg="add del replId">
        <pc:chgData name="Ekhardt Thomas (inf22145)" userId="S::inf22145@lehre.dhbw-stuttgart.de::b82e7b08-837f-43fe-910c-2c0e33c5decb" providerId="AD" clId="Web-{BCC51F3C-71CC-4DEB-A058-D0330027C057}" dt="2023-11-08T10:24:17.538" v="328"/>
        <pc:sldMkLst>
          <pc:docMk/>
          <pc:sldMk cId="3842248802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07DA0-D119-4BA9-8737-34DE1E9722B4}" type="datetimeFigureOut">
              <a:t>09.11.2023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0BCC4-8050-4E14-A379-B3E5CE806B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17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098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33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839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8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31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053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0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459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4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68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0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7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2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2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078E0-13C2-C6D1-6E49-6927BD9D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EAC523-D1DA-CDB6-7192-A65CFEE2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E0673-F4D9-A636-8939-A6EDCEB4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82F81-1D88-5865-1A02-E60F139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9188C-A92B-9233-EBE6-96DF092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5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38D24-D26A-93F3-BEDF-8477DD78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6DDE0C-25E8-38E0-353B-402DA4CF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1EC44-74AD-3C10-44EE-BDA0F0DB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289B0-43EE-0FA9-F405-476DE539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F904F-B9E5-C922-53F9-1FF98029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85EE85-9364-523A-BC0B-B0BAF9B4F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F055-8BDA-9AAE-62D6-586E3109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1BC94-F95A-F708-B28D-5C331A2F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B335A-C45F-7CF6-4AD8-51431560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6878C4-1DAD-CB42-A315-CC8C41DC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1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476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A3D6-E31F-7E78-4C39-67834AE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6899-72C3-939C-58CC-0288B843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60CB0D-C249-BAD7-2391-3EAD7145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85907-77AB-38A3-BE9A-D70FD2C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BC251-3632-04E5-331A-AEECD18C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817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8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7" name="Google Shape;827;p17"/>
          <p:cNvSpPr/>
          <p:nvPr/>
        </p:nvSpPr>
        <p:spPr>
          <a:xfrm>
            <a:off x="7769401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29" name="Google Shape;829;p17"/>
          <p:cNvSpPr/>
          <p:nvPr/>
        </p:nvSpPr>
        <p:spPr>
          <a:xfrm>
            <a:off x="7818070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0" name="Google Shape;830;p17"/>
          <p:cNvSpPr/>
          <p:nvPr/>
        </p:nvSpPr>
        <p:spPr>
          <a:xfrm>
            <a:off x="7873844" y="1930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831" name="Google Shape;831;p17"/>
          <p:cNvSpPr/>
          <p:nvPr/>
        </p:nvSpPr>
        <p:spPr>
          <a:xfrm>
            <a:off x="7870854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4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EF4F6-252A-43AE-9B61-6AB2FAE0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16A9A-7354-A51C-6878-B3938D52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C0CF15-B3FA-BF3A-1F90-5B580407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ED5E8-A97C-718C-D829-C6A61F9E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F10B4-6203-0C6D-9C96-EB582785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4805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162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162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C7F7-4FD5-F6F2-ECB4-5533614F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E98EAB-E87A-4B9D-43B0-6C536198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BEBE8-2ABA-DD68-60DE-9A06335A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535C6-3495-BA4F-FDE8-58C6CC3C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C2C48-0A70-0F0D-6210-C5D22A12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6FF678-7833-2574-7C2F-DC0728B4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3397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</p:spTree>
    <p:extLst>
      <p:ext uri="{BB962C8B-B14F-4D97-AF65-F5344CB8AC3E}">
        <p14:creationId xmlns:p14="http://schemas.microsoft.com/office/powerpoint/2010/main" val="5020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4E23D-A8BC-31E3-2C94-E1BB074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055CB-B601-1813-DD45-365E9195A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A0C7B6-77E2-1EE2-34BD-59A0F275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4E421C-01E9-72FA-71F6-DB6997EB6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33432C-ADD4-1A37-AF49-529C924D0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1BC514-AC21-58DE-6E22-95D055FB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C15F9-052C-EE6D-DD2F-93273BF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08D3F1-7975-E3D0-4068-603F0996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ED79-30C1-BE85-946C-13683F69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E6C0F7-54E9-FD1B-E46C-8032B1E5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F679BE-6DFA-3BC0-2CF3-46094D2F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D3BA23-0D50-ADB2-ED0F-7FAB9B86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4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E4BE91-BDE1-5687-4D3D-4CC7556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56C9B-9273-3BB8-3904-130E748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2A0FE8-5F9F-A03F-1190-9488CDC2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20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04A54-AB08-924E-EF24-8EF8CC3E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F28EB-1154-3827-04F4-37345D45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FAE743-E915-7C43-157E-691CA42E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4621BF-06BD-0141-4B9F-D37EF061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DEB856-D3EA-34AF-455A-FC44603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9153DC-8812-3DB3-ADD3-DABB3CD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2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3F224-7770-73E6-95FA-CEA1466F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697A46-AE9A-3823-8DA9-521754184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C40A44-FC38-79C2-191A-70DC618F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A4305-80A9-F9E4-7F28-AA2E9043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764CB-2898-F2F2-F906-1DDFC4BA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C29AD-6F2E-804E-3B99-A04E0AAE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10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3DA303-B792-54A6-3714-3916C72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8607B-BB63-E424-2AC6-4FE23610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E132-5860-2E6F-E781-0101FCB0C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2191-A41F-7644-AFF1-A908BBE92C38}" type="datetimeFigureOut">
              <a:rPr lang="de-DE" smtClean="0"/>
              <a:t>09.11.2023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D9B26-BF9A-9EB5-D19D-E11DDCE17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E3F77-48A9-E649-3902-0CD91AF9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DA2B-4A1A-BC4F-95DA-743709EC82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1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94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420473" y="1279760"/>
            <a:ext cx="712472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684949" y="1322913"/>
            <a:ext cx="5979521" cy="379996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5867"/>
              <a:t>Nameplate generator für Asset Administration Shell</a:t>
            </a:r>
            <a:endParaRPr sz="5867"/>
          </a:p>
        </p:txBody>
      </p:sp>
    </p:spTree>
    <p:extLst>
      <p:ext uri="{BB962C8B-B14F-4D97-AF65-F5344CB8AC3E}">
        <p14:creationId xmlns:p14="http://schemas.microsoft.com/office/powerpoint/2010/main" val="420338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 dirty="0"/>
              <a:t>Architektur</a:t>
            </a:r>
            <a:endParaRPr lang="de-DE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13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1146329-A273-C30E-3B62-909C5D468DC5}"/>
              </a:ext>
            </a:extLst>
          </p:cNvPr>
          <p:cNvSpPr/>
          <p:nvPr/>
        </p:nvSpPr>
        <p:spPr>
          <a:xfrm>
            <a:off x="1195917" y="1391707"/>
            <a:ext cx="8985249" cy="5276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Generator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B82C83-FC7F-4F17-A004-FC392F4966D1}"/>
              </a:ext>
            </a:extLst>
          </p:cNvPr>
          <p:cNvSpPr/>
          <p:nvPr/>
        </p:nvSpPr>
        <p:spPr>
          <a:xfrm>
            <a:off x="1450694" y="1824331"/>
            <a:ext cx="8477929" cy="12064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Presentation</a:t>
            </a:r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 Layer</a:t>
            </a:r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9D6491-8D7E-6698-90B2-F378761AAABE}"/>
              </a:ext>
            </a:extLst>
          </p:cNvPr>
          <p:cNvSpPr/>
          <p:nvPr/>
        </p:nvSpPr>
        <p:spPr>
          <a:xfrm>
            <a:off x="1450693" y="3193626"/>
            <a:ext cx="8477929" cy="1646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Business Layer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89DC61-B716-B143-5530-18124D51D30D}"/>
              </a:ext>
            </a:extLst>
          </p:cNvPr>
          <p:cNvSpPr/>
          <p:nvPr/>
        </p:nvSpPr>
        <p:spPr>
          <a:xfrm>
            <a:off x="1450693" y="4998955"/>
            <a:ext cx="8473695" cy="130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 Layer</a:t>
            </a:r>
          </a:p>
        </p:txBody>
      </p:sp>
      <p:pic>
        <p:nvPicPr>
          <p:cNvPr id="7" name="Inhaltsplatzhalter 14" descr="Mann mit einfarbiger Füllung">
            <a:extLst>
              <a:ext uri="{FF2B5EF4-FFF2-40B4-BE49-F238E27FC236}">
                <a16:creationId xmlns:a16="http://schemas.microsoft.com/office/drawing/2014/main" id="{E36B5A20-FFE2-B74E-28DB-966A6F259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4346" y="1716219"/>
            <a:ext cx="914400" cy="91440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B3AF56-F639-D8D1-67F4-8B95B30DFFA9}"/>
              </a:ext>
            </a:extLst>
          </p:cNvPr>
          <p:cNvCxnSpPr/>
          <p:nvPr/>
        </p:nvCxnSpPr>
        <p:spPr>
          <a:xfrm flipV="1">
            <a:off x="543982" y="2187576"/>
            <a:ext cx="904875" cy="19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9EEDA10F-485A-A532-18FA-91C646A4D59D}"/>
              </a:ext>
            </a:extLst>
          </p:cNvPr>
          <p:cNvSpPr/>
          <p:nvPr/>
        </p:nvSpPr>
        <p:spPr>
          <a:xfrm>
            <a:off x="10701639" y="5046588"/>
            <a:ext cx="1308958" cy="1464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Externer AAS Server</a:t>
            </a:r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0CBFFBC-1E91-4D65-4018-3A931803A8DE}"/>
              </a:ext>
            </a:extLst>
          </p:cNvPr>
          <p:cNvCxnSpPr>
            <a:cxnSpLocks/>
          </p:cNvCxnSpPr>
          <p:nvPr/>
        </p:nvCxnSpPr>
        <p:spPr>
          <a:xfrm flipV="1">
            <a:off x="9940923" y="5768975"/>
            <a:ext cx="760940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EE0FC1F6-4E8D-33F7-E7BF-BA448D49B2E3}"/>
              </a:ext>
            </a:extLst>
          </p:cNvPr>
          <p:cNvSpPr/>
          <p:nvPr/>
        </p:nvSpPr>
        <p:spPr>
          <a:xfrm>
            <a:off x="4893732" y="2171699"/>
            <a:ext cx="1964266" cy="7831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Api</a:t>
            </a:r>
            <a:endParaRPr lang="de-DE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636C84-8799-B613-120E-9DB4C1CCFBB2}"/>
              </a:ext>
            </a:extLst>
          </p:cNvPr>
          <p:cNvSpPr/>
          <p:nvPr/>
        </p:nvSpPr>
        <p:spPr>
          <a:xfrm>
            <a:off x="5283199" y="2561167"/>
            <a:ext cx="1185333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Endpoints</a:t>
            </a:r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B0D92E5-B5DC-BBCF-849A-0059A703FF56}"/>
              </a:ext>
            </a:extLst>
          </p:cNvPr>
          <p:cNvSpPr/>
          <p:nvPr/>
        </p:nvSpPr>
        <p:spPr>
          <a:xfrm>
            <a:off x="5096933" y="4064000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NameplateGenerator</a:t>
            </a:r>
            <a:endParaRPr lang="de-DE" err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78CBFCE-136E-4183-9EEF-FF8C24BD58CB}"/>
              </a:ext>
            </a:extLst>
          </p:cNvPr>
          <p:cNvSpPr/>
          <p:nvPr/>
        </p:nvSpPr>
        <p:spPr>
          <a:xfrm>
            <a:off x="7581899" y="4064000"/>
            <a:ext cx="1202266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QRCode</a:t>
            </a:r>
            <a:r>
              <a:rPr lang="de-DE">
                <a:ea typeface="Calibri"/>
                <a:cs typeface="Calibri"/>
              </a:rPr>
              <a:t> Generator</a:t>
            </a:r>
            <a:endParaRPr lang="de-DE" err="1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463C274-D810-6C21-7295-229417B81FFE}"/>
              </a:ext>
            </a:extLst>
          </p:cNvPr>
          <p:cNvSpPr/>
          <p:nvPr/>
        </p:nvSpPr>
        <p:spPr>
          <a:xfrm>
            <a:off x="2603499" y="4063999"/>
            <a:ext cx="1346199" cy="55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>
                <a:ea typeface="Calibri"/>
                <a:cs typeface="Calibri"/>
              </a:rPr>
              <a:t>Format</a:t>
            </a:r>
          </a:p>
          <a:p>
            <a:pPr algn="ctr"/>
            <a:r>
              <a:rPr lang="de-DE">
                <a:ea typeface="Calibri"/>
                <a:cs typeface="Calibri"/>
              </a:rPr>
              <a:t>Validation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A20C9D3-1227-93AA-FEA4-9F3C02D0F2DB}"/>
              </a:ext>
            </a:extLst>
          </p:cNvPr>
          <p:cNvSpPr/>
          <p:nvPr/>
        </p:nvSpPr>
        <p:spPr>
          <a:xfrm>
            <a:off x="2633132" y="5626098"/>
            <a:ext cx="1316566" cy="309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err="1">
                <a:ea typeface="Calibri"/>
                <a:cs typeface="Calibri"/>
              </a:rPr>
              <a:t>AasFetcher</a:t>
            </a:r>
          </a:p>
        </p:txBody>
      </p:sp>
      <p:sp>
        <p:nvSpPr>
          <p:cNvPr id="17" name="Rechteck: eine Ecke abgeschnitten 16">
            <a:extLst>
              <a:ext uri="{FF2B5EF4-FFF2-40B4-BE49-F238E27FC236}">
                <a16:creationId xmlns:a16="http://schemas.microsoft.com/office/drawing/2014/main" id="{74611926-B081-92EB-45DF-C35789C73FC0}"/>
              </a:ext>
            </a:extLst>
          </p:cNvPr>
          <p:cNvSpPr/>
          <p:nvPr/>
        </p:nvSpPr>
        <p:spPr>
          <a:xfrm>
            <a:off x="4961465" y="3530599"/>
            <a:ext cx="4013199" cy="121496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err="1">
                <a:solidFill>
                  <a:schemeClr val="tx1"/>
                </a:solidFill>
                <a:ea typeface="Calibri"/>
                <a:cs typeface="Calibri"/>
              </a:rPr>
              <a:t>NameplateGeneration</a:t>
            </a:r>
          </a:p>
        </p:txBody>
      </p:sp>
      <p:sp>
        <p:nvSpPr>
          <p:cNvPr id="18" name="Rechteck: eine Ecke abgeschnitten 17">
            <a:extLst>
              <a:ext uri="{FF2B5EF4-FFF2-40B4-BE49-F238E27FC236}">
                <a16:creationId xmlns:a16="http://schemas.microsoft.com/office/drawing/2014/main" id="{A50BAB3D-314E-E5FC-C305-C2BB253D0F0A}"/>
              </a:ext>
            </a:extLst>
          </p:cNvPr>
          <p:cNvSpPr/>
          <p:nvPr/>
        </p:nvSpPr>
        <p:spPr>
          <a:xfrm>
            <a:off x="2252131" y="3500966"/>
            <a:ext cx="2108200" cy="2628898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>
                <a:solidFill>
                  <a:schemeClr val="tx1"/>
                </a:solidFill>
                <a:ea typeface="Calibri"/>
                <a:cs typeface="Calibri"/>
              </a:rPr>
              <a:t>Data</a:t>
            </a:r>
          </a:p>
        </p:txBody>
      </p:sp>
      <p:sp>
        <p:nvSpPr>
          <p:cNvPr id="21" name="Google Shape;2640;p48">
            <a:extLst>
              <a:ext uri="{FF2B5EF4-FFF2-40B4-BE49-F238E27FC236}">
                <a16:creationId xmlns:a16="http://schemas.microsoft.com/office/drawing/2014/main" id="{F66FA32A-3F11-91A4-711C-9358E73E3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1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nhaltsplatzhalter 3" descr="Java - Logos Download">
            <a:extLst>
              <a:ext uri="{FF2B5EF4-FFF2-40B4-BE49-F238E27FC236}">
                <a16:creationId xmlns:a16="http://schemas.microsoft.com/office/drawing/2014/main" id="{9B3F3D70-992D-8F51-1B59-D32D1EF15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6" y="2176865"/>
            <a:ext cx="2531002" cy="1417361"/>
          </a:xfrm>
          <a:prstGeom prst="rect">
            <a:avLst/>
          </a:prstGeom>
          <a:noFill/>
        </p:spPr>
      </p:pic>
      <p:pic>
        <p:nvPicPr>
          <p:cNvPr id="3" name="Grafik 2" descr="Spring Boot, autoconfiguration and project hierarchy - DigicS">
            <a:extLst>
              <a:ext uri="{FF2B5EF4-FFF2-40B4-BE49-F238E27FC236}">
                <a16:creationId xmlns:a16="http://schemas.microsoft.com/office/drawing/2014/main" id="{4CA00E1C-3197-303B-8FE2-BA13A60B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221" y="2522490"/>
            <a:ext cx="5096955" cy="2675900"/>
          </a:xfrm>
          <a:prstGeom prst="rect">
            <a:avLst/>
          </a:prstGeom>
        </p:spPr>
      </p:pic>
      <p:sp>
        <p:nvSpPr>
          <p:cNvPr id="4" name="Google Shape;2640;p48">
            <a:extLst>
              <a:ext uri="{FF2B5EF4-FFF2-40B4-BE49-F238E27FC236}">
                <a16:creationId xmlns:a16="http://schemas.microsoft.com/office/drawing/2014/main" id="{57F5492A-871D-18C6-6AAE-574FB130B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00506040000020004" pitchFamily="2" charset="0"/>
              </a:rPr>
              <a:t>Architektur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8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 dirty="0"/>
              <a:t>Zeitplan</a:t>
            </a:r>
            <a:endParaRPr sz="6267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429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Überblick</a:t>
            </a:r>
            <a:endParaRPr dirty="0"/>
          </a:p>
        </p:txBody>
      </p:sp>
      <p:pic>
        <p:nvPicPr>
          <p:cNvPr id="2" name="Inhaltsplatzhalter 3">
            <a:extLst>
              <a:ext uri="{FF2B5EF4-FFF2-40B4-BE49-F238E27FC236}">
                <a16:creationId xmlns:a16="http://schemas.microsoft.com/office/drawing/2014/main" id="{CD7CCE0B-0B92-BE7B-70CB-4ED72FA7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" y="1906622"/>
            <a:ext cx="11840184" cy="325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6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9150A730-538C-109D-3068-51E2647F6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01" y="16878"/>
            <a:ext cx="7244197" cy="682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3. Semester</a:t>
            </a:r>
            <a:endParaRPr sz="36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B61221F-BD77-2669-BEB5-7343C591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704"/>
            <a:ext cx="11417857" cy="44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9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191;p56">
            <a:extLst>
              <a:ext uri="{FF2B5EF4-FFF2-40B4-BE49-F238E27FC236}">
                <a16:creationId xmlns:a16="http://schemas.microsoft.com/office/drawing/2014/main" id="{E6F5D81E-C460-32C4-CF39-80046C702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4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4. Semester</a:t>
            </a:r>
            <a:endParaRPr sz="3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58DC66-63B8-B708-1173-D44D923A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29" y="1214704"/>
            <a:ext cx="9840142" cy="45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732362" y="3328358"/>
            <a:ext cx="4540369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/>
              <a:t>Business Case</a:t>
            </a:r>
            <a:endParaRPr lang="de-DE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78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Business</a:t>
            </a:r>
            <a:r>
              <a:rPr lang="en" dirty="0"/>
              <a:t> Case</a:t>
            </a:r>
            <a:endParaRPr dirty="0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398" name="Textfeld 2397">
            <a:extLst>
              <a:ext uri="{FF2B5EF4-FFF2-40B4-BE49-F238E27FC236}">
                <a16:creationId xmlns:a16="http://schemas.microsoft.com/office/drawing/2014/main" id="{11866050-2FFA-3024-3A6B-FB0BA9D0A044}"/>
              </a:ext>
            </a:extLst>
          </p:cNvPr>
          <p:cNvSpPr txBox="1"/>
          <p:nvPr/>
        </p:nvSpPr>
        <p:spPr>
          <a:xfrm>
            <a:off x="751723" y="1899231"/>
            <a:ext cx="66481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Erstellung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von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Plaketten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QR-Code und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informativen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Symbolen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für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Produkt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Verfügbarkeit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als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Service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im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Hintergund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Webseite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Finanzieller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Vorteil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Keiner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Andere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Vorteile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Manueller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Aufwand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für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Erstellung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wird</a:t>
            </a:r>
            <a:r>
              <a:rPr lang="en-US" sz="240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40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erspart</a:t>
            </a:r>
            <a:endParaRPr lang="en-US" sz="2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38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Unser Team</a:t>
            </a:r>
            <a:endParaRPr lang="de-DE" sz="3600" dirty="0"/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2530183094"/>
              </p:ext>
            </p:extLst>
          </p:nvPr>
        </p:nvGraphicFramePr>
        <p:xfrm>
          <a:off x="1191295" y="2210873"/>
          <a:ext cx="9662162" cy="3048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err="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Teamleiter</a:t>
                      </a:r>
                      <a:endParaRPr sz="2000" err="1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Testmanager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Systemarchitekt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Entwickler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Dokumentation</a:t>
                      </a:r>
                      <a:endParaRPr sz="20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Florian Dörr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Thomas </a:t>
                      </a:r>
                      <a:r>
                        <a:rPr lang="de-DE" sz="1800" err="1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Ekhardt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Simon Luz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Robin Ernst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Tristan Kopp</a:t>
                      </a: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inf22192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inf22145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inf21063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inf22176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inf22062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0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>
                          <a:solidFill>
                            <a:srgbClr val="595959"/>
                          </a:solidFill>
                          <a:latin typeface="Barlow Semi Condensed Medium"/>
                          <a:sym typeface="Barlow Semi Condensed Medium"/>
                        </a:rPr>
                        <a:t>@lehre.dhbw-stuttgart.de</a:t>
                      </a:r>
                      <a:endParaRPr sz="1800">
                        <a:solidFill>
                          <a:srgbClr val="595959"/>
                        </a:solidFill>
                        <a:latin typeface="Barlow Semi Condensed Medium"/>
                        <a:sym typeface="Barlow Semi Condensed Medium"/>
                      </a:endParaRPr>
                    </a:p>
                  </a:txBody>
                  <a:tcPr marL="121900" marR="121900" marT="121900" marB="1219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@lehre.dhbw-stuttgart.de</a:t>
                      </a: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2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Business</a:t>
            </a:r>
            <a:r>
              <a:rPr lang="en" dirty="0"/>
              <a:t> Case</a:t>
            </a:r>
            <a:endParaRPr dirty="0"/>
          </a:p>
        </p:txBody>
      </p:sp>
      <p:grpSp>
        <p:nvGrpSpPr>
          <p:cNvPr id="26" name="Google Shape;4019;p64">
            <a:extLst>
              <a:ext uri="{FF2B5EF4-FFF2-40B4-BE49-F238E27FC236}">
                <a16:creationId xmlns:a16="http://schemas.microsoft.com/office/drawing/2014/main" id="{A88E4107-2BF7-8DD0-F041-3258CF02E4BE}"/>
              </a:ext>
            </a:extLst>
          </p:cNvPr>
          <p:cNvGrpSpPr/>
          <p:nvPr/>
        </p:nvGrpSpPr>
        <p:grpSpPr>
          <a:xfrm>
            <a:off x="7606762" y="2272872"/>
            <a:ext cx="4245069" cy="4134024"/>
            <a:chOff x="1744400" y="429725"/>
            <a:chExt cx="4623925" cy="4948200"/>
          </a:xfrm>
        </p:grpSpPr>
        <p:sp>
          <p:nvSpPr>
            <p:cNvPr id="27" name="Google Shape;4020;p64">
              <a:extLst>
                <a:ext uri="{FF2B5EF4-FFF2-40B4-BE49-F238E27FC236}">
                  <a16:creationId xmlns:a16="http://schemas.microsoft.com/office/drawing/2014/main" id="{BFB7F7D6-1280-58C0-F087-3AB167A8C39F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" name="Google Shape;4021;p64">
              <a:extLst>
                <a:ext uri="{FF2B5EF4-FFF2-40B4-BE49-F238E27FC236}">
                  <a16:creationId xmlns:a16="http://schemas.microsoft.com/office/drawing/2014/main" id="{923A5CA5-3514-0001-1AFF-FE7C87AB969F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9" name="Google Shape;4022;p64">
              <a:extLst>
                <a:ext uri="{FF2B5EF4-FFF2-40B4-BE49-F238E27FC236}">
                  <a16:creationId xmlns:a16="http://schemas.microsoft.com/office/drawing/2014/main" id="{7C83A54B-0230-1721-D256-61B82131DE37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0" name="Google Shape;4023;p64">
              <a:extLst>
                <a:ext uri="{FF2B5EF4-FFF2-40B4-BE49-F238E27FC236}">
                  <a16:creationId xmlns:a16="http://schemas.microsoft.com/office/drawing/2014/main" id="{1731E0D2-E2F6-0AD8-8119-B547CA305E6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1" name="Google Shape;4024;p64">
              <a:extLst>
                <a:ext uri="{FF2B5EF4-FFF2-40B4-BE49-F238E27FC236}">
                  <a16:creationId xmlns:a16="http://schemas.microsoft.com/office/drawing/2014/main" id="{A2BB9219-62D6-62E9-D53E-87288687721C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025;p64">
              <a:extLst>
                <a:ext uri="{FF2B5EF4-FFF2-40B4-BE49-F238E27FC236}">
                  <a16:creationId xmlns:a16="http://schemas.microsoft.com/office/drawing/2014/main" id="{1D696CB0-E10D-49FE-02A5-6139D16FFB1D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026;p64">
              <a:extLst>
                <a:ext uri="{FF2B5EF4-FFF2-40B4-BE49-F238E27FC236}">
                  <a16:creationId xmlns:a16="http://schemas.microsoft.com/office/drawing/2014/main" id="{0E0B9DC4-5FA6-1DCF-38E4-0CACF453AC4A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027;p64">
              <a:extLst>
                <a:ext uri="{FF2B5EF4-FFF2-40B4-BE49-F238E27FC236}">
                  <a16:creationId xmlns:a16="http://schemas.microsoft.com/office/drawing/2014/main" id="{C9386E1F-04D2-06DB-6671-AC482E4F50E6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028;p64">
              <a:extLst>
                <a:ext uri="{FF2B5EF4-FFF2-40B4-BE49-F238E27FC236}">
                  <a16:creationId xmlns:a16="http://schemas.microsoft.com/office/drawing/2014/main" id="{669A8299-3D4C-335E-63BA-203563DFCBB9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029;p64">
              <a:extLst>
                <a:ext uri="{FF2B5EF4-FFF2-40B4-BE49-F238E27FC236}">
                  <a16:creationId xmlns:a16="http://schemas.microsoft.com/office/drawing/2014/main" id="{5C1DAD99-DF4A-8BB6-EAF5-BD6754B46EC8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030;p64">
              <a:extLst>
                <a:ext uri="{FF2B5EF4-FFF2-40B4-BE49-F238E27FC236}">
                  <a16:creationId xmlns:a16="http://schemas.microsoft.com/office/drawing/2014/main" id="{16A487D2-CE85-E9DC-28E5-72463C82EF0F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031;p64">
              <a:extLst>
                <a:ext uri="{FF2B5EF4-FFF2-40B4-BE49-F238E27FC236}">
                  <a16:creationId xmlns:a16="http://schemas.microsoft.com/office/drawing/2014/main" id="{A4BE7C0B-1205-2645-097F-8B833D267BC2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032;p64">
              <a:extLst>
                <a:ext uri="{FF2B5EF4-FFF2-40B4-BE49-F238E27FC236}">
                  <a16:creationId xmlns:a16="http://schemas.microsoft.com/office/drawing/2014/main" id="{D7168EB2-3CA8-C0E8-CAB3-C68AF53ECA39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033;p64">
              <a:extLst>
                <a:ext uri="{FF2B5EF4-FFF2-40B4-BE49-F238E27FC236}">
                  <a16:creationId xmlns:a16="http://schemas.microsoft.com/office/drawing/2014/main" id="{179B58CD-B643-CE00-3522-2337F4E446A0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034;p64">
              <a:extLst>
                <a:ext uri="{FF2B5EF4-FFF2-40B4-BE49-F238E27FC236}">
                  <a16:creationId xmlns:a16="http://schemas.microsoft.com/office/drawing/2014/main" id="{A7BFC057-C0A5-608D-92A8-37FCE575D37F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035;p64">
              <a:extLst>
                <a:ext uri="{FF2B5EF4-FFF2-40B4-BE49-F238E27FC236}">
                  <a16:creationId xmlns:a16="http://schemas.microsoft.com/office/drawing/2014/main" id="{682AF0B3-FE9D-6047-F417-FCBDB18C762E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036;p64">
              <a:extLst>
                <a:ext uri="{FF2B5EF4-FFF2-40B4-BE49-F238E27FC236}">
                  <a16:creationId xmlns:a16="http://schemas.microsoft.com/office/drawing/2014/main" id="{F25E0F64-71A9-BC3C-8DD3-938D5D6DB789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037;p64">
              <a:extLst>
                <a:ext uri="{FF2B5EF4-FFF2-40B4-BE49-F238E27FC236}">
                  <a16:creationId xmlns:a16="http://schemas.microsoft.com/office/drawing/2014/main" id="{AC6AD65C-9426-80A2-59EF-33FF5183A1E4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038;p64">
              <a:extLst>
                <a:ext uri="{FF2B5EF4-FFF2-40B4-BE49-F238E27FC236}">
                  <a16:creationId xmlns:a16="http://schemas.microsoft.com/office/drawing/2014/main" id="{768F886A-AD6C-1E01-CF15-92BA68B98994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039;p64">
              <a:extLst>
                <a:ext uri="{FF2B5EF4-FFF2-40B4-BE49-F238E27FC236}">
                  <a16:creationId xmlns:a16="http://schemas.microsoft.com/office/drawing/2014/main" id="{13B19FE4-D028-0AC8-64DF-E9F470BADBEF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040;p64">
              <a:extLst>
                <a:ext uri="{FF2B5EF4-FFF2-40B4-BE49-F238E27FC236}">
                  <a16:creationId xmlns:a16="http://schemas.microsoft.com/office/drawing/2014/main" id="{95E52434-4220-38A7-7318-29FE331D19B6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041;p64">
              <a:extLst>
                <a:ext uri="{FF2B5EF4-FFF2-40B4-BE49-F238E27FC236}">
                  <a16:creationId xmlns:a16="http://schemas.microsoft.com/office/drawing/2014/main" id="{A6AA69B4-0B23-2DEF-5101-DEAA4BF202E9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042;p64">
              <a:extLst>
                <a:ext uri="{FF2B5EF4-FFF2-40B4-BE49-F238E27FC236}">
                  <a16:creationId xmlns:a16="http://schemas.microsoft.com/office/drawing/2014/main" id="{F77F644C-AE34-78A9-A6BD-55866EB4A6F4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043;p64">
              <a:extLst>
                <a:ext uri="{FF2B5EF4-FFF2-40B4-BE49-F238E27FC236}">
                  <a16:creationId xmlns:a16="http://schemas.microsoft.com/office/drawing/2014/main" id="{C3225E4F-3B50-41F2-25CF-3CA9869E45FD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044;p64">
              <a:extLst>
                <a:ext uri="{FF2B5EF4-FFF2-40B4-BE49-F238E27FC236}">
                  <a16:creationId xmlns:a16="http://schemas.microsoft.com/office/drawing/2014/main" id="{8FE82E50-8E47-5894-7E38-4A42238B874B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045;p64">
              <a:extLst>
                <a:ext uri="{FF2B5EF4-FFF2-40B4-BE49-F238E27FC236}">
                  <a16:creationId xmlns:a16="http://schemas.microsoft.com/office/drawing/2014/main" id="{91EC3E31-9928-EAEA-9CAC-4FBCFC209669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046;p64">
              <a:extLst>
                <a:ext uri="{FF2B5EF4-FFF2-40B4-BE49-F238E27FC236}">
                  <a16:creationId xmlns:a16="http://schemas.microsoft.com/office/drawing/2014/main" id="{589E2496-8AF5-4BEA-BFDA-BF9BDB9D725E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047;p64">
              <a:extLst>
                <a:ext uri="{FF2B5EF4-FFF2-40B4-BE49-F238E27FC236}">
                  <a16:creationId xmlns:a16="http://schemas.microsoft.com/office/drawing/2014/main" id="{1642D84C-9336-515A-92EE-8634DB66096F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048;p64">
              <a:extLst>
                <a:ext uri="{FF2B5EF4-FFF2-40B4-BE49-F238E27FC236}">
                  <a16:creationId xmlns:a16="http://schemas.microsoft.com/office/drawing/2014/main" id="{D0EBFBF6-5298-391F-EC81-5EADA0499BAE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049;p64">
              <a:extLst>
                <a:ext uri="{FF2B5EF4-FFF2-40B4-BE49-F238E27FC236}">
                  <a16:creationId xmlns:a16="http://schemas.microsoft.com/office/drawing/2014/main" id="{51633AB0-500C-4D90-C857-299855598652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050;p64">
              <a:extLst>
                <a:ext uri="{FF2B5EF4-FFF2-40B4-BE49-F238E27FC236}">
                  <a16:creationId xmlns:a16="http://schemas.microsoft.com/office/drawing/2014/main" id="{F2AEB4D7-4E21-8316-0BB9-7C700B87BDE2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051;p64">
              <a:extLst>
                <a:ext uri="{FF2B5EF4-FFF2-40B4-BE49-F238E27FC236}">
                  <a16:creationId xmlns:a16="http://schemas.microsoft.com/office/drawing/2014/main" id="{D01FB9F2-9D07-23B8-A6A6-4E6D9B19E017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052;p64">
              <a:extLst>
                <a:ext uri="{FF2B5EF4-FFF2-40B4-BE49-F238E27FC236}">
                  <a16:creationId xmlns:a16="http://schemas.microsoft.com/office/drawing/2014/main" id="{D8ED024D-75E4-1E83-7242-8FE0A5E76E50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053;p64">
              <a:extLst>
                <a:ext uri="{FF2B5EF4-FFF2-40B4-BE49-F238E27FC236}">
                  <a16:creationId xmlns:a16="http://schemas.microsoft.com/office/drawing/2014/main" id="{6E44E07E-479B-82F8-B20E-97A459D090A9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054;p64">
              <a:extLst>
                <a:ext uri="{FF2B5EF4-FFF2-40B4-BE49-F238E27FC236}">
                  <a16:creationId xmlns:a16="http://schemas.microsoft.com/office/drawing/2014/main" id="{79CEF313-C2A7-BF96-3A8F-13FCF5F8F4A4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055;p64">
              <a:extLst>
                <a:ext uri="{FF2B5EF4-FFF2-40B4-BE49-F238E27FC236}">
                  <a16:creationId xmlns:a16="http://schemas.microsoft.com/office/drawing/2014/main" id="{1B371DBA-A81C-DC76-F1CE-B82B187277F5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056;p64">
              <a:extLst>
                <a:ext uri="{FF2B5EF4-FFF2-40B4-BE49-F238E27FC236}">
                  <a16:creationId xmlns:a16="http://schemas.microsoft.com/office/drawing/2014/main" id="{6EAC3DCE-9455-6E57-A65E-13EB9EABF37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6" name="Google Shape;4057;p64">
              <a:extLst>
                <a:ext uri="{FF2B5EF4-FFF2-40B4-BE49-F238E27FC236}">
                  <a16:creationId xmlns:a16="http://schemas.microsoft.com/office/drawing/2014/main" id="{F672CE3D-E5D8-7084-7D1F-DDB3F3689396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7" name="Google Shape;4058;p64">
              <a:extLst>
                <a:ext uri="{FF2B5EF4-FFF2-40B4-BE49-F238E27FC236}">
                  <a16:creationId xmlns:a16="http://schemas.microsoft.com/office/drawing/2014/main" id="{9A6D0C8F-EE1D-33CE-E0E4-0CC079435BD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8" name="Google Shape;4059;p64">
              <a:extLst>
                <a:ext uri="{FF2B5EF4-FFF2-40B4-BE49-F238E27FC236}">
                  <a16:creationId xmlns:a16="http://schemas.microsoft.com/office/drawing/2014/main" id="{A7CF870D-81E8-5989-E894-1A722C0665E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79" name="Google Shape;4060;p64">
              <a:extLst>
                <a:ext uri="{FF2B5EF4-FFF2-40B4-BE49-F238E27FC236}">
                  <a16:creationId xmlns:a16="http://schemas.microsoft.com/office/drawing/2014/main" id="{B582D136-ADC1-EB19-870D-A205CF3F39E1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0" name="Google Shape;4061;p64">
              <a:extLst>
                <a:ext uri="{FF2B5EF4-FFF2-40B4-BE49-F238E27FC236}">
                  <a16:creationId xmlns:a16="http://schemas.microsoft.com/office/drawing/2014/main" id="{B0F4F604-7476-FBD9-A087-8AF2574D69C6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1" name="Google Shape;4062;p64">
              <a:extLst>
                <a:ext uri="{FF2B5EF4-FFF2-40B4-BE49-F238E27FC236}">
                  <a16:creationId xmlns:a16="http://schemas.microsoft.com/office/drawing/2014/main" id="{99D87B1D-D171-D0EE-5927-93E85FD3D22D}"/>
                </a:ext>
              </a:extLst>
            </p:cNvPr>
            <p:cNvSpPr/>
            <p:nvPr/>
          </p:nvSpPr>
          <p:spPr>
            <a:xfrm>
              <a:off x="2016000" y="918925"/>
              <a:ext cx="2445350" cy="1766626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182" name="Google Shape;4063;p64">
              <a:extLst>
                <a:ext uri="{FF2B5EF4-FFF2-40B4-BE49-F238E27FC236}">
                  <a16:creationId xmlns:a16="http://schemas.microsoft.com/office/drawing/2014/main" id="{378923C7-8D51-AB7E-58DE-450DAEEAD555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0" name="Google Shape;4064;p64">
              <a:extLst>
                <a:ext uri="{FF2B5EF4-FFF2-40B4-BE49-F238E27FC236}">
                  <a16:creationId xmlns:a16="http://schemas.microsoft.com/office/drawing/2014/main" id="{E0769703-B975-3216-7366-F9845C077A75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1" name="Google Shape;4065;p64">
              <a:extLst>
                <a:ext uri="{FF2B5EF4-FFF2-40B4-BE49-F238E27FC236}">
                  <a16:creationId xmlns:a16="http://schemas.microsoft.com/office/drawing/2014/main" id="{53D9CE85-7FA3-26F8-695A-072CDACE01D5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2" name="Google Shape;4066;p64">
              <a:extLst>
                <a:ext uri="{FF2B5EF4-FFF2-40B4-BE49-F238E27FC236}">
                  <a16:creationId xmlns:a16="http://schemas.microsoft.com/office/drawing/2014/main" id="{26B68025-6F82-9FF3-702A-4E8CE9B1CD13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3" name="Google Shape;4067;p64">
              <a:extLst>
                <a:ext uri="{FF2B5EF4-FFF2-40B4-BE49-F238E27FC236}">
                  <a16:creationId xmlns:a16="http://schemas.microsoft.com/office/drawing/2014/main" id="{CF20224F-3EBD-E853-1C72-1EB78E70E25B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4" name="Google Shape;4068;p64">
              <a:extLst>
                <a:ext uri="{FF2B5EF4-FFF2-40B4-BE49-F238E27FC236}">
                  <a16:creationId xmlns:a16="http://schemas.microsoft.com/office/drawing/2014/main" id="{9295C41D-E5BA-D59D-9A5E-EFBFD57D2E86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5" name="Google Shape;4069;p64">
              <a:extLst>
                <a:ext uri="{FF2B5EF4-FFF2-40B4-BE49-F238E27FC236}">
                  <a16:creationId xmlns:a16="http://schemas.microsoft.com/office/drawing/2014/main" id="{CC3DDBA4-CA93-9080-DC56-49F9E56D3EA8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6" name="Google Shape;4070;p64">
              <a:extLst>
                <a:ext uri="{FF2B5EF4-FFF2-40B4-BE49-F238E27FC236}">
                  <a16:creationId xmlns:a16="http://schemas.microsoft.com/office/drawing/2014/main" id="{7312EE67-F5D6-A1EB-9B1C-FAA060B3A987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7" name="Google Shape;4071;p64">
              <a:extLst>
                <a:ext uri="{FF2B5EF4-FFF2-40B4-BE49-F238E27FC236}">
                  <a16:creationId xmlns:a16="http://schemas.microsoft.com/office/drawing/2014/main" id="{1B0D7E97-62AF-2B21-C438-A31FE6B12568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8" name="Google Shape;4072;p64">
              <a:extLst>
                <a:ext uri="{FF2B5EF4-FFF2-40B4-BE49-F238E27FC236}">
                  <a16:creationId xmlns:a16="http://schemas.microsoft.com/office/drawing/2014/main" id="{714F364C-9618-E4A7-EC92-BA1E1CBFD3A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29" name="Google Shape;4073;p64">
              <a:extLst>
                <a:ext uri="{FF2B5EF4-FFF2-40B4-BE49-F238E27FC236}">
                  <a16:creationId xmlns:a16="http://schemas.microsoft.com/office/drawing/2014/main" id="{0B685EF9-61C0-8F33-A8CB-0E58BCBAA0E4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0" name="Google Shape;4074;p64">
              <a:extLst>
                <a:ext uri="{FF2B5EF4-FFF2-40B4-BE49-F238E27FC236}">
                  <a16:creationId xmlns:a16="http://schemas.microsoft.com/office/drawing/2014/main" id="{9BCDA599-2A48-4565-F881-E222273F4E57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1" name="Google Shape;4075;p64">
              <a:extLst>
                <a:ext uri="{FF2B5EF4-FFF2-40B4-BE49-F238E27FC236}">
                  <a16:creationId xmlns:a16="http://schemas.microsoft.com/office/drawing/2014/main" id="{4C3655F2-F135-3DCD-58CD-525252418FB9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2" name="Google Shape;4076;p64">
              <a:extLst>
                <a:ext uri="{FF2B5EF4-FFF2-40B4-BE49-F238E27FC236}">
                  <a16:creationId xmlns:a16="http://schemas.microsoft.com/office/drawing/2014/main" id="{A6113950-41FC-3DD5-C2DB-21D0414A3232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3" name="Google Shape;4077;p64">
              <a:extLst>
                <a:ext uri="{FF2B5EF4-FFF2-40B4-BE49-F238E27FC236}">
                  <a16:creationId xmlns:a16="http://schemas.microsoft.com/office/drawing/2014/main" id="{54F3CFD4-9C92-44B7-AF8A-5A61E1960B7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4" name="Google Shape;4078;p64">
              <a:extLst>
                <a:ext uri="{FF2B5EF4-FFF2-40B4-BE49-F238E27FC236}">
                  <a16:creationId xmlns:a16="http://schemas.microsoft.com/office/drawing/2014/main" id="{6C1990BA-CE03-89CA-B92C-6713E59A3D57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5" name="Google Shape;4079;p64">
              <a:extLst>
                <a:ext uri="{FF2B5EF4-FFF2-40B4-BE49-F238E27FC236}">
                  <a16:creationId xmlns:a16="http://schemas.microsoft.com/office/drawing/2014/main" id="{55A823CD-3688-58F4-FC6F-ED810FA0A0C2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6" name="Google Shape;4080;p64">
              <a:extLst>
                <a:ext uri="{FF2B5EF4-FFF2-40B4-BE49-F238E27FC236}">
                  <a16:creationId xmlns:a16="http://schemas.microsoft.com/office/drawing/2014/main" id="{F98024DD-08B9-B46C-A8AA-EF8C9D9E0CC9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7" name="Google Shape;4081;p64">
              <a:extLst>
                <a:ext uri="{FF2B5EF4-FFF2-40B4-BE49-F238E27FC236}">
                  <a16:creationId xmlns:a16="http://schemas.microsoft.com/office/drawing/2014/main" id="{E1E8BD84-E1D3-4737-ED4C-5624DB471D73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8" name="Google Shape;4082;p64">
              <a:extLst>
                <a:ext uri="{FF2B5EF4-FFF2-40B4-BE49-F238E27FC236}">
                  <a16:creationId xmlns:a16="http://schemas.microsoft.com/office/drawing/2014/main" id="{812A3060-E877-191D-6059-EE6FE8C5862B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39" name="Google Shape;4083;p64">
              <a:extLst>
                <a:ext uri="{FF2B5EF4-FFF2-40B4-BE49-F238E27FC236}">
                  <a16:creationId xmlns:a16="http://schemas.microsoft.com/office/drawing/2014/main" id="{3BFA5D3C-42E7-F738-D8A6-E4E7DE8C7D00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0" name="Google Shape;4084;p64">
              <a:extLst>
                <a:ext uri="{FF2B5EF4-FFF2-40B4-BE49-F238E27FC236}">
                  <a16:creationId xmlns:a16="http://schemas.microsoft.com/office/drawing/2014/main" id="{7D82F820-F0E4-89D7-3F3E-97F2EB8EEDC1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1" name="Google Shape;4085;p64">
              <a:extLst>
                <a:ext uri="{FF2B5EF4-FFF2-40B4-BE49-F238E27FC236}">
                  <a16:creationId xmlns:a16="http://schemas.microsoft.com/office/drawing/2014/main" id="{388A4A14-DD75-39FD-66EC-0399346D7F91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2" name="Google Shape;4086;p64">
              <a:extLst>
                <a:ext uri="{FF2B5EF4-FFF2-40B4-BE49-F238E27FC236}">
                  <a16:creationId xmlns:a16="http://schemas.microsoft.com/office/drawing/2014/main" id="{9B99F526-2B6C-C775-F67A-0FF4DEC08B90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3" name="Google Shape;4087;p64">
              <a:extLst>
                <a:ext uri="{FF2B5EF4-FFF2-40B4-BE49-F238E27FC236}">
                  <a16:creationId xmlns:a16="http://schemas.microsoft.com/office/drawing/2014/main" id="{3C51363D-755F-77D8-7001-6353037214C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4" name="Google Shape;4088;p64">
              <a:extLst>
                <a:ext uri="{FF2B5EF4-FFF2-40B4-BE49-F238E27FC236}">
                  <a16:creationId xmlns:a16="http://schemas.microsoft.com/office/drawing/2014/main" id="{5BB29C03-A68C-D17C-E873-18B627BD335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5" name="Google Shape;4089;p64">
              <a:extLst>
                <a:ext uri="{FF2B5EF4-FFF2-40B4-BE49-F238E27FC236}">
                  <a16:creationId xmlns:a16="http://schemas.microsoft.com/office/drawing/2014/main" id="{CD9F61E4-B3C1-4606-2E1E-2DA084E22881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6" name="Google Shape;4090;p64">
              <a:extLst>
                <a:ext uri="{FF2B5EF4-FFF2-40B4-BE49-F238E27FC236}">
                  <a16:creationId xmlns:a16="http://schemas.microsoft.com/office/drawing/2014/main" id="{3979FAB7-180F-7029-1944-E055C7370E4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7" name="Google Shape;4091;p64">
              <a:extLst>
                <a:ext uri="{FF2B5EF4-FFF2-40B4-BE49-F238E27FC236}">
                  <a16:creationId xmlns:a16="http://schemas.microsoft.com/office/drawing/2014/main" id="{3B18F7D4-ACEA-3716-0410-D28C0665F622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8" name="Google Shape;4092;p64">
              <a:extLst>
                <a:ext uri="{FF2B5EF4-FFF2-40B4-BE49-F238E27FC236}">
                  <a16:creationId xmlns:a16="http://schemas.microsoft.com/office/drawing/2014/main" id="{CCE2B294-2D13-6B62-A254-C18D53192067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49" name="Google Shape;4093;p64">
              <a:extLst>
                <a:ext uri="{FF2B5EF4-FFF2-40B4-BE49-F238E27FC236}">
                  <a16:creationId xmlns:a16="http://schemas.microsoft.com/office/drawing/2014/main" id="{4CE6FCE7-A5FB-46D9-6B35-F150E57899CF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0" name="Google Shape;4094;p64">
              <a:extLst>
                <a:ext uri="{FF2B5EF4-FFF2-40B4-BE49-F238E27FC236}">
                  <a16:creationId xmlns:a16="http://schemas.microsoft.com/office/drawing/2014/main" id="{C10A4F16-B775-334E-749C-4199B9F50448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1" name="Google Shape;4095;p64">
              <a:extLst>
                <a:ext uri="{FF2B5EF4-FFF2-40B4-BE49-F238E27FC236}">
                  <a16:creationId xmlns:a16="http://schemas.microsoft.com/office/drawing/2014/main" id="{CB736076-5BA9-E249-517E-6CE15F4D0CF0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2" name="Google Shape;4096;p64">
              <a:extLst>
                <a:ext uri="{FF2B5EF4-FFF2-40B4-BE49-F238E27FC236}">
                  <a16:creationId xmlns:a16="http://schemas.microsoft.com/office/drawing/2014/main" id="{D94EEB24-8A07-6C5C-BD43-76C9DA8CA2E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3" name="Google Shape;4097;p64">
              <a:extLst>
                <a:ext uri="{FF2B5EF4-FFF2-40B4-BE49-F238E27FC236}">
                  <a16:creationId xmlns:a16="http://schemas.microsoft.com/office/drawing/2014/main" id="{A9FB64A9-709B-B621-2913-A185AFC7B523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4" name="Google Shape;4098;p64">
              <a:extLst>
                <a:ext uri="{FF2B5EF4-FFF2-40B4-BE49-F238E27FC236}">
                  <a16:creationId xmlns:a16="http://schemas.microsoft.com/office/drawing/2014/main" id="{9ACA684A-502D-5867-2B3E-85BEA9D4C99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5" name="Google Shape;4099;p64">
              <a:extLst>
                <a:ext uri="{FF2B5EF4-FFF2-40B4-BE49-F238E27FC236}">
                  <a16:creationId xmlns:a16="http://schemas.microsoft.com/office/drawing/2014/main" id="{7F238704-1681-7AA4-F344-1B52AC4BF813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6" name="Google Shape;4100;p64">
              <a:extLst>
                <a:ext uri="{FF2B5EF4-FFF2-40B4-BE49-F238E27FC236}">
                  <a16:creationId xmlns:a16="http://schemas.microsoft.com/office/drawing/2014/main" id="{63837780-B03D-BA9F-B35B-FA5100F1EBF2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7" name="Google Shape;4101;p64">
              <a:extLst>
                <a:ext uri="{FF2B5EF4-FFF2-40B4-BE49-F238E27FC236}">
                  <a16:creationId xmlns:a16="http://schemas.microsoft.com/office/drawing/2014/main" id="{19FA6899-4FE3-1306-32C0-83222A437BEC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8" name="Google Shape;4102;p64">
              <a:extLst>
                <a:ext uri="{FF2B5EF4-FFF2-40B4-BE49-F238E27FC236}">
                  <a16:creationId xmlns:a16="http://schemas.microsoft.com/office/drawing/2014/main" id="{583ED207-08F0-BC8D-5339-93EBCD2CBE52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59" name="Google Shape;4103;p64">
              <a:extLst>
                <a:ext uri="{FF2B5EF4-FFF2-40B4-BE49-F238E27FC236}">
                  <a16:creationId xmlns:a16="http://schemas.microsoft.com/office/drawing/2014/main" id="{B7D5C52E-7924-FB28-87D0-9B744D20E0FC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0" name="Google Shape;4104;p64">
              <a:extLst>
                <a:ext uri="{FF2B5EF4-FFF2-40B4-BE49-F238E27FC236}">
                  <a16:creationId xmlns:a16="http://schemas.microsoft.com/office/drawing/2014/main" id="{1A52360F-9D72-6554-6F2B-AEA76840C856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1" name="Google Shape;4105;p64">
              <a:extLst>
                <a:ext uri="{FF2B5EF4-FFF2-40B4-BE49-F238E27FC236}">
                  <a16:creationId xmlns:a16="http://schemas.microsoft.com/office/drawing/2014/main" id="{C4469599-23D0-AC71-2ADC-0144EFE3B7C3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2" name="Google Shape;4106;p64">
              <a:extLst>
                <a:ext uri="{FF2B5EF4-FFF2-40B4-BE49-F238E27FC236}">
                  <a16:creationId xmlns:a16="http://schemas.microsoft.com/office/drawing/2014/main" id="{8913616D-796F-67C6-D281-02A665025583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3" name="Google Shape;4107;p64">
              <a:extLst>
                <a:ext uri="{FF2B5EF4-FFF2-40B4-BE49-F238E27FC236}">
                  <a16:creationId xmlns:a16="http://schemas.microsoft.com/office/drawing/2014/main" id="{6073706C-103D-D669-0CAB-9314E212B90F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4" name="Google Shape;4108;p64">
              <a:extLst>
                <a:ext uri="{FF2B5EF4-FFF2-40B4-BE49-F238E27FC236}">
                  <a16:creationId xmlns:a16="http://schemas.microsoft.com/office/drawing/2014/main" id="{44FF9890-D09B-A35D-3CC7-7D5CB2185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5" name="Google Shape;4109;p64">
              <a:extLst>
                <a:ext uri="{FF2B5EF4-FFF2-40B4-BE49-F238E27FC236}">
                  <a16:creationId xmlns:a16="http://schemas.microsoft.com/office/drawing/2014/main" id="{FC430652-E9D8-DFC4-6A4C-6630949D58C0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6" name="Google Shape;4110;p64">
              <a:extLst>
                <a:ext uri="{FF2B5EF4-FFF2-40B4-BE49-F238E27FC236}">
                  <a16:creationId xmlns:a16="http://schemas.microsoft.com/office/drawing/2014/main" id="{8F0132B4-788D-3171-3D13-38BDE9FB8C64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7" name="Google Shape;4111;p64">
              <a:extLst>
                <a:ext uri="{FF2B5EF4-FFF2-40B4-BE49-F238E27FC236}">
                  <a16:creationId xmlns:a16="http://schemas.microsoft.com/office/drawing/2014/main" id="{D891259B-FCB2-E0A0-1AB0-83D3D2ABB058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8" name="Google Shape;4112;p64">
              <a:extLst>
                <a:ext uri="{FF2B5EF4-FFF2-40B4-BE49-F238E27FC236}">
                  <a16:creationId xmlns:a16="http://schemas.microsoft.com/office/drawing/2014/main" id="{88F4ED2E-D1B2-02A4-7D1F-047B84B481E2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69" name="Google Shape;4113;p64">
              <a:extLst>
                <a:ext uri="{FF2B5EF4-FFF2-40B4-BE49-F238E27FC236}">
                  <a16:creationId xmlns:a16="http://schemas.microsoft.com/office/drawing/2014/main" id="{3CEFBACF-59FF-C79B-9042-67FC801D03F5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0" name="Google Shape;4114;p64">
              <a:extLst>
                <a:ext uri="{FF2B5EF4-FFF2-40B4-BE49-F238E27FC236}">
                  <a16:creationId xmlns:a16="http://schemas.microsoft.com/office/drawing/2014/main" id="{FC3F8B6B-F82B-FCCB-7E31-F810562256AF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1" name="Google Shape;4115;p64">
              <a:extLst>
                <a:ext uri="{FF2B5EF4-FFF2-40B4-BE49-F238E27FC236}">
                  <a16:creationId xmlns:a16="http://schemas.microsoft.com/office/drawing/2014/main" id="{067916DD-677F-3330-EFAE-3BB952B98BE2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2" name="Google Shape;4116;p64">
              <a:extLst>
                <a:ext uri="{FF2B5EF4-FFF2-40B4-BE49-F238E27FC236}">
                  <a16:creationId xmlns:a16="http://schemas.microsoft.com/office/drawing/2014/main" id="{576F78D1-60BA-DB1D-2A46-2E5A568BF11D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3" name="Google Shape;4117;p64">
              <a:extLst>
                <a:ext uri="{FF2B5EF4-FFF2-40B4-BE49-F238E27FC236}">
                  <a16:creationId xmlns:a16="http://schemas.microsoft.com/office/drawing/2014/main" id="{6D5622C4-E021-B112-1D7A-6D2C97E2FE32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4" name="Google Shape;4118;p64">
              <a:extLst>
                <a:ext uri="{FF2B5EF4-FFF2-40B4-BE49-F238E27FC236}">
                  <a16:creationId xmlns:a16="http://schemas.microsoft.com/office/drawing/2014/main" id="{EE5CEE43-8E0C-DA9D-A3CF-9C498861D955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5" name="Google Shape;4119;p64">
              <a:extLst>
                <a:ext uri="{FF2B5EF4-FFF2-40B4-BE49-F238E27FC236}">
                  <a16:creationId xmlns:a16="http://schemas.microsoft.com/office/drawing/2014/main" id="{75B175F4-ECB3-14F6-0247-F8AC888F4BF5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6" name="Google Shape;4120;p64">
              <a:extLst>
                <a:ext uri="{FF2B5EF4-FFF2-40B4-BE49-F238E27FC236}">
                  <a16:creationId xmlns:a16="http://schemas.microsoft.com/office/drawing/2014/main" id="{291F5064-8CE0-E0EF-797C-921F8029D79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7" name="Google Shape;4121;p64">
              <a:extLst>
                <a:ext uri="{FF2B5EF4-FFF2-40B4-BE49-F238E27FC236}">
                  <a16:creationId xmlns:a16="http://schemas.microsoft.com/office/drawing/2014/main" id="{EDA93FB5-BE20-6314-6B27-90996857A70A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8" name="Google Shape;4122;p64">
              <a:extLst>
                <a:ext uri="{FF2B5EF4-FFF2-40B4-BE49-F238E27FC236}">
                  <a16:creationId xmlns:a16="http://schemas.microsoft.com/office/drawing/2014/main" id="{11DCB7E0-942F-8F49-8834-A950C4D318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79" name="Google Shape;4123;p64">
              <a:extLst>
                <a:ext uri="{FF2B5EF4-FFF2-40B4-BE49-F238E27FC236}">
                  <a16:creationId xmlns:a16="http://schemas.microsoft.com/office/drawing/2014/main" id="{227AE9E9-1F02-A620-4959-67CD6CEA4921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0" name="Google Shape;4124;p64">
              <a:extLst>
                <a:ext uri="{FF2B5EF4-FFF2-40B4-BE49-F238E27FC236}">
                  <a16:creationId xmlns:a16="http://schemas.microsoft.com/office/drawing/2014/main" id="{90BCA148-7BD0-B47E-D399-6F26E6BC5900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1" name="Google Shape;4125;p64">
              <a:extLst>
                <a:ext uri="{FF2B5EF4-FFF2-40B4-BE49-F238E27FC236}">
                  <a16:creationId xmlns:a16="http://schemas.microsoft.com/office/drawing/2014/main" id="{4B5A8836-DE0D-DE93-D998-3167A641740C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2" name="Google Shape;4126;p64">
              <a:extLst>
                <a:ext uri="{FF2B5EF4-FFF2-40B4-BE49-F238E27FC236}">
                  <a16:creationId xmlns:a16="http://schemas.microsoft.com/office/drawing/2014/main" id="{2E94D2E8-4A58-D6C2-8B7D-D542760CCFF1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3" name="Google Shape;4127;p64">
              <a:extLst>
                <a:ext uri="{FF2B5EF4-FFF2-40B4-BE49-F238E27FC236}">
                  <a16:creationId xmlns:a16="http://schemas.microsoft.com/office/drawing/2014/main" id="{28D37189-A0C3-E491-6265-4FE35B4CC67D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4" name="Google Shape;4128;p64">
              <a:extLst>
                <a:ext uri="{FF2B5EF4-FFF2-40B4-BE49-F238E27FC236}">
                  <a16:creationId xmlns:a16="http://schemas.microsoft.com/office/drawing/2014/main" id="{77337A60-4EE7-4800-4593-5BB26D85D2F1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5" name="Google Shape;4129;p64">
              <a:extLst>
                <a:ext uri="{FF2B5EF4-FFF2-40B4-BE49-F238E27FC236}">
                  <a16:creationId xmlns:a16="http://schemas.microsoft.com/office/drawing/2014/main" id="{4800737F-7196-0111-A32F-4B9AF0016ADC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6" name="Google Shape;4130;p64">
              <a:extLst>
                <a:ext uri="{FF2B5EF4-FFF2-40B4-BE49-F238E27FC236}">
                  <a16:creationId xmlns:a16="http://schemas.microsoft.com/office/drawing/2014/main" id="{204129BB-20FE-5B87-7D2F-730C4D150592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7" name="Google Shape;4131;p64">
              <a:extLst>
                <a:ext uri="{FF2B5EF4-FFF2-40B4-BE49-F238E27FC236}">
                  <a16:creationId xmlns:a16="http://schemas.microsoft.com/office/drawing/2014/main" id="{ABD1FE2D-279E-07F7-91B0-3D6BF7C2745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8" name="Google Shape;4132;p64">
              <a:extLst>
                <a:ext uri="{FF2B5EF4-FFF2-40B4-BE49-F238E27FC236}">
                  <a16:creationId xmlns:a16="http://schemas.microsoft.com/office/drawing/2014/main" id="{857C78A0-A31D-EE61-D967-22C8FFBD16F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89" name="Google Shape;4133;p64">
              <a:extLst>
                <a:ext uri="{FF2B5EF4-FFF2-40B4-BE49-F238E27FC236}">
                  <a16:creationId xmlns:a16="http://schemas.microsoft.com/office/drawing/2014/main" id="{AF72299B-63E6-EAB2-2AA7-F13927D7E05C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0" name="Google Shape;4134;p64">
              <a:extLst>
                <a:ext uri="{FF2B5EF4-FFF2-40B4-BE49-F238E27FC236}">
                  <a16:creationId xmlns:a16="http://schemas.microsoft.com/office/drawing/2014/main" id="{044BB30F-80E8-7D97-6A40-EA129EA92756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1" name="Google Shape;4135;p64">
              <a:extLst>
                <a:ext uri="{FF2B5EF4-FFF2-40B4-BE49-F238E27FC236}">
                  <a16:creationId xmlns:a16="http://schemas.microsoft.com/office/drawing/2014/main" id="{972DD25E-5165-CEEE-6A37-24EB601833E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2" name="Google Shape;4136;p64">
              <a:extLst>
                <a:ext uri="{FF2B5EF4-FFF2-40B4-BE49-F238E27FC236}">
                  <a16:creationId xmlns:a16="http://schemas.microsoft.com/office/drawing/2014/main" id="{EC749DA4-DDDA-0FEC-660F-7FD273FD9167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3" name="Google Shape;4137;p64">
              <a:extLst>
                <a:ext uri="{FF2B5EF4-FFF2-40B4-BE49-F238E27FC236}">
                  <a16:creationId xmlns:a16="http://schemas.microsoft.com/office/drawing/2014/main" id="{1B335C57-2A48-6625-E02A-ECA2B68F22E2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4" name="Google Shape;4138;p64">
              <a:extLst>
                <a:ext uri="{FF2B5EF4-FFF2-40B4-BE49-F238E27FC236}">
                  <a16:creationId xmlns:a16="http://schemas.microsoft.com/office/drawing/2014/main" id="{38C7DF61-C14D-1C30-E093-1379C497F7EE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5" name="Google Shape;4139;p64">
              <a:extLst>
                <a:ext uri="{FF2B5EF4-FFF2-40B4-BE49-F238E27FC236}">
                  <a16:creationId xmlns:a16="http://schemas.microsoft.com/office/drawing/2014/main" id="{620C1BAC-0629-3F9A-2F3D-274BB268ABB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6" name="Google Shape;4140;p64">
              <a:extLst>
                <a:ext uri="{FF2B5EF4-FFF2-40B4-BE49-F238E27FC236}">
                  <a16:creationId xmlns:a16="http://schemas.microsoft.com/office/drawing/2014/main" id="{BC294E76-5872-27ED-78B2-6DD34FD8C5B9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7" name="Google Shape;4141;p64">
              <a:extLst>
                <a:ext uri="{FF2B5EF4-FFF2-40B4-BE49-F238E27FC236}">
                  <a16:creationId xmlns:a16="http://schemas.microsoft.com/office/drawing/2014/main" id="{EF450DC4-6E15-C0ED-825C-F814F4EB018C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8" name="Google Shape;4142;p64">
              <a:extLst>
                <a:ext uri="{FF2B5EF4-FFF2-40B4-BE49-F238E27FC236}">
                  <a16:creationId xmlns:a16="http://schemas.microsoft.com/office/drawing/2014/main" id="{6666D808-7A1F-6921-7ED1-66C1498A1E23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299" name="Google Shape;4143;p64">
              <a:extLst>
                <a:ext uri="{FF2B5EF4-FFF2-40B4-BE49-F238E27FC236}">
                  <a16:creationId xmlns:a16="http://schemas.microsoft.com/office/drawing/2014/main" id="{FD78C63E-F120-12C1-A409-97B0126A933C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0" name="Google Shape;4144;p64">
              <a:extLst>
                <a:ext uri="{FF2B5EF4-FFF2-40B4-BE49-F238E27FC236}">
                  <a16:creationId xmlns:a16="http://schemas.microsoft.com/office/drawing/2014/main" id="{9B3436C3-7D48-8F92-034E-D2701F6B39E4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1" name="Google Shape;4145;p64">
              <a:extLst>
                <a:ext uri="{FF2B5EF4-FFF2-40B4-BE49-F238E27FC236}">
                  <a16:creationId xmlns:a16="http://schemas.microsoft.com/office/drawing/2014/main" id="{3A0D7598-9524-5D72-F6DB-8688102A7AAC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2" name="Google Shape;4146;p64">
              <a:extLst>
                <a:ext uri="{FF2B5EF4-FFF2-40B4-BE49-F238E27FC236}">
                  <a16:creationId xmlns:a16="http://schemas.microsoft.com/office/drawing/2014/main" id="{E25B9344-AA32-D6D3-833F-203FA405F75E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3" name="Google Shape;4147;p64">
              <a:extLst>
                <a:ext uri="{FF2B5EF4-FFF2-40B4-BE49-F238E27FC236}">
                  <a16:creationId xmlns:a16="http://schemas.microsoft.com/office/drawing/2014/main" id="{26B4C037-BDAD-747B-75CF-CB5DBE1F112C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4" name="Google Shape;4148;p64">
              <a:extLst>
                <a:ext uri="{FF2B5EF4-FFF2-40B4-BE49-F238E27FC236}">
                  <a16:creationId xmlns:a16="http://schemas.microsoft.com/office/drawing/2014/main" id="{122D0ACD-6C89-36BF-4000-0486242CF33A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5" name="Google Shape;4149;p64">
              <a:extLst>
                <a:ext uri="{FF2B5EF4-FFF2-40B4-BE49-F238E27FC236}">
                  <a16:creationId xmlns:a16="http://schemas.microsoft.com/office/drawing/2014/main" id="{1A8562DF-3C59-7DC8-1A6F-CCEFAB9563D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6" name="Google Shape;4150;p64">
              <a:extLst>
                <a:ext uri="{FF2B5EF4-FFF2-40B4-BE49-F238E27FC236}">
                  <a16:creationId xmlns:a16="http://schemas.microsoft.com/office/drawing/2014/main" id="{DAAF7365-C1C9-61AF-7135-FCDAE8A4DD68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7" name="Google Shape;4151;p64">
              <a:extLst>
                <a:ext uri="{FF2B5EF4-FFF2-40B4-BE49-F238E27FC236}">
                  <a16:creationId xmlns:a16="http://schemas.microsoft.com/office/drawing/2014/main" id="{957BD3AA-9D45-8AE1-6AD3-6475EEFAE1AC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8" name="Google Shape;4152;p64">
              <a:extLst>
                <a:ext uri="{FF2B5EF4-FFF2-40B4-BE49-F238E27FC236}">
                  <a16:creationId xmlns:a16="http://schemas.microsoft.com/office/drawing/2014/main" id="{71ABE76C-8AED-F1F7-8EB7-05F1F9E07783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09" name="Google Shape;4153;p64">
              <a:extLst>
                <a:ext uri="{FF2B5EF4-FFF2-40B4-BE49-F238E27FC236}">
                  <a16:creationId xmlns:a16="http://schemas.microsoft.com/office/drawing/2014/main" id="{185BD6C5-6A1A-FB8C-89AA-E8ACB007955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0" name="Google Shape;4154;p64">
              <a:extLst>
                <a:ext uri="{FF2B5EF4-FFF2-40B4-BE49-F238E27FC236}">
                  <a16:creationId xmlns:a16="http://schemas.microsoft.com/office/drawing/2014/main" id="{598EFF26-7125-6420-D550-FBBBD89C665F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1" name="Google Shape;4155;p64">
              <a:extLst>
                <a:ext uri="{FF2B5EF4-FFF2-40B4-BE49-F238E27FC236}">
                  <a16:creationId xmlns:a16="http://schemas.microsoft.com/office/drawing/2014/main" id="{A088F7D9-37E6-64F4-8233-2DBE7EC5A068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2" name="Google Shape;4156;p64">
              <a:extLst>
                <a:ext uri="{FF2B5EF4-FFF2-40B4-BE49-F238E27FC236}">
                  <a16:creationId xmlns:a16="http://schemas.microsoft.com/office/drawing/2014/main" id="{2789F556-61EE-D60F-F5B4-12B4AFFF4FD6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3" name="Google Shape;4157;p64">
              <a:extLst>
                <a:ext uri="{FF2B5EF4-FFF2-40B4-BE49-F238E27FC236}">
                  <a16:creationId xmlns:a16="http://schemas.microsoft.com/office/drawing/2014/main" id="{7D5CD8D5-A154-5112-3250-478F5C3FB81C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4" name="Google Shape;4158;p64">
              <a:extLst>
                <a:ext uri="{FF2B5EF4-FFF2-40B4-BE49-F238E27FC236}">
                  <a16:creationId xmlns:a16="http://schemas.microsoft.com/office/drawing/2014/main" id="{03D322A8-8C10-F459-D155-335A8DBE3276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5" name="Google Shape;4159;p64">
              <a:extLst>
                <a:ext uri="{FF2B5EF4-FFF2-40B4-BE49-F238E27FC236}">
                  <a16:creationId xmlns:a16="http://schemas.microsoft.com/office/drawing/2014/main" id="{DBBA75E0-94E9-03C1-4261-7B3F39DA8BAC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6" name="Google Shape;4160;p64">
              <a:extLst>
                <a:ext uri="{FF2B5EF4-FFF2-40B4-BE49-F238E27FC236}">
                  <a16:creationId xmlns:a16="http://schemas.microsoft.com/office/drawing/2014/main" id="{419EF3F4-B64A-E28D-5711-78752234BD41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7" name="Google Shape;4161;p64">
              <a:extLst>
                <a:ext uri="{FF2B5EF4-FFF2-40B4-BE49-F238E27FC236}">
                  <a16:creationId xmlns:a16="http://schemas.microsoft.com/office/drawing/2014/main" id="{BE920B6C-B902-015D-5B80-4A483991CD1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8" name="Google Shape;4162;p64">
              <a:extLst>
                <a:ext uri="{FF2B5EF4-FFF2-40B4-BE49-F238E27FC236}">
                  <a16:creationId xmlns:a16="http://schemas.microsoft.com/office/drawing/2014/main" id="{7B3B542B-D3E1-8BA7-085F-DCAA3EBC17D9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19" name="Google Shape;4163;p64">
              <a:extLst>
                <a:ext uri="{FF2B5EF4-FFF2-40B4-BE49-F238E27FC236}">
                  <a16:creationId xmlns:a16="http://schemas.microsoft.com/office/drawing/2014/main" id="{ABAB2628-D394-6BA3-C6AF-1A392EAFD88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0" name="Google Shape;4164;p64">
              <a:extLst>
                <a:ext uri="{FF2B5EF4-FFF2-40B4-BE49-F238E27FC236}">
                  <a16:creationId xmlns:a16="http://schemas.microsoft.com/office/drawing/2014/main" id="{0D263562-9576-5764-6744-96CA200D0ACC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1" name="Google Shape;4165;p64">
              <a:extLst>
                <a:ext uri="{FF2B5EF4-FFF2-40B4-BE49-F238E27FC236}">
                  <a16:creationId xmlns:a16="http://schemas.microsoft.com/office/drawing/2014/main" id="{244F8973-E542-6096-0BA6-7B3E5D6684F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2" name="Google Shape;4166;p64">
              <a:extLst>
                <a:ext uri="{FF2B5EF4-FFF2-40B4-BE49-F238E27FC236}">
                  <a16:creationId xmlns:a16="http://schemas.microsoft.com/office/drawing/2014/main" id="{1BAA8991-0454-F799-4D8A-46554EAFDBF3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3" name="Google Shape;4167;p64">
              <a:extLst>
                <a:ext uri="{FF2B5EF4-FFF2-40B4-BE49-F238E27FC236}">
                  <a16:creationId xmlns:a16="http://schemas.microsoft.com/office/drawing/2014/main" id="{961036C9-76DA-A752-C310-E527D97BAD43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4" name="Google Shape;4168;p64">
              <a:extLst>
                <a:ext uri="{FF2B5EF4-FFF2-40B4-BE49-F238E27FC236}">
                  <a16:creationId xmlns:a16="http://schemas.microsoft.com/office/drawing/2014/main" id="{2C915A6B-A237-0B48-5C2B-9DDEAC165D0C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5" name="Google Shape;4169;p64">
              <a:extLst>
                <a:ext uri="{FF2B5EF4-FFF2-40B4-BE49-F238E27FC236}">
                  <a16:creationId xmlns:a16="http://schemas.microsoft.com/office/drawing/2014/main" id="{C660F721-AA95-54A0-BC78-3067C90BE038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6" name="Google Shape;4170;p64">
              <a:extLst>
                <a:ext uri="{FF2B5EF4-FFF2-40B4-BE49-F238E27FC236}">
                  <a16:creationId xmlns:a16="http://schemas.microsoft.com/office/drawing/2014/main" id="{29614962-CC3F-7B29-99DC-37A7A0421E9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7" name="Google Shape;4171;p64">
              <a:extLst>
                <a:ext uri="{FF2B5EF4-FFF2-40B4-BE49-F238E27FC236}">
                  <a16:creationId xmlns:a16="http://schemas.microsoft.com/office/drawing/2014/main" id="{4C51692E-2CB9-058C-0A6D-9DD3DE2DA02D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8" name="Google Shape;4172;p64">
              <a:extLst>
                <a:ext uri="{FF2B5EF4-FFF2-40B4-BE49-F238E27FC236}">
                  <a16:creationId xmlns:a16="http://schemas.microsoft.com/office/drawing/2014/main" id="{C39D6D1B-2EEC-DE88-B1AC-DD5481C4A33E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29" name="Google Shape;4173;p64">
              <a:extLst>
                <a:ext uri="{FF2B5EF4-FFF2-40B4-BE49-F238E27FC236}">
                  <a16:creationId xmlns:a16="http://schemas.microsoft.com/office/drawing/2014/main" id="{791F38B5-5E2B-DE86-5484-A5C0AF5C9B1C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0" name="Google Shape;4174;p64">
              <a:extLst>
                <a:ext uri="{FF2B5EF4-FFF2-40B4-BE49-F238E27FC236}">
                  <a16:creationId xmlns:a16="http://schemas.microsoft.com/office/drawing/2014/main" id="{A5A5C35D-07B4-0451-3C94-EF29ECE5A3B7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1" name="Google Shape;4175;p64">
              <a:extLst>
                <a:ext uri="{FF2B5EF4-FFF2-40B4-BE49-F238E27FC236}">
                  <a16:creationId xmlns:a16="http://schemas.microsoft.com/office/drawing/2014/main" id="{02A8ED35-ED50-65F6-FF7B-8575CCFBD0D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2" name="Google Shape;4176;p64">
              <a:extLst>
                <a:ext uri="{FF2B5EF4-FFF2-40B4-BE49-F238E27FC236}">
                  <a16:creationId xmlns:a16="http://schemas.microsoft.com/office/drawing/2014/main" id="{A41634F4-2601-12D4-9E20-AE3C60B59766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3" name="Google Shape;4177;p64">
              <a:extLst>
                <a:ext uri="{FF2B5EF4-FFF2-40B4-BE49-F238E27FC236}">
                  <a16:creationId xmlns:a16="http://schemas.microsoft.com/office/drawing/2014/main" id="{0FDD2EF9-884D-7405-672B-DA2A1BA9752B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4" name="Google Shape;4178;p64">
              <a:extLst>
                <a:ext uri="{FF2B5EF4-FFF2-40B4-BE49-F238E27FC236}">
                  <a16:creationId xmlns:a16="http://schemas.microsoft.com/office/drawing/2014/main" id="{175A6735-657D-16A1-ACA2-91CD95CA773B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5" name="Google Shape;4179;p64">
              <a:extLst>
                <a:ext uri="{FF2B5EF4-FFF2-40B4-BE49-F238E27FC236}">
                  <a16:creationId xmlns:a16="http://schemas.microsoft.com/office/drawing/2014/main" id="{06C40C22-E080-5C8D-032E-9A3F416DAE92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6" name="Google Shape;4180;p64">
              <a:extLst>
                <a:ext uri="{FF2B5EF4-FFF2-40B4-BE49-F238E27FC236}">
                  <a16:creationId xmlns:a16="http://schemas.microsoft.com/office/drawing/2014/main" id="{A489D828-79FA-6F84-9B8E-D7602C8F020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7" name="Google Shape;4181;p64">
              <a:extLst>
                <a:ext uri="{FF2B5EF4-FFF2-40B4-BE49-F238E27FC236}">
                  <a16:creationId xmlns:a16="http://schemas.microsoft.com/office/drawing/2014/main" id="{DB76701A-EC59-50EC-3D69-C36DFA64CEDC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8" name="Google Shape;4182;p64">
              <a:extLst>
                <a:ext uri="{FF2B5EF4-FFF2-40B4-BE49-F238E27FC236}">
                  <a16:creationId xmlns:a16="http://schemas.microsoft.com/office/drawing/2014/main" id="{D600498C-C10C-8E50-1DA5-77C84E409AF1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39" name="Google Shape;4183;p64">
              <a:extLst>
                <a:ext uri="{FF2B5EF4-FFF2-40B4-BE49-F238E27FC236}">
                  <a16:creationId xmlns:a16="http://schemas.microsoft.com/office/drawing/2014/main" id="{4FE0CED1-3742-459B-0BD3-7EBE08BCD204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0" name="Google Shape;4184;p64">
              <a:extLst>
                <a:ext uri="{FF2B5EF4-FFF2-40B4-BE49-F238E27FC236}">
                  <a16:creationId xmlns:a16="http://schemas.microsoft.com/office/drawing/2014/main" id="{645A7471-61E0-64E5-CA63-B85DE986F29D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1" name="Google Shape;4185;p64">
              <a:extLst>
                <a:ext uri="{FF2B5EF4-FFF2-40B4-BE49-F238E27FC236}">
                  <a16:creationId xmlns:a16="http://schemas.microsoft.com/office/drawing/2014/main" id="{DBA22DAC-8D6C-1ACA-4A9C-8E7110B1750B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2" name="Google Shape;4186;p64">
              <a:extLst>
                <a:ext uri="{FF2B5EF4-FFF2-40B4-BE49-F238E27FC236}">
                  <a16:creationId xmlns:a16="http://schemas.microsoft.com/office/drawing/2014/main" id="{FA24AB47-BF4F-43AF-3818-156DB8A93159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3" name="Google Shape;4187;p64">
              <a:extLst>
                <a:ext uri="{FF2B5EF4-FFF2-40B4-BE49-F238E27FC236}">
                  <a16:creationId xmlns:a16="http://schemas.microsoft.com/office/drawing/2014/main" id="{41114321-03A1-61EF-7C4A-172A3389148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4" name="Google Shape;4188;p64">
              <a:extLst>
                <a:ext uri="{FF2B5EF4-FFF2-40B4-BE49-F238E27FC236}">
                  <a16:creationId xmlns:a16="http://schemas.microsoft.com/office/drawing/2014/main" id="{6F9FCECF-DD5B-43B6-5340-493691A4AE21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5" name="Google Shape;4189;p64">
              <a:extLst>
                <a:ext uri="{FF2B5EF4-FFF2-40B4-BE49-F238E27FC236}">
                  <a16:creationId xmlns:a16="http://schemas.microsoft.com/office/drawing/2014/main" id="{EB62DCDD-B5C3-E25C-C91E-B6D7CF01C6E3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6" name="Google Shape;4190;p64">
              <a:extLst>
                <a:ext uri="{FF2B5EF4-FFF2-40B4-BE49-F238E27FC236}">
                  <a16:creationId xmlns:a16="http://schemas.microsoft.com/office/drawing/2014/main" id="{E02600E9-460C-004E-A9CB-425898A7E88D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7" name="Google Shape;4191;p64">
              <a:extLst>
                <a:ext uri="{FF2B5EF4-FFF2-40B4-BE49-F238E27FC236}">
                  <a16:creationId xmlns:a16="http://schemas.microsoft.com/office/drawing/2014/main" id="{E0342F28-60B1-F5D2-6F1B-11633DBB2EC2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8" name="Google Shape;4192;p64">
              <a:extLst>
                <a:ext uri="{FF2B5EF4-FFF2-40B4-BE49-F238E27FC236}">
                  <a16:creationId xmlns:a16="http://schemas.microsoft.com/office/drawing/2014/main" id="{2E565407-926E-1CEC-325F-99CBAFA89908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49" name="Google Shape;4193;p64">
              <a:extLst>
                <a:ext uri="{FF2B5EF4-FFF2-40B4-BE49-F238E27FC236}">
                  <a16:creationId xmlns:a16="http://schemas.microsoft.com/office/drawing/2014/main" id="{1B1F0FB6-F2AB-FE62-0069-34A41FBEA157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0" name="Google Shape;4194;p64">
              <a:extLst>
                <a:ext uri="{FF2B5EF4-FFF2-40B4-BE49-F238E27FC236}">
                  <a16:creationId xmlns:a16="http://schemas.microsoft.com/office/drawing/2014/main" id="{025B1A05-186D-E80E-47CA-F481FABFE824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1" name="Google Shape;4195;p64">
              <a:extLst>
                <a:ext uri="{FF2B5EF4-FFF2-40B4-BE49-F238E27FC236}">
                  <a16:creationId xmlns:a16="http://schemas.microsoft.com/office/drawing/2014/main" id="{AAC8C506-BA4E-5AE8-736F-FE9EB31D31FD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2" name="Google Shape;4196;p64">
              <a:extLst>
                <a:ext uri="{FF2B5EF4-FFF2-40B4-BE49-F238E27FC236}">
                  <a16:creationId xmlns:a16="http://schemas.microsoft.com/office/drawing/2014/main" id="{6680FAA2-35CC-CE35-9EE0-58B78DD2651D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3" name="Google Shape;4197;p64">
              <a:extLst>
                <a:ext uri="{FF2B5EF4-FFF2-40B4-BE49-F238E27FC236}">
                  <a16:creationId xmlns:a16="http://schemas.microsoft.com/office/drawing/2014/main" id="{580040BF-1428-D771-E1DB-22B22A92FD68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4" name="Google Shape;4198;p64">
              <a:extLst>
                <a:ext uri="{FF2B5EF4-FFF2-40B4-BE49-F238E27FC236}">
                  <a16:creationId xmlns:a16="http://schemas.microsoft.com/office/drawing/2014/main" id="{17568929-A735-F90D-BF23-472DE96582FD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5" name="Google Shape;4199;p64">
              <a:extLst>
                <a:ext uri="{FF2B5EF4-FFF2-40B4-BE49-F238E27FC236}">
                  <a16:creationId xmlns:a16="http://schemas.microsoft.com/office/drawing/2014/main" id="{EE5A3B74-2B2D-68F5-0F01-897704151456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6" name="Google Shape;4200;p64">
              <a:extLst>
                <a:ext uri="{FF2B5EF4-FFF2-40B4-BE49-F238E27FC236}">
                  <a16:creationId xmlns:a16="http://schemas.microsoft.com/office/drawing/2014/main" id="{E3E53AE3-88A9-BBEF-3B22-88EC14FF9D4B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7" name="Google Shape;4201;p64">
              <a:extLst>
                <a:ext uri="{FF2B5EF4-FFF2-40B4-BE49-F238E27FC236}">
                  <a16:creationId xmlns:a16="http://schemas.microsoft.com/office/drawing/2014/main" id="{886941B7-5860-53B4-36FF-326D1A9FA8D8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8" name="Google Shape;4202;p64">
              <a:extLst>
                <a:ext uri="{FF2B5EF4-FFF2-40B4-BE49-F238E27FC236}">
                  <a16:creationId xmlns:a16="http://schemas.microsoft.com/office/drawing/2014/main" id="{9B1AAD0C-5F1C-29F9-C882-D22517CB2766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59" name="Google Shape;4203;p64">
              <a:extLst>
                <a:ext uri="{FF2B5EF4-FFF2-40B4-BE49-F238E27FC236}">
                  <a16:creationId xmlns:a16="http://schemas.microsoft.com/office/drawing/2014/main" id="{CA5EF7CD-D2FA-7A71-AA4C-DD770C8A0BE7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0" name="Google Shape;4204;p64">
              <a:extLst>
                <a:ext uri="{FF2B5EF4-FFF2-40B4-BE49-F238E27FC236}">
                  <a16:creationId xmlns:a16="http://schemas.microsoft.com/office/drawing/2014/main" id="{551A4C44-721D-BFE7-D546-A66D8FF40D3C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1" name="Google Shape;4205;p64">
              <a:extLst>
                <a:ext uri="{FF2B5EF4-FFF2-40B4-BE49-F238E27FC236}">
                  <a16:creationId xmlns:a16="http://schemas.microsoft.com/office/drawing/2014/main" id="{856C1DC6-8B56-3ED8-B657-DCDB80A7CDB0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2" name="Google Shape;4206;p64">
              <a:extLst>
                <a:ext uri="{FF2B5EF4-FFF2-40B4-BE49-F238E27FC236}">
                  <a16:creationId xmlns:a16="http://schemas.microsoft.com/office/drawing/2014/main" id="{E5381EBB-B71F-3438-07B3-1E1C0CC0BC8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3" name="Google Shape;4207;p64">
              <a:extLst>
                <a:ext uri="{FF2B5EF4-FFF2-40B4-BE49-F238E27FC236}">
                  <a16:creationId xmlns:a16="http://schemas.microsoft.com/office/drawing/2014/main" id="{43C1164E-DB55-53D1-D171-ACA952DD9BC7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4" name="Google Shape;4208;p64">
              <a:extLst>
                <a:ext uri="{FF2B5EF4-FFF2-40B4-BE49-F238E27FC236}">
                  <a16:creationId xmlns:a16="http://schemas.microsoft.com/office/drawing/2014/main" id="{DCBDF87B-6401-C35E-BF9E-7540D2279115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5" name="Google Shape;4209;p64">
              <a:extLst>
                <a:ext uri="{FF2B5EF4-FFF2-40B4-BE49-F238E27FC236}">
                  <a16:creationId xmlns:a16="http://schemas.microsoft.com/office/drawing/2014/main" id="{A6632FAA-04BA-D931-569A-520CC94D9B02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6" name="Google Shape;4210;p64">
              <a:extLst>
                <a:ext uri="{FF2B5EF4-FFF2-40B4-BE49-F238E27FC236}">
                  <a16:creationId xmlns:a16="http://schemas.microsoft.com/office/drawing/2014/main" id="{0C7E9346-2FC5-95E3-9D92-F6AF7DB4EE22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7" name="Google Shape;4211;p64">
              <a:extLst>
                <a:ext uri="{FF2B5EF4-FFF2-40B4-BE49-F238E27FC236}">
                  <a16:creationId xmlns:a16="http://schemas.microsoft.com/office/drawing/2014/main" id="{04C4472E-D315-EC33-75D8-3CC3CD146E84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8" name="Google Shape;4212;p64">
              <a:extLst>
                <a:ext uri="{FF2B5EF4-FFF2-40B4-BE49-F238E27FC236}">
                  <a16:creationId xmlns:a16="http://schemas.microsoft.com/office/drawing/2014/main" id="{F8D831B6-0A75-61CD-1B4B-02D31644D96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69" name="Google Shape;4213;p64">
              <a:extLst>
                <a:ext uri="{FF2B5EF4-FFF2-40B4-BE49-F238E27FC236}">
                  <a16:creationId xmlns:a16="http://schemas.microsoft.com/office/drawing/2014/main" id="{175403D2-2C98-C2BA-1AF8-C21B9E6C873E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0" name="Google Shape;4214;p64">
              <a:extLst>
                <a:ext uri="{FF2B5EF4-FFF2-40B4-BE49-F238E27FC236}">
                  <a16:creationId xmlns:a16="http://schemas.microsoft.com/office/drawing/2014/main" id="{E2794D12-FC23-6916-1CBD-3C5067ACEDCE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1" name="Google Shape;4215;p64">
              <a:extLst>
                <a:ext uri="{FF2B5EF4-FFF2-40B4-BE49-F238E27FC236}">
                  <a16:creationId xmlns:a16="http://schemas.microsoft.com/office/drawing/2014/main" id="{31CFF8F3-CA16-D5A7-4048-82A6F6B77DAB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2" name="Google Shape;4216;p64">
              <a:extLst>
                <a:ext uri="{FF2B5EF4-FFF2-40B4-BE49-F238E27FC236}">
                  <a16:creationId xmlns:a16="http://schemas.microsoft.com/office/drawing/2014/main" id="{1DCF82DE-C358-C366-3247-5E6ACC2853B5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3" name="Google Shape;4217;p64">
              <a:extLst>
                <a:ext uri="{FF2B5EF4-FFF2-40B4-BE49-F238E27FC236}">
                  <a16:creationId xmlns:a16="http://schemas.microsoft.com/office/drawing/2014/main" id="{45DEBC7F-210D-6AD0-6C53-B7482B6E4D74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4" name="Google Shape;4218;p64">
              <a:extLst>
                <a:ext uri="{FF2B5EF4-FFF2-40B4-BE49-F238E27FC236}">
                  <a16:creationId xmlns:a16="http://schemas.microsoft.com/office/drawing/2014/main" id="{8D55DF18-5BC9-4E99-CAAE-E3D9099E644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5" name="Google Shape;4219;p64">
              <a:extLst>
                <a:ext uri="{FF2B5EF4-FFF2-40B4-BE49-F238E27FC236}">
                  <a16:creationId xmlns:a16="http://schemas.microsoft.com/office/drawing/2014/main" id="{2388D2D1-42BF-C13D-FBA0-05D14C2E61E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6" name="Google Shape;4220;p64">
              <a:extLst>
                <a:ext uri="{FF2B5EF4-FFF2-40B4-BE49-F238E27FC236}">
                  <a16:creationId xmlns:a16="http://schemas.microsoft.com/office/drawing/2014/main" id="{A7889135-D6DA-4C30-C0E2-22116B8E3C43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7" name="Google Shape;4221;p64">
              <a:extLst>
                <a:ext uri="{FF2B5EF4-FFF2-40B4-BE49-F238E27FC236}">
                  <a16:creationId xmlns:a16="http://schemas.microsoft.com/office/drawing/2014/main" id="{2489EADA-D6CE-4073-F0CE-0D866F6EB522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8" name="Google Shape;4222;p64">
              <a:extLst>
                <a:ext uri="{FF2B5EF4-FFF2-40B4-BE49-F238E27FC236}">
                  <a16:creationId xmlns:a16="http://schemas.microsoft.com/office/drawing/2014/main" id="{FF7611B1-4470-CA0D-67C3-5D0CEF32E335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79" name="Google Shape;4223;p64">
              <a:extLst>
                <a:ext uri="{FF2B5EF4-FFF2-40B4-BE49-F238E27FC236}">
                  <a16:creationId xmlns:a16="http://schemas.microsoft.com/office/drawing/2014/main" id="{54DCA454-8D39-0459-A0B8-2249930D02DC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0" name="Google Shape;4224;p64">
              <a:extLst>
                <a:ext uri="{FF2B5EF4-FFF2-40B4-BE49-F238E27FC236}">
                  <a16:creationId xmlns:a16="http://schemas.microsoft.com/office/drawing/2014/main" id="{83159DDC-5DC9-C3BD-434C-A723776938DD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1" name="Google Shape;4225;p64">
              <a:extLst>
                <a:ext uri="{FF2B5EF4-FFF2-40B4-BE49-F238E27FC236}">
                  <a16:creationId xmlns:a16="http://schemas.microsoft.com/office/drawing/2014/main" id="{0F482E18-59EE-C36E-B254-06F6A1DAC2BC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2" name="Google Shape;4226;p64">
              <a:extLst>
                <a:ext uri="{FF2B5EF4-FFF2-40B4-BE49-F238E27FC236}">
                  <a16:creationId xmlns:a16="http://schemas.microsoft.com/office/drawing/2014/main" id="{4A71FAAF-669D-A5C3-D2C6-7A8189598068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3" name="Google Shape;4227;p64">
              <a:extLst>
                <a:ext uri="{FF2B5EF4-FFF2-40B4-BE49-F238E27FC236}">
                  <a16:creationId xmlns:a16="http://schemas.microsoft.com/office/drawing/2014/main" id="{D88FBBFA-257A-1957-814C-20F0270B6D5D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4" name="Google Shape;4228;p64">
              <a:extLst>
                <a:ext uri="{FF2B5EF4-FFF2-40B4-BE49-F238E27FC236}">
                  <a16:creationId xmlns:a16="http://schemas.microsoft.com/office/drawing/2014/main" id="{CC02137F-80E1-FC5D-32F3-AB125B6F79E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5" name="Google Shape;4229;p64">
              <a:extLst>
                <a:ext uri="{FF2B5EF4-FFF2-40B4-BE49-F238E27FC236}">
                  <a16:creationId xmlns:a16="http://schemas.microsoft.com/office/drawing/2014/main" id="{57BCF61F-6E58-E889-1A6F-C6F69035378E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6" name="Google Shape;4230;p64">
              <a:extLst>
                <a:ext uri="{FF2B5EF4-FFF2-40B4-BE49-F238E27FC236}">
                  <a16:creationId xmlns:a16="http://schemas.microsoft.com/office/drawing/2014/main" id="{7A582784-FCCF-8E97-97D8-68263B6A874E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7" name="Google Shape;4231;p64">
              <a:extLst>
                <a:ext uri="{FF2B5EF4-FFF2-40B4-BE49-F238E27FC236}">
                  <a16:creationId xmlns:a16="http://schemas.microsoft.com/office/drawing/2014/main" id="{8B2F21DB-EF96-79D0-69B9-92F2C8A67728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8" name="Google Shape;4232;p64">
              <a:extLst>
                <a:ext uri="{FF2B5EF4-FFF2-40B4-BE49-F238E27FC236}">
                  <a16:creationId xmlns:a16="http://schemas.microsoft.com/office/drawing/2014/main" id="{27BEAFF3-CFB6-08EB-7E94-46F161792273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89" name="Google Shape;4233;p64">
              <a:extLst>
                <a:ext uri="{FF2B5EF4-FFF2-40B4-BE49-F238E27FC236}">
                  <a16:creationId xmlns:a16="http://schemas.microsoft.com/office/drawing/2014/main" id="{0E28006D-BE4B-B5DD-C447-603E77FE3DED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0" name="Google Shape;4234;p64">
              <a:extLst>
                <a:ext uri="{FF2B5EF4-FFF2-40B4-BE49-F238E27FC236}">
                  <a16:creationId xmlns:a16="http://schemas.microsoft.com/office/drawing/2014/main" id="{3079BF5C-A2BD-0B08-60AD-CD8F54AFB3CD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1" name="Google Shape;4235;p64">
              <a:extLst>
                <a:ext uri="{FF2B5EF4-FFF2-40B4-BE49-F238E27FC236}">
                  <a16:creationId xmlns:a16="http://schemas.microsoft.com/office/drawing/2014/main" id="{FBF5F509-AA99-0915-FA00-9C0602C45F2E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2" name="Google Shape;4236;p64">
              <a:extLst>
                <a:ext uri="{FF2B5EF4-FFF2-40B4-BE49-F238E27FC236}">
                  <a16:creationId xmlns:a16="http://schemas.microsoft.com/office/drawing/2014/main" id="{E38E13DB-CBBA-D9E9-CB4D-945C41182707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3" name="Google Shape;4237;p64">
              <a:extLst>
                <a:ext uri="{FF2B5EF4-FFF2-40B4-BE49-F238E27FC236}">
                  <a16:creationId xmlns:a16="http://schemas.microsoft.com/office/drawing/2014/main" id="{EDBD093D-D2F4-07C1-687E-97B44274C013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4" name="Google Shape;4238;p64">
              <a:extLst>
                <a:ext uri="{FF2B5EF4-FFF2-40B4-BE49-F238E27FC236}">
                  <a16:creationId xmlns:a16="http://schemas.microsoft.com/office/drawing/2014/main" id="{973E03A9-63FD-1581-EDCD-3787A8082EB3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5" name="Google Shape;4239;p64">
              <a:extLst>
                <a:ext uri="{FF2B5EF4-FFF2-40B4-BE49-F238E27FC236}">
                  <a16:creationId xmlns:a16="http://schemas.microsoft.com/office/drawing/2014/main" id="{AB3B2D69-CAE0-BC73-FD47-1120DC759F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396" name="Google Shape;4240;p64">
              <a:extLst>
                <a:ext uri="{FF2B5EF4-FFF2-40B4-BE49-F238E27FC236}">
                  <a16:creationId xmlns:a16="http://schemas.microsoft.com/office/drawing/2014/main" id="{8BC0439A-648D-9E4F-54F4-6B5DF4BA9F89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42" name="Google Shape;2641;p48">
            <a:extLst>
              <a:ext uri="{FF2B5EF4-FFF2-40B4-BE49-F238E27FC236}">
                <a16:creationId xmlns:a16="http://schemas.microsoft.com/office/drawing/2014/main" id="{251AD807-B48E-2659-C08C-90B2DE34FAB6}"/>
              </a:ext>
            </a:extLst>
          </p:cNvPr>
          <p:cNvSpPr txBox="1"/>
          <p:nvPr/>
        </p:nvSpPr>
        <p:spPr>
          <a:xfrm>
            <a:off x="1673987" y="1776924"/>
            <a:ext cx="36696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Risiken</a:t>
            </a:r>
            <a:endParaRPr sz="24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443" name="Google Shape;2659;p48">
            <a:extLst>
              <a:ext uri="{FF2B5EF4-FFF2-40B4-BE49-F238E27FC236}">
                <a16:creationId xmlns:a16="http://schemas.microsoft.com/office/drawing/2014/main" id="{E1796A0D-1637-8E01-720A-79DC04D88A51}"/>
              </a:ext>
            </a:extLst>
          </p:cNvPr>
          <p:cNvGrpSpPr/>
          <p:nvPr/>
        </p:nvGrpSpPr>
        <p:grpSpPr>
          <a:xfrm>
            <a:off x="3712899" y="3105036"/>
            <a:ext cx="1535419" cy="172800"/>
            <a:chOff x="5986376" y="1587999"/>
            <a:chExt cx="1151564" cy="129600"/>
          </a:xfrm>
        </p:grpSpPr>
        <p:sp>
          <p:nvSpPr>
            <p:cNvPr id="2444" name="Google Shape;2660;p48">
              <a:extLst>
                <a:ext uri="{FF2B5EF4-FFF2-40B4-BE49-F238E27FC236}">
                  <a16:creationId xmlns:a16="http://schemas.microsoft.com/office/drawing/2014/main" id="{6EF20946-AD6B-2AB5-7781-3446416DDE7A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5" name="Google Shape;2661;p48">
              <a:extLst>
                <a:ext uri="{FF2B5EF4-FFF2-40B4-BE49-F238E27FC236}">
                  <a16:creationId xmlns:a16="http://schemas.microsoft.com/office/drawing/2014/main" id="{D2E670ED-225B-BA98-D426-D8E8B545A955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6" name="Google Shape;2662;p48">
              <a:extLst>
                <a:ext uri="{FF2B5EF4-FFF2-40B4-BE49-F238E27FC236}">
                  <a16:creationId xmlns:a16="http://schemas.microsoft.com/office/drawing/2014/main" id="{43D5D971-889D-3A63-0718-2E37FA1BE1AD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7" name="Google Shape;2663;p48">
              <a:extLst>
                <a:ext uri="{FF2B5EF4-FFF2-40B4-BE49-F238E27FC236}">
                  <a16:creationId xmlns:a16="http://schemas.microsoft.com/office/drawing/2014/main" id="{4C834441-BDF0-D52F-D2EA-7EF34267EAA0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48" name="Google Shape;2664;p48">
              <a:extLst>
                <a:ext uri="{FF2B5EF4-FFF2-40B4-BE49-F238E27FC236}">
                  <a16:creationId xmlns:a16="http://schemas.microsoft.com/office/drawing/2014/main" id="{455AABE1-6654-CD0B-3193-77A1D168EBE1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2449" name="Google Shape;2671;p48">
            <a:extLst>
              <a:ext uri="{FF2B5EF4-FFF2-40B4-BE49-F238E27FC236}">
                <a16:creationId xmlns:a16="http://schemas.microsoft.com/office/drawing/2014/main" id="{C6FE2AA5-4AB1-B417-0B49-0839CB3E2E8A}"/>
              </a:ext>
            </a:extLst>
          </p:cNvPr>
          <p:cNvGrpSpPr/>
          <p:nvPr/>
        </p:nvGrpSpPr>
        <p:grpSpPr>
          <a:xfrm>
            <a:off x="3712899" y="2532204"/>
            <a:ext cx="1535419" cy="172800"/>
            <a:chOff x="5986376" y="1114525"/>
            <a:chExt cx="1151564" cy="129600"/>
          </a:xfrm>
        </p:grpSpPr>
        <p:sp>
          <p:nvSpPr>
            <p:cNvPr id="2450" name="Google Shape;2672;p48">
              <a:extLst>
                <a:ext uri="{FF2B5EF4-FFF2-40B4-BE49-F238E27FC236}">
                  <a16:creationId xmlns:a16="http://schemas.microsoft.com/office/drawing/2014/main" id="{F2A6182A-2D61-5E37-8F9C-9D5490C7DBDB}"/>
                </a:ext>
              </a:extLst>
            </p:cNvPr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1" name="Google Shape;2673;p48">
              <a:extLst>
                <a:ext uri="{FF2B5EF4-FFF2-40B4-BE49-F238E27FC236}">
                  <a16:creationId xmlns:a16="http://schemas.microsoft.com/office/drawing/2014/main" id="{D36D7B77-F0ED-E866-5FAA-D3CF9DD0609F}"/>
                </a:ext>
              </a:extLst>
            </p:cNvPr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2" name="Google Shape;2674;p48">
              <a:extLst>
                <a:ext uri="{FF2B5EF4-FFF2-40B4-BE49-F238E27FC236}">
                  <a16:creationId xmlns:a16="http://schemas.microsoft.com/office/drawing/2014/main" id="{AFCFE87B-F4AA-1D60-6608-823D72921D73}"/>
                </a:ext>
              </a:extLst>
            </p:cNvPr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3" name="Google Shape;2675;p48">
              <a:extLst>
                <a:ext uri="{FF2B5EF4-FFF2-40B4-BE49-F238E27FC236}">
                  <a16:creationId xmlns:a16="http://schemas.microsoft.com/office/drawing/2014/main" id="{D24D2405-4982-0068-16B5-F0DA5C8AFFA6}"/>
                </a:ext>
              </a:extLst>
            </p:cNvPr>
            <p:cNvSpPr/>
            <p:nvPr/>
          </p:nvSpPr>
          <p:spPr>
            <a:xfrm>
              <a:off x="6745449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4" name="Google Shape;2676;p48">
              <a:extLst>
                <a:ext uri="{FF2B5EF4-FFF2-40B4-BE49-F238E27FC236}">
                  <a16:creationId xmlns:a16="http://schemas.microsoft.com/office/drawing/2014/main" id="{306EADAE-5BD1-B3ED-E649-BB1886BA6BB9}"/>
                </a:ext>
              </a:extLst>
            </p:cNvPr>
            <p:cNvSpPr/>
            <p:nvPr/>
          </p:nvSpPr>
          <p:spPr>
            <a:xfrm>
              <a:off x="7008340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55" name="Google Shape;2677;p48">
            <a:extLst>
              <a:ext uri="{FF2B5EF4-FFF2-40B4-BE49-F238E27FC236}">
                <a16:creationId xmlns:a16="http://schemas.microsoft.com/office/drawing/2014/main" id="{31C194E5-3131-8AD6-AD9A-3CEE0EDBB253}"/>
              </a:ext>
            </a:extLst>
          </p:cNvPr>
          <p:cNvSpPr txBox="1"/>
          <p:nvPr/>
        </p:nvSpPr>
        <p:spPr>
          <a:xfrm>
            <a:off x="1695111" y="2406959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Fokus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56" name="Google Shape;2678;p48">
            <a:extLst>
              <a:ext uri="{FF2B5EF4-FFF2-40B4-BE49-F238E27FC236}">
                <a16:creationId xmlns:a16="http://schemas.microsoft.com/office/drawing/2014/main" id="{0FC5110E-A6C5-72DB-49D2-D6BF3763D67B}"/>
              </a:ext>
            </a:extLst>
          </p:cNvPr>
          <p:cNvSpPr txBox="1"/>
          <p:nvPr/>
        </p:nvSpPr>
        <p:spPr>
          <a:xfrm>
            <a:off x="1695111" y="2975236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Finanziell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57" name="Google Shape;2659;p48">
            <a:extLst>
              <a:ext uri="{FF2B5EF4-FFF2-40B4-BE49-F238E27FC236}">
                <a16:creationId xmlns:a16="http://schemas.microsoft.com/office/drawing/2014/main" id="{B8610232-2881-CF6F-FB7C-C9717C9177D4}"/>
              </a:ext>
            </a:extLst>
          </p:cNvPr>
          <p:cNvGrpSpPr/>
          <p:nvPr/>
        </p:nvGrpSpPr>
        <p:grpSpPr>
          <a:xfrm>
            <a:off x="3708711" y="4289545"/>
            <a:ext cx="1535419" cy="172800"/>
            <a:chOff x="5986376" y="1587999"/>
            <a:chExt cx="1151564" cy="129600"/>
          </a:xfrm>
        </p:grpSpPr>
        <p:sp>
          <p:nvSpPr>
            <p:cNvPr id="2458" name="Google Shape;2660;p48">
              <a:extLst>
                <a:ext uri="{FF2B5EF4-FFF2-40B4-BE49-F238E27FC236}">
                  <a16:creationId xmlns:a16="http://schemas.microsoft.com/office/drawing/2014/main" id="{3F09A662-A4A1-0612-D0EB-75306CCF98E7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59" name="Google Shape;2661;p48">
              <a:extLst>
                <a:ext uri="{FF2B5EF4-FFF2-40B4-BE49-F238E27FC236}">
                  <a16:creationId xmlns:a16="http://schemas.microsoft.com/office/drawing/2014/main" id="{00A73672-5B8E-97E1-AD97-F916D34360CE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0" name="Google Shape;2662;p48">
              <a:extLst>
                <a:ext uri="{FF2B5EF4-FFF2-40B4-BE49-F238E27FC236}">
                  <a16:creationId xmlns:a16="http://schemas.microsoft.com/office/drawing/2014/main" id="{B770B296-3DC9-C339-ACF7-172151B15B5B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1" name="Google Shape;2663;p48">
              <a:extLst>
                <a:ext uri="{FF2B5EF4-FFF2-40B4-BE49-F238E27FC236}">
                  <a16:creationId xmlns:a16="http://schemas.microsoft.com/office/drawing/2014/main" id="{1B6DE7A5-15D3-407E-3FFF-4E11D522B5B5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2" name="Google Shape;2664;p48">
              <a:extLst>
                <a:ext uri="{FF2B5EF4-FFF2-40B4-BE49-F238E27FC236}">
                  <a16:creationId xmlns:a16="http://schemas.microsoft.com/office/drawing/2014/main" id="{1494EFBC-8E06-5305-9370-741529D6CCAF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grpSp>
        <p:nvGrpSpPr>
          <p:cNvPr id="2463" name="Google Shape;2671;p48">
            <a:extLst>
              <a:ext uri="{FF2B5EF4-FFF2-40B4-BE49-F238E27FC236}">
                <a16:creationId xmlns:a16="http://schemas.microsoft.com/office/drawing/2014/main" id="{0E24E834-FC45-9498-57AF-BE29336F5242}"/>
              </a:ext>
            </a:extLst>
          </p:cNvPr>
          <p:cNvGrpSpPr/>
          <p:nvPr/>
        </p:nvGrpSpPr>
        <p:grpSpPr>
          <a:xfrm>
            <a:off x="3708711" y="3716713"/>
            <a:ext cx="1199411" cy="172800"/>
            <a:chOff x="5986376" y="1114525"/>
            <a:chExt cx="899558" cy="129600"/>
          </a:xfrm>
        </p:grpSpPr>
        <p:sp>
          <p:nvSpPr>
            <p:cNvPr id="2464" name="Google Shape;2672;p48">
              <a:extLst>
                <a:ext uri="{FF2B5EF4-FFF2-40B4-BE49-F238E27FC236}">
                  <a16:creationId xmlns:a16="http://schemas.microsoft.com/office/drawing/2014/main" id="{87F2CC75-AC7B-4F74-BA06-386B63B939C4}"/>
                </a:ext>
              </a:extLst>
            </p:cNvPr>
            <p:cNvSpPr/>
            <p:nvPr/>
          </p:nvSpPr>
          <p:spPr>
            <a:xfrm>
              <a:off x="5986376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5" name="Google Shape;2673;p48">
              <a:extLst>
                <a:ext uri="{FF2B5EF4-FFF2-40B4-BE49-F238E27FC236}">
                  <a16:creationId xmlns:a16="http://schemas.microsoft.com/office/drawing/2014/main" id="{598BADD1-F9EF-3180-63BC-BCE772AF9912}"/>
                </a:ext>
              </a:extLst>
            </p:cNvPr>
            <p:cNvSpPr/>
            <p:nvPr/>
          </p:nvSpPr>
          <p:spPr>
            <a:xfrm>
              <a:off x="6241867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6" name="Google Shape;2674;p48">
              <a:extLst>
                <a:ext uri="{FF2B5EF4-FFF2-40B4-BE49-F238E27FC236}">
                  <a16:creationId xmlns:a16="http://schemas.microsoft.com/office/drawing/2014/main" id="{DFBC7C1F-6648-DAB0-1A6B-A9E67C13811F}"/>
                </a:ext>
              </a:extLst>
            </p:cNvPr>
            <p:cNvSpPr/>
            <p:nvPr/>
          </p:nvSpPr>
          <p:spPr>
            <a:xfrm>
              <a:off x="6500843" y="1114525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467" name="Google Shape;2675;p48">
              <a:extLst>
                <a:ext uri="{FF2B5EF4-FFF2-40B4-BE49-F238E27FC236}">
                  <a16:creationId xmlns:a16="http://schemas.microsoft.com/office/drawing/2014/main" id="{7E2AF8FA-6625-3DF2-7F91-992AE08017F9}"/>
                </a:ext>
              </a:extLst>
            </p:cNvPr>
            <p:cNvSpPr/>
            <p:nvPr/>
          </p:nvSpPr>
          <p:spPr>
            <a:xfrm>
              <a:off x="6756334" y="1114525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469" name="Google Shape;2677;p48">
            <a:extLst>
              <a:ext uri="{FF2B5EF4-FFF2-40B4-BE49-F238E27FC236}">
                <a16:creationId xmlns:a16="http://schemas.microsoft.com/office/drawing/2014/main" id="{893114C8-C329-1B24-1914-D30F9134855C}"/>
              </a:ext>
            </a:extLst>
          </p:cNvPr>
          <p:cNvSpPr txBox="1"/>
          <p:nvPr/>
        </p:nvSpPr>
        <p:spPr>
          <a:xfrm>
            <a:off x="1690923" y="3591468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Timing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70" name="Google Shape;2678;p48">
            <a:extLst>
              <a:ext uri="{FF2B5EF4-FFF2-40B4-BE49-F238E27FC236}">
                <a16:creationId xmlns:a16="http://schemas.microsoft.com/office/drawing/2014/main" id="{1C63BCB4-E65A-4A00-6698-35B3509763E4}"/>
              </a:ext>
            </a:extLst>
          </p:cNvPr>
          <p:cNvSpPr txBox="1"/>
          <p:nvPr/>
        </p:nvSpPr>
        <p:spPr>
          <a:xfrm>
            <a:off x="1690923" y="4159745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Krankheit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3" name="Google Shape;2677;p48">
            <a:extLst>
              <a:ext uri="{FF2B5EF4-FFF2-40B4-BE49-F238E27FC236}">
                <a16:creationId xmlns:a16="http://schemas.microsoft.com/office/drawing/2014/main" id="{24B274C8-8C1F-3901-F2C5-DBE00E3F9CF5}"/>
              </a:ext>
            </a:extLst>
          </p:cNvPr>
          <p:cNvSpPr txBox="1"/>
          <p:nvPr/>
        </p:nvSpPr>
        <p:spPr>
          <a:xfrm>
            <a:off x="1690923" y="4819377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Exmatrikulation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84" name="Google Shape;2678;p48">
            <a:extLst>
              <a:ext uri="{FF2B5EF4-FFF2-40B4-BE49-F238E27FC236}">
                <a16:creationId xmlns:a16="http://schemas.microsoft.com/office/drawing/2014/main" id="{1CB81528-1A1A-C9BF-BC69-AB869B8F7B0F}"/>
              </a:ext>
            </a:extLst>
          </p:cNvPr>
          <p:cNvSpPr txBox="1"/>
          <p:nvPr/>
        </p:nvSpPr>
        <p:spPr>
          <a:xfrm>
            <a:off x="1690923" y="5387655"/>
            <a:ext cx="2017789" cy="4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Kommunikation</a:t>
            </a:r>
            <a:endParaRPr sz="2133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58" name="Google Shape;2674;p48">
            <a:extLst>
              <a:ext uri="{FF2B5EF4-FFF2-40B4-BE49-F238E27FC236}">
                <a16:creationId xmlns:a16="http://schemas.microsoft.com/office/drawing/2014/main" id="{3B695937-3CB0-1533-C4F9-82B9CDFF9561}"/>
              </a:ext>
            </a:extLst>
          </p:cNvPr>
          <p:cNvSpPr/>
          <p:nvPr/>
        </p:nvSpPr>
        <p:spPr>
          <a:xfrm>
            <a:off x="5078517" y="2527549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59" name="Google Shape;2664;p48">
            <a:extLst>
              <a:ext uri="{FF2B5EF4-FFF2-40B4-BE49-F238E27FC236}">
                <a16:creationId xmlns:a16="http://schemas.microsoft.com/office/drawing/2014/main" id="{1146BC0F-B4A7-380E-3BAE-47672237FED4}"/>
              </a:ext>
            </a:extLst>
          </p:cNvPr>
          <p:cNvSpPr/>
          <p:nvPr/>
        </p:nvSpPr>
        <p:spPr>
          <a:xfrm>
            <a:off x="3713723" y="253213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0" name="Google Shape;2664;p48">
            <a:extLst>
              <a:ext uri="{FF2B5EF4-FFF2-40B4-BE49-F238E27FC236}">
                <a16:creationId xmlns:a16="http://schemas.microsoft.com/office/drawing/2014/main" id="{40C689F1-213C-98FE-60EB-8C7E4715F8B4}"/>
              </a:ext>
            </a:extLst>
          </p:cNvPr>
          <p:cNvSpPr/>
          <p:nvPr/>
        </p:nvSpPr>
        <p:spPr>
          <a:xfrm>
            <a:off x="4058200" y="2534847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1" name="Google Shape;2664;p48">
            <a:extLst>
              <a:ext uri="{FF2B5EF4-FFF2-40B4-BE49-F238E27FC236}">
                <a16:creationId xmlns:a16="http://schemas.microsoft.com/office/drawing/2014/main" id="{02703C43-259B-3D4E-8519-40FB1573A2EC}"/>
              </a:ext>
            </a:extLst>
          </p:cNvPr>
          <p:cNvSpPr/>
          <p:nvPr/>
        </p:nvSpPr>
        <p:spPr>
          <a:xfrm>
            <a:off x="4407875" y="252754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2" name="Google Shape;2664;p48">
            <a:extLst>
              <a:ext uri="{FF2B5EF4-FFF2-40B4-BE49-F238E27FC236}">
                <a16:creationId xmlns:a16="http://schemas.microsoft.com/office/drawing/2014/main" id="{81F2BC5B-2EF8-6453-408C-00B3A651737E}"/>
              </a:ext>
            </a:extLst>
          </p:cNvPr>
          <p:cNvSpPr/>
          <p:nvPr/>
        </p:nvSpPr>
        <p:spPr>
          <a:xfrm>
            <a:off x="4736939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3" name="Google Shape;2664;p48">
            <a:extLst>
              <a:ext uri="{FF2B5EF4-FFF2-40B4-BE49-F238E27FC236}">
                <a16:creationId xmlns:a16="http://schemas.microsoft.com/office/drawing/2014/main" id="{AABA1D36-2F24-76D4-D1B4-718A1FE72BB6}"/>
              </a:ext>
            </a:extLst>
          </p:cNvPr>
          <p:cNvSpPr/>
          <p:nvPr/>
        </p:nvSpPr>
        <p:spPr>
          <a:xfrm>
            <a:off x="4398705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4" name="Google Shape;2664;p48">
            <a:extLst>
              <a:ext uri="{FF2B5EF4-FFF2-40B4-BE49-F238E27FC236}">
                <a16:creationId xmlns:a16="http://schemas.microsoft.com/office/drawing/2014/main" id="{0BC16A1D-FECC-4E62-2E31-861E2EBA9BBA}"/>
              </a:ext>
            </a:extLst>
          </p:cNvPr>
          <p:cNvSpPr/>
          <p:nvPr/>
        </p:nvSpPr>
        <p:spPr>
          <a:xfrm>
            <a:off x="4055160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5" name="Google Shape;2664;p48">
            <a:extLst>
              <a:ext uri="{FF2B5EF4-FFF2-40B4-BE49-F238E27FC236}">
                <a16:creationId xmlns:a16="http://schemas.microsoft.com/office/drawing/2014/main" id="{22B80F08-BD42-F25D-E528-06A8FE495256}"/>
              </a:ext>
            </a:extLst>
          </p:cNvPr>
          <p:cNvSpPr/>
          <p:nvPr/>
        </p:nvSpPr>
        <p:spPr>
          <a:xfrm>
            <a:off x="3716723" y="310416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6" name="Google Shape;2664;p48">
            <a:extLst>
              <a:ext uri="{FF2B5EF4-FFF2-40B4-BE49-F238E27FC236}">
                <a16:creationId xmlns:a16="http://schemas.microsoft.com/office/drawing/2014/main" id="{CCBE6E55-0F72-B085-94E7-5DA6A515877E}"/>
              </a:ext>
            </a:extLst>
          </p:cNvPr>
          <p:cNvSpPr/>
          <p:nvPr/>
        </p:nvSpPr>
        <p:spPr>
          <a:xfrm>
            <a:off x="4396273" y="3716713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7" name="Google Shape;2664;p48">
            <a:extLst>
              <a:ext uri="{FF2B5EF4-FFF2-40B4-BE49-F238E27FC236}">
                <a16:creationId xmlns:a16="http://schemas.microsoft.com/office/drawing/2014/main" id="{D438F388-1156-02D4-F70F-5F647338DBD4}"/>
              </a:ext>
            </a:extLst>
          </p:cNvPr>
          <p:cNvSpPr/>
          <p:nvPr/>
        </p:nvSpPr>
        <p:spPr>
          <a:xfrm>
            <a:off x="3708587" y="3720615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8" name="Google Shape;2664;p48">
            <a:extLst>
              <a:ext uri="{FF2B5EF4-FFF2-40B4-BE49-F238E27FC236}">
                <a16:creationId xmlns:a16="http://schemas.microsoft.com/office/drawing/2014/main" id="{99112B3B-29B0-F503-50F7-3990DD6B967A}"/>
              </a:ext>
            </a:extLst>
          </p:cNvPr>
          <p:cNvSpPr/>
          <p:nvPr/>
        </p:nvSpPr>
        <p:spPr>
          <a:xfrm>
            <a:off x="4048147" y="371935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69" name="Google Shape;2674;p48">
            <a:extLst>
              <a:ext uri="{FF2B5EF4-FFF2-40B4-BE49-F238E27FC236}">
                <a16:creationId xmlns:a16="http://schemas.microsoft.com/office/drawing/2014/main" id="{4356618F-61EE-FF92-9CF1-F70FAF6290A8}"/>
              </a:ext>
            </a:extLst>
          </p:cNvPr>
          <p:cNvSpPr/>
          <p:nvPr/>
        </p:nvSpPr>
        <p:spPr>
          <a:xfrm>
            <a:off x="5075203" y="3716271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0" name="Google Shape;2674;p48">
            <a:extLst>
              <a:ext uri="{FF2B5EF4-FFF2-40B4-BE49-F238E27FC236}">
                <a16:creationId xmlns:a16="http://schemas.microsoft.com/office/drawing/2014/main" id="{14FAD3A7-F721-1291-0B75-68AD5F94837C}"/>
              </a:ext>
            </a:extLst>
          </p:cNvPr>
          <p:cNvSpPr/>
          <p:nvPr/>
        </p:nvSpPr>
        <p:spPr>
          <a:xfrm>
            <a:off x="5071329" y="4284948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1" name="Google Shape;2664;p48">
            <a:extLst>
              <a:ext uri="{FF2B5EF4-FFF2-40B4-BE49-F238E27FC236}">
                <a16:creationId xmlns:a16="http://schemas.microsoft.com/office/drawing/2014/main" id="{DE951E2F-C4DB-BA30-D029-81E4BFB563CA}"/>
              </a:ext>
            </a:extLst>
          </p:cNvPr>
          <p:cNvSpPr/>
          <p:nvPr/>
        </p:nvSpPr>
        <p:spPr>
          <a:xfrm>
            <a:off x="3709584" y="428671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72" name="Google Shape;2664;p48">
            <a:extLst>
              <a:ext uri="{FF2B5EF4-FFF2-40B4-BE49-F238E27FC236}">
                <a16:creationId xmlns:a16="http://schemas.microsoft.com/office/drawing/2014/main" id="{8742BD7A-672C-EA93-4E65-CD8442C6EA94}"/>
              </a:ext>
            </a:extLst>
          </p:cNvPr>
          <p:cNvSpPr/>
          <p:nvPr/>
        </p:nvSpPr>
        <p:spPr>
          <a:xfrm>
            <a:off x="4050329" y="428822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2673" name="Google Shape;2659;p48">
            <a:extLst>
              <a:ext uri="{FF2B5EF4-FFF2-40B4-BE49-F238E27FC236}">
                <a16:creationId xmlns:a16="http://schemas.microsoft.com/office/drawing/2014/main" id="{1E52D119-3824-4E1B-FA17-27C8DF8EE89A}"/>
              </a:ext>
            </a:extLst>
          </p:cNvPr>
          <p:cNvGrpSpPr/>
          <p:nvPr/>
        </p:nvGrpSpPr>
        <p:grpSpPr>
          <a:xfrm>
            <a:off x="3708587" y="4951965"/>
            <a:ext cx="1535419" cy="172800"/>
            <a:chOff x="5986376" y="1587999"/>
            <a:chExt cx="1151564" cy="129600"/>
          </a:xfrm>
        </p:grpSpPr>
        <p:sp>
          <p:nvSpPr>
            <p:cNvPr id="2674" name="Google Shape;2660;p48">
              <a:extLst>
                <a:ext uri="{FF2B5EF4-FFF2-40B4-BE49-F238E27FC236}">
                  <a16:creationId xmlns:a16="http://schemas.microsoft.com/office/drawing/2014/main" id="{5002516E-0FCF-0F80-4E72-AFE2DD8BFE45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5" name="Google Shape;2661;p48">
              <a:extLst>
                <a:ext uri="{FF2B5EF4-FFF2-40B4-BE49-F238E27FC236}">
                  <a16:creationId xmlns:a16="http://schemas.microsoft.com/office/drawing/2014/main" id="{2999364A-330D-7DA2-6D9B-6523EBEA7529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6" name="Google Shape;2662;p48">
              <a:extLst>
                <a:ext uri="{FF2B5EF4-FFF2-40B4-BE49-F238E27FC236}">
                  <a16:creationId xmlns:a16="http://schemas.microsoft.com/office/drawing/2014/main" id="{6DD1D9AA-327B-DB40-AF31-A26A109105CB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7" name="Google Shape;2663;p48">
              <a:extLst>
                <a:ext uri="{FF2B5EF4-FFF2-40B4-BE49-F238E27FC236}">
                  <a16:creationId xmlns:a16="http://schemas.microsoft.com/office/drawing/2014/main" id="{E05C3DBC-A52B-44FF-22CF-418044137190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8" name="Google Shape;2664;p48">
              <a:extLst>
                <a:ext uri="{FF2B5EF4-FFF2-40B4-BE49-F238E27FC236}">
                  <a16:creationId xmlns:a16="http://schemas.microsoft.com/office/drawing/2014/main" id="{49740F0E-821C-BAE8-A1BF-6512CED598A5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679" name="Google Shape;2674;p48">
            <a:extLst>
              <a:ext uri="{FF2B5EF4-FFF2-40B4-BE49-F238E27FC236}">
                <a16:creationId xmlns:a16="http://schemas.microsoft.com/office/drawing/2014/main" id="{932663CB-2DFF-6E7D-8C44-1491EDCAF174}"/>
              </a:ext>
            </a:extLst>
          </p:cNvPr>
          <p:cNvSpPr/>
          <p:nvPr/>
        </p:nvSpPr>
        <p:spPr>
          <a:xfrm>
            <a:off x="5071205" y="4947368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80" name="Google Shape;2664;p48">
            <a:extLst>
              <a:ext uri="{FF2B5EF4-FFF2-40B4-BE49-F238E27FC236}">
                <a16:creationId xmlns:a16="http://schemas.microsoft.com/office/drawing/2014/main" id="{FC92EB14-2E14-F714-8713-32EEB7F826AA}"/>
              </a:ext>
            </a:extLst>
          </p:cNvPr>
          <p:cNvSpPr/>
          <p:nvPr/>
        </p:nvSpPr>
        <p:spPr>
          <a:xfrm>
            <a:off x="3709460" y="4949136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81" name="Google Shape;2664;p48">
            <a:extLst>
              <a:ext uri="{FF2B5EF4-FFF2-40B4-BE49-F238E27FC236}">
                <a16:creationId xmlns:a16="http://schemas.microsoft.com/office/drawing/2014/main" id="{82EA2BF3-3FAE-6848-3FA9-1E5A4C16C85F}"/>
              </a:ext>
            </a:extLst>
          </p:cNvPr>
          <p:cNvSpPr/>
          <p:nvPr/>
        </p:nvSpPr>
        <p:spPr>
          <a:xfrm>
            <a:off x="4050205" y="4950649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2691" name="Google Shape;2659;p48">
            <a:extLst>
              <a:ext uri="{FF2B5EF4-FFF2-40B4-BE49-F238E27FC236}">
                <a16:creationId xmlns:a16="http://schemas.microsoft.com/office/drawing/2014/main" id="{FA0989A2-84F8-219F-0033-588B2C922802}"/>
              </a:ext>
            </a:extLst>
          </p:cNvPr>
          <p:cNvGrpSpPr/>
          <p:nvPr/>
        </p:nvGrpSpPr>
        <p:grpSpPr>
          <a:xfrm>
            <a:off x="3708587" y="5542200"/>
            <a:ext cx="1535419" cy="172800"/>
            <a:chOff x="5986376" y="1587999"/>
            <a:chExt cx="1151564" cy="129600"/>
          </a:xfrm>
        </p:grpSpPr>
        <p:sp>
          <p:nvSpPr>
            <p:cNvPr id="2692" name="Google Shape;2660;p48">
              <a:extLst>
                <a:ext uri="{FF2B5EF4-FFF2-40B4-BE49-F238E27FC236}">
                  <a16:creationId xmlns:a16="http://schemas.microsoft.com/office/drawing/2014/main" id="{9D0F8065-20C3-805C-7419-2F08A2F3E08F}"/>
                </a:ext>
              </a:extLst>
            </p:cNvPr>
            <p:cNvSpPr/>
            <p:nvPr/>
          </p:nvSpPr>
          <p:spPr>
            <a:xfrm>
              <a:off x="5986376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2661;p48">
              <a:extLst>
                <a:ext uri="{FF2B5EF4-FFF2-40B4-BE49-F238E27FC236}">
                  <a16:creationId xmlns:a16="http://schemas.microsoft.com/office/drawing/2014/main" id="{AABDDD4A-44F1-6CF9-071C-5B1821B2C072}"/>
                </a:ext>
              </a:extLst>
            </p:cNvPr>
            <p:cNvSpPr/>
            <p:nvPr/>
          </p:nvSpPr>
          <p:spPr>
            <a:xfrm>
              <a:off x="6241867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2662;p48">
              <a:extLst>
                <a:ext uri="{FF2B5EF4-FFF2-40B4-BE49-F238E27FC236}">
                  <a16:creationId xmlns:a16="http://schemas.microsoft.com/office/drawing/2014/main" id="{6525158F-6295-34D2-9698-CC20630D42F7}"/>
                </a:ext>
              </a:extLst>
            </p:cNvPr>
            <p:cNvSpPr/>
            <p:nvPr/>
          </p:nvSpPr>
          <p:spPr>
            <a:xfrm>
              <a:off x="6500843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2663;p48">
              <a:extLst>
                <a:ext uri="{FF2B5EF4-FFF2-40B4-BE49-F238E27FC236}">
                  <a16:creationId xmlns:a16="http://schemas.microsoft.com/office/drawing/2014/main" id="{D72B04B7-82C3-1966-1EEA-93BF6CC1BE14}"/>
                </a:ext>
              </a:extLst>
            </p:cNvPr>
            <p:cNvSpPr/>
            <p:nvPr/>
          </p:nvSpPr>
          <p:spPr>
            <a:xfrm>
              <a:off x="6756334" y="1587999"/>
              <a:ext cx="129600" cy="1296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2664;p48">
              <a:extLst>
                <a:ext uri="{FF2B5EF4-FFF2-40B4-BE49-F238E27FC236}">
                  <a16:creationId xmlns:a16="http://schemas.microsoft.com/office/drawing/2014/main" id="{3779D8CE-CFD8-E190-27F3-482BE487A84F}"/>
                </a:ext>
              </a:extLst>
            </p:cNvPr>
            <p:cNvSpPr/>
            <p:nvPr/>
          </p:nvSpPr>
          <p:spPr>
            <a:xfrm>
              <a:off x="7008340" y="1587999"/>
              <a:ext cx="129600" cy="129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697" name="Google Shape;2674;p48">
            <a:extLst>
              <a:ext uri="{FF2B5EF4-FFF2-40B4-BE49-F238E27FC236}">
                <a16:creationId xmlns:a16="http://schemas.microsoft.com/office/drawing/2014/main" id="{C0476795-3EC3-ADEC-CA41-4C5742FB2D24}"/>
              </a:ext>
            </a:extLst>
          </p:cNvPr>
          <p:cNvSpPr/>
          <p:nvPr/>
        </p:nvSpPr>
        <p:spPr>
          <a:xfrm>
            <a:off x="5071205" y="5537603"/>
            <a:ext cx="172800" cy="172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98" name="Google Shape;2664;p48">
            <a:extLst>
              <a:ext uri="{FF2B5EF4-FFF2-40B4-BE49-F238E27FC236}">
                <a16:creationId xmlns:a16="http://schemas.microsoft.com/office/drawing/2014/main" id="{5A001C3F-CA9C-EFE0-13A1-F3DB64F26511}"/>
              </a:ext>
            </a:extLst>
          </p:cNvPr>
          <p:cNvSpPr/>
          <p:nvPr/>
        </p:nvSpPr>
        <p:spPr>
          <a:xfrm>
            <a:off x="3709460" y="5539371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2699" name="Google Shape;2664;p48">
            <a:extLst>
              <a:ext uri="{FF2B5EF4-FFF2-40B4-BE49-F238E27FC236}">
                <a16:creationId xmlns:a16="http://schemas.microsoft.com/office/drawing/2014/main" id="{3EC97EC8-58FC-6608-319A-26756C2721E8}"/>
              </a:ext>
            </a:extLst>
          </p:cNvPr>
          <p:cNvSpPr/>
          <p:nvPr/>
        </p:nvSpPr>
        <p:spPr>
          <a:xfrm>
            <a:off x="4050205" y="5540884"/>
            <a:ext cx="172800" cy="172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72203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Business Case</a:t>
            </a:r>
            <a:endParaRPr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>
                <a:cs typeface="Calibri"/>
              </a:rPr>
              <a:t>Kosten</a:t>
            </a:r>
            <a:endParaRPr lang="de-DE" b="1" u="sng">
              <a:cs typeface="Arial"/>
            </a:endParaRPr>
          </a:p>
          <a:p>
            <a:pPr marL="457200" lvl="1" indent="0">
              <a:buNone/>
            </a:pPr>
            <a:r>
              <a:rPr lang="en-US" b="1">
                <a:cs typeface="Calibri"/>
              </a:rPr>
              <a:t>Fixe Kosten: 1.795€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Variable Kosten: 31.500€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err="1">
                <a:ea typeface="Calibri"/>
                <a:cs typeface="Calibri"/>
              </a:rPr>
              <a:t>Finaler</a:t>
            </a:r>
            <a:r>
              <a:rPr lang="en-US">
                <a:ea typeface="Calibri"/>
                <a:cs typeface="Calibri"/>
              </a:rPr>
              <a:t> Preis: 39.954€</a:t>
            </a:r>
          </a:p>
          <a:p>
            <a:endParaRPr lang="en-US" sz="2667">
              <a:cs typeface="Calibri"/>
            </a:endParaRPr>
          </a:p>
          <a:p>
            <a:endParaRPr lang="en-US" sz="2667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64582"/>
              </p:ext>
            </p:extLst>
          </p:nvPr>
        </p:nvGraphicFramePr>
        <p:xfrm>
          <a:off x="1063924" y="3436188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57321"/>
              </p:ext>
            </p:extLst>
          </p:nvPr>
        </p:nvGraphicFramePr>
        <p:xfrm>
          <a:off x="12781471" y="343618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84923"/>
              </p:ext>
            </p:extLst>
          </p:nvPr>
        </p:nvGraphicFramePr>
        <p:xfrm>
          <a:off x="14190452" y="7145547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20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Business Case</a:t>
            </a:r>
            <a:endParaRPr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>
                <a:cs typeface="Calibri"/>
              </a:rPr>
              <a:t>Kosten</a:t>
            </a:r>
            <a:endParaRPr lang="de-DE" b="1">
              <a:cs typeface="Arial"/>
            </a:endParaRPr>
          </a:p>
          <a:p>
            <a:pPr marL="457200" lvl="1" indent="0">
              <a:buNone/>
            </a:pPr>
            <a:r>
              <a:rPr lang="en-US">
                <a:cs typeface="Calibri"/>
              </a:rPr>
              <a:t>Fixe Kosten: 1.795€</a:t>
            </a: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>
                <a:cs typeface="Calibri"/>
              </a:rPr>
              <a:t>Variable Kosten: 31.500€</a:t>
            </a:r>
            <a:endParaRPr lang="en-US" b="1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err="1">
                <a:ea typeface="Calibri"/>
                <a:cs typeface="Calibri"/>
              </a:rPr>
              <a:t>Finaler</a:t>
            </a:r>
            <a:r>
              <a:rPr lang="en-US">
                <a:ea typeface="Calibri"/>
                <a:cs typeface="Calibri"/>
              </a:rPr>
              <a:t> Preis: 39.954€</a:t>
            </a:r>
          </a:p>
          <a:p>
            <a:endParaRPr lang="en-US" sz="2667">
              <a:cs typeface="Calibri"/>
            </a:endParaRPr>
          </a:p>
          <a:p>
            <a:endParaRPr lang="en-US" sz="2667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66855"/>
              </p:ext>
            </p:extLst>
          </p:nvPr>
        </p:nvGraphicFramePr>
        <p:xfrm>
          <a:off x="877018" y="7648754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773"/>
              </p:ext>
            </p:extLst>
          </p:nvPr>
        </p:nvGraphicFramePr>
        <p:xfrm>
          <a:off x="1006414" y="343618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89106"/>
              </p:ext>
            </p:extLst>
          </p:nvPr>
        </p:nvGraphicFramePr>
        <p:xfrm>
          <a:off x="13572226" y="1811547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0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Business Case</a:t>
            </a:r>
            <a:endParaRPr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698989-941D-589E-2CE9-68D8EA788D50}"/>
              </a:ext>
            </a:extLst>
          </p:cNvPr>
          <p:cNvSpPr>
            <a:spLocks noGrp="1"/>
          </p:cNvSpPr>
          <p:nvPr/>
        </p:nvSpPr>
        <p:spPr>
          <a:xfrm>
            <a:off x="769257" y="1435210"/>
            <a:ext cx="4978100" cy="2122485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50" b="1" u="sng" dirty="0" err="1">
                <a:cs typeface="Calibri"/>
              </a:rPr>
              <a:t>Kosten</a:t>
            </a:r>
            <a:endParaRPr lang="de-DE" b="1" dirty="0">
              <a:cs typeface="Arial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Fixe </a:t>
            </a:r>
            <a:r>
              <a:rPr lang="en-US" dirty="0" err="1">
                <a:cs typeface="Calibri"/>
              </a:rPr>
              <a:t>Kosten</a:t>
            </a:r>
            <a:r>
              <a:rPr lang="en-US" dirty="0">
                <a:cs typeface="Calibri"/>
              </a:rPr>
              <a:t>: 1.795€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Variable </a:t>
            </a:r>
            <a:r>
              <a:rPr lang="en-US" dirty="0" err="1">
                <a:cs typeface="Calibri"/>
              </a:rPr>
              <a:t>Kosten</a:t>
            </a:r>
            <a:r>
              <a:rPr lang="en-US" dirty="0">
                <a:cs typeface="Calibri"/>
              </a:rPr>
              <a:t>: 31.500€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b="1" dirty="0" err="1">
                <a:ea typeface="Calibri"/>
                <a:cs typeface="Calibri"/>
              </a:rPr>
              <a:t>Finaler</a:t>
            </a:r>
            <a:r>
              <a:rPr lang="en-US" b="1" dirty="0">
                <a:ea typeface="Calibri"/>
                <a:cs typeface="Calibri"/>
              </a:rPr>
              <a:t> </a:t>
            </a:r>
            <a:r>
              <a:rPr lang="en-US" b="1" dirty="0" err="1">
                <a:ea typeface="Calibri"/>
                <a:cs typeface="Calibri"/>
              </a:rPr>
              <a:t>Preis</a:t>
            </a:r>
            <a:r>
              <a:rPr lang="en-US" b="1" dirty="0">
                <a:ea typeface="Calibri"/>
                <a:cs typeface="Calibri"/>
              </a:rPr>
              <a:t>: 39.954€</a:t>
            </a:r>
          </a:p>
          <a:p>
            <a:endParaRPr lang="en-US" sz="2667" dirty="0">
              <a:cs typeface="Calibri"/>
            </a:endParaRPr>
          </a:p>
          <a:p>
            <a:endParaRPr lang="en-US" sz="2667" dirty="0">
              <a:ea typeface="Calibri" panose="020F0502020204030204"/>
              <a:cs typeface="Calibri"/>
            </a:endParaRPr>
          </a:p>
        </p:txBody>
      </p:sp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02D67FE6-46A4-A9E6-3FB9-01DD00E2E0A3}"/>
              </a:ext>
            </a:extLst>
          </p:cNvPr>
          <p:cNvGraphicFramePr>
            <a:graphicFrameLocks noGrp="1"/>
          </p:cNvGraphicFramePr>
          <p:nvPr/>
        </p:nvGraphicFramePr>
        <p:xfrm>
          <a:off x="877018" y="7648754"/>
          <a:ext cx="10744501" cy="2810344"/>
        </p:xfrm>
        <a:graphic>
          <a:graphicData uri="http://schemas.openxmlformats.org/drawingml/2006/table">
            <a:tbl>
              <a:tblPr/>
              <a:tblGrid>
                <a:gridCol w="3597914">
                  <a:extLst>
                    <a:ext uri="{9D8B030D-6E8A-4147-A177-3AD203B41FA5}">
                      <a16:colId xmlns:a16="http://schemas.microsoft.com/office/drawing/2014/main" val="1726240889"/>
                    </a:ext>
                  </a:extLst>
                </a:gridCol>
                <a:gridCol w="2735564">
                  <a:extLst>
                    <a:ext uri="{9D8B030D-6E8A-4147-A177-3AD203B41FA5}">
                      <a16:colId xmlns:a16="http://schemas.microsoft.com/office/drawing/2014/main" val="1171035966"/>
                    </a:ext>
                  </a:extLst>
                </a:gridCol>
                <a:gridCol w="818290">
                  <a:extLst>
                    <a:ext uri="{9D8B030D-6E8A-4147-A177-3AD203B41FA5}">
                      <a16:colId xmlns:a16="http://schemas.microsoft.com/office/drawing/2014/main" val="269844859"/>
                    </a:ext>
                  </a:extLst>
                </a:gridCol>
                <a:gridCol w="335250">
                  <a:extLst>
                    <a:ext uri="{9D8B030D-6E8A-4147-A177-3AD203B41FA5}">
                      <a16:colId xmlns:a16="http://schemas.microsoft.com/office/drawing/2014/main" val="2200170680"/>
                    </a:ext>
                  </a:extLst>
                </a:gridCol>
                <a:gridCol w="3257483">
                  <a:extLst>
                    <a:ext uri="{9D8B030D-6E8A-4147-A177-3AD203B41FA5}">
                      <a16:colId xmlns:a16="http://schemas.microsoft.com/office/drawing/2014/main" val="3428586184"/>
                    </a:ext>
                  </a:extLst>
                </a:gridCol>
              </a:tblGrid>
              <a:tr h="726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r>
                        <a:rPr lang="it-IT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in Euro pro </a:t>
                      </a:r>
                      <a:r>
                        <a:rPr lang="it-IT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Person</a:t>
                      </a:r>
                      <a:endParaRPr lang="it-IT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Anzahl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das </a:t>
                      </a:r>
                      <a:r>
                        <a:rPr lang="de-DE" sz="1800" b="1" i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Team</a:t>
                      </a:r>
                      <a:endParaRPr lang="de-DE" sz="1800"/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43236"/>
                  </a:ext>
                </a:extLst>
              </a:tr>
              <a:tr h="7262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JetBrains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Webstorm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Lizens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795 €​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28099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Strom&amp; Internet​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00218"/>
                  </a:ext>
                </a:extLst>
              </a:tr>
              <a:tr h="4318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Server​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0 €​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05558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fixe Kosten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26224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30812FB0-BE3F-1B0C-6624-66BFA0A1E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17673"/>
              </p:ext>
            </p:extLst>
          </p:nvPr>
        </p:nvGraphicFramePr>
        <p:xfrm>
          <a:off x="877018" y="7150938"/>
          <a:ext cx="10905410" cy="3055033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690914735"/>
                    </a:ext>
                  </a:extLst>
                </a:gridCol>
                <a:gridCol w="2560319">
                  <a:extLst>
                    <a:ext uri="{9D8B030D-6E8A-4147-A177-3AD203B41FA5}">
                      <a16:colId xmlns:a16="http://schemas.microsoft.com/office/drawing/2014/main" val="111738354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1827240769"/>
                    </a:ext>
                  </a:extLst>
                </a:gridCol>
                <a:gridCol w="2919652">
                  <a:extLst>
                    <a:ext uri="{9D8B030D-6E8A-4147-A177-3AD203B41FA5}">
                      <a16:colId xmlns:a16="http://schemas.microsoft.com/office/drawing/2014/main" val="453650187"/>
                    </a:ext>
                  </a:extLst>
                </a:gridCol>
              </a:tblGrid>
              <a:tr h="58615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Rolle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Teammitglied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Stundenlohn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 für 150 </a:t>
                      </a:r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Stunden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983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Projektleiter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Florian Dörr​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1171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Softwareentwickler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Robin Ernst​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8746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Manager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Thomas Ekhardt​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2967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Systemarchitekt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Simon Luz​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6.000 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87153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Technische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Documentation​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Tristan Kopp​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5.250 €​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8616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Geschätzte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variable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</a:t>
                      </a: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11447"/>
                  </a:ext>
                </a:extLst>
              </a:tr>
            </a:tbl>
          </a:graphicData>
        </a:graphic>
      </p:graphicFrame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207B686F-9F89-B5C1-F59F-F9DB197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80126"/>
              </p:ext>
            </p:extLst>
          </p:nvPr>
        </p:nvGraphicFramePr>
        <p:xfrm>
          <a:off x="5747357" y="2097172"/>
          <a:ext cx="4851546" cy="3916678"/>
        </p:xfrm>
        <a:graphic>
          <a:graphicData uri="http://schemas.openxmlformats.org/drawingml/2006/table">
            <a:tbl>
              <a:tblPr/>
              <a:tblGrid>
                <a:gridCol w="2303465">
                  <a:extLst>
                    <a:ext uri="{9D8B030D-6E8A-4147-A177-3AD203B41FA5}">
                      <a16:colId xmlns:a16="http://schemas.microsoft.com/office/drawing/2014/main" val="2919918071"/>
                    </a:ext>
                  </a:extLst>
                </a:gridCol>
                <a:gridCol w="2548081">
                  <a:extLst>
                    <a:ext uri="{9D8B030D-6E8A-4147-A177-3AD203B41FA5}">
                      <a16:colId xmlns:a16="http://schemas.microsoft.com/office/drawing/2014/main" val="3109887486"/>
                    </a:ext>
                  </a:extLst>
                </a:gridCol>
              </a:tblGrid>
              <a:tr h="7214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Art der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Kosten</a:t>
                      </a:r>
                      <a:endParaRPr lang="de-DE" sz="1800"/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2287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 Kosten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31.500 €​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19640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 Kosten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1.795 €​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5102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Kosten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33.295 €</a:t>
                      </a:r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167088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Gewinn</a:t>
                      </a:r>
                      <a:r>
                        <a:rPr lang="en-GB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von 20%​</a:t>
                      </a:r>
                      <a:endParaRPr lang="en-GB" sz="1800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6.659 €​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5116"/>
                  </a:ext>
                </a:extLst>
              </a:tr>
              <a:tr h="639037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Angebotssumme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39.954 €</a:t>
                      </a: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​</a:t>
                      </a:r>
                    </a:p>
                  </a:txBody>
                  <a:tcPr marL="121920" marR="121920" marT="60960" marB="60960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2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69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605;p63">
            <a:extLst>
              <a:ext uri="{FF2B5EF4-FFF2-40B4-BE49-F238E27FC236}">
                <a16:creationId xmlns:a16="http://schemas.microsoft.com/office/drawing/2014/main" id="{AD94E4B0-695D-FC41-67BC-A89785B39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4200" y="2069268"/>
            <a:ext cx="6583600" cy="14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600"/>
              <a:t>Danke!</a:t>
            </a:r>
            <a:endParaRPr sz="9600"/>
          </a:p>
        </p:txBody>
      </p:sp>
      <p:sp>
        <p:nvSpPr>
          <p:cNvPr id="11" name="Google Shape;3606;p63">
            <a:extLst>
              <a:ext uri="{FF2B5EF4-FFF2-40B4-BE49-F238E27FC236}">
                <a16:creationId xmlns:a16="http://schemas.microsoft.com/office/drawing/2014/main" id="{39E959A9-0ED4-ABEE-549B-F59A536F5223}"/>
              </a:ext>
            </a:extLst>
          </p:cNvPr>
          <p:cNvSpPr txBox="1">
            <a:spLocks/>
          </p:cNvSpPr>
          <p:nvPr/>
        </p:nvSpPr>
        <p:spPr>
          <a:xfrm>
            <a:off x="3460583" y="3508068"/>
            <a:ext cx="5260101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2650" dirty="0" err="1">
                <a:solidFill>
                  <a:schemeClr val="accent2">
                    <a:lumMod val="25000"/>
                  </a:schemeClr>
                </a:solidFill>
              </a:rPr>
              <a:t>Gibt's</a:t>
            </a:r>
            <a:r>
              <a:rPr lang="en-US" sz="2650" dirty="0">
                <a:solidFill>
                  <a:schemeClr val="accent2">
                    <a:lumMod val="25000"/>
                  </a:schemeClr>
                </a:solidFill>
              </a:rPr>
              <a:t> </a:t>
            </a:r>
            <a:r>
              <a:rPr lang="en-US" sz="2650" dirty="0" err="1">
                <a:solidFill>
                  <a:schemeClr val="accent2">
                    <a:lumMod val="25000"/>
                  </a:schemeClr>
                </a:solidFill>
              </a:rPr>
              <a:t>noch</a:t>
            </a:r>
            <a:r>
              <a:rPr lang="en-US" sz="2650" dirty="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dirty="0" err="1">
                <a:solidFill>
                  <a:schemeClr val="accent2">
                    <a:lumMod val="25000"/>
                  </a:schemeClr>
                </a:solidFill>
              </a:rPr>
              <a:t>irgendwelche</a:t>
            </a:r>
            <a:r>
              <a:rPr lang="en-US" sz="2650" dirty="0">
                <a:solidFill>
                  <a:schemeClr val="accent2">
                    <a:lumMod val="25000"/>
                  </a:schemeClr>
                </a:solidFill>
              </a:rPr>
              <a:t> </a:t>
            </a:r>
            <a:r>
              <a:rPr lang="en-US" sz="2650" dirty="0" err="1">
                <a:solidFill>
                  <a:schemeClr val="accent2">
                    <a:lumMod val="25000"/>
                  </a:schemeClr>
                </a:solidFill>
              </a:rPr>
              <a:t>Fragen</a:t>
            </a:r>
            <a:r>
              <a:rPr lang="en-US" sz="2650" dirty="0">
                <a:solidFill>
                  <a:schemeClr val="accent2">
                    <a:lumMod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147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Our Solutions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523529" y="1810448"/>
            <a:ext cx="3599121" cy="50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Stand der Vorgänger</a:t>
            </a:r>
            <a:endParaRPr sz="24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114582" y="17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079727" y="3468406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96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6720631" y="3841884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96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690821" y="2267712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96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6" name="Google Shape;2225;p41">
            <a:extLst>
              <a:ext uri="{FF2B5EF4-FFF2-40B4-BE49-F238E27FC236}">
                <a16:creationId xmlns:a16="http://schemas.microsoft.com/office/drawing/2014/main" id="{B3087AA1-3168-C1D1-58FE-EA839A3BC103}"/>
              </a:ext>
            </a:extLst>
          </p:cNvPr>
          <p:cNvSpPr txBox="1">
            <a:spLocks/>
          </p:cNvSpPr>
          <p:nvPr/>
        </p:nvSpPr>
        <p:spPr>
          <a:xfrm>
            <a:off x="7100185" y="2325700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 dirty="0"/>
              <a:t>Anforderungen</a:t>
            </a:r>
            <a:endParaRPr lang="de-DE" sz="2400" kern="0" dirty="0"/>
          </a:p>
        </p:txBody>
      </p:sp>
      <p:sp>
        <p:nvSpPr>
          <p:cNvPr id="11" name="Google Shape;2225;p41">
            <a:extLst>
              <a:ext uri="{FF2B5EF4-FFF2-40B4-BE49-F238E27FC236}">
                <a16:creationId xmlns:a16="http://schemas.microsoft.com/office/drawing/2014/main" id="{C7844CE5-065F-075F-35CF-AC41D14AD5F7}"/>
              </a:ext>
            </a:extLst>
          </p:cNvPr>
          <p:cNvSpPr txBox="1">
            <a:spLocks/>
          </p:cNvSpPr>
          <p:nvPr/>
        </p:nvSpPr>
        <p:spPr>
          <a:xfrm>
            <a:off x="2496779" y="3478459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 dirty="0"/>
              <a:t>Architektur</a:t>
            </a:r>
            <a:endParaRPr lang="de-DE" sz="2400" kern="0" dirty="0"/>
          </a:p>
        </p:txBody>
      </p:sp>
      <p:sp>
        <p:nvSpPr>
          <p:cNvPr id="16" name="Google Shape;2225;p41">
            <a:extLst>
              <a:ext uri="{FF2B5EF4-FFF2-40B4-BE49-F238E27FC236}">
                <a16:creationId xmlns:a16="http://schemas.microsoft.com/office/drawing/2014/main" id="{F7106938-A92F-051B-DD97-3DE17C9E16CC}"/>
              </a:ext>
            </a:extLst>
          </p:cNvPr>
          <p:cNvSpPr txBox="1">
            <a:spLocks/>
          </p:cNvSpPr>
          <p:nvPr/>
        </p:nvSpPr>
        <p:spPr>
          <a:xfrm>
            <a:off x="8129994" y="3868782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 dirty="0"/>
              <a:t>Zeitplan</a:t>
            </a:r>
            <a:endParaRPr lang="de-DE" sz="2400" kern="0" dirty="0"/>
          </a:p>
        </p:txBody>
      </p:sp>
      <p:sp>
        <p:nvSpPr>
          <p:cNvPr id="17" name="Google Shape;2235;p41">
            <a:extLst>
              <a:ext uri="{FF2B5EF4-FFF2-40B4-BE49-F238E27FC236}">
                <a16:creationId xmlns:a16="http://schemas.microsoft.com/office/drawing/2014/main" id="{041C335A-47A8-E9BB-6F78-7F1281368CEB}"/>
              </a:ext>
            </a:extLst>
          </p:cNvPr>
          <p:cNvSpPr txBox="1"/>
          <p:nvPr/>
        </p:nvSpPr>
        <p:spPr>
          <a:xfrm>
            <a:off x="1839392" y="4994643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 sz="96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96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8" name="Google Shape;2225;p41">
            <a:extLst>
              <a:ext uri="{FF2B5EF4-FFF2-40B4-BE49-F238E27FC236}">
                <a16:creationId xmlns:a16="http://schemas.microsoft.com/office/drawing/2014/main" id="{055FE79B-85A8-6DD4-985A-82E874A5849B}"/>
              </a:ext>
            </a:extLst>
          </p:cNvPr>
          <p:cNvSpPr txBox="1">
            <a:spLocks/>
          </p:cNvSpPr>
          <p:nvPr/>
        </p:nvSpPr>
        <p:spPr>
          <a:xfrm>
            <a:off x="3248755" y="5021541"/>
            <a:ext cx="3599121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de-DE" sz="3200" kern="0" dirty="0"/>
              <a:t>Business Case</a:t>
            </a: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35453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962400" y="3429000"/>
            <a:ext cx="4267200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/>
              <a:t>Stand der Vorgänger</a:t>
            </a:r>
            <a:endParaRPr sz="6267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50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75D29FB-0E29-A119-53C4-68C88AE15EA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9149" y="1438024"/>
            <a:ext cx="5370239" cy="2788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1C3582B4-61C9-C57C-4CAD-9814025C783E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26049" y="2816991"/>
            <a:ext cx="5370239" cy="2818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A98D92E3-488F-9532-E6AD-BC8B0D085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Stand der </a:t>
            </a:r>
            <a:r>
              <a:rPr lang="de-DE" sz="3600" dirty="0"/>
              <a:t>Vorgänger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6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D8DD867A-3B28-D7B5-6F26-32593E94174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6251" y="1511808"/>
            <a:ext cx="5036132" cy="2650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nhaltsplatzhalter 6">
            <a:extLst>
              <a:ext uri="{FF2B5EF4-FFF2-40B4-BE49-F238E27FC236}">
                <a16:creationId xmlns:a16="http://schemas.microsoft.com/office/drawing/2014/main" id="{DD32D7CF-526F-2CA6-3355-C9C6F43BCE0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22727" y="2585064"/>
            <a:ext cx="6025683" cy="3154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2241;p42">
            <a:extLst>
              <a:ext uri="{FF2B5EF4-FFF2-40B4-BE49-F238E27FC236}">
                <a16:creationId xmlns:a16="http://schemas.microsoft.com/office/drawing/2014/main" id="{B7869C8C-3479-9937-7337-EB5E6FB51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Stand der Vorgänger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849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3487947" y="3127075"/>
            <a:ext cx="4928557" cy="10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50" dirty="0"/>
              <a:t>Anforderung</a:t>
            </a:r>
            <a:endParaRPr lang="de-DE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71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Anforderung</a:t>
            </a:r>
            <a:endParaRPr dirty="0"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32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29">
              <a:buClr>
                <a:schemeClr val="accent1"/>
              </a:buClr>
              <a:buSzPts val="1600"/>
            </a:pP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Funktionelle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Anwendung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soll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auf Linux und Windows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laufen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Soll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automatisiert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getestet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warden</a:t>
            </a: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warden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direkt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über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die AAS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bezogen</a:t>
            </a: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Generation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eines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QR-Codes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33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passenden</a:t>
            </a:r>
            <a:r>
              <a:rPr lang="en-US" sz="2133">
                <a:latin typeface="Barlow Semi Condensed"/>
                <a:ea typeface="Barlow Semi Condensed"/>
                <a:cs typeface="Barlow Semi Condensed"/>
                <a:sym typeface="Barlow Semi Condensed"/>
              </a:rPr>
              <a:t> Siegel</a:t>
            </a:r>
          </a:p>
        </p:txBody>
      </p:sp>
    </p:spTree>
    <p:extLst>
      <p:ext uri="{BB962C8B-B14F-4D97-AF65-F5344CB8AC3E}">
        <p14:creationId xmlns:p14="http://schemas.microsoft.com/office/powerpoint/2010/main" val="256161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965000" y="451097"/>
            <a:ext cx="1026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Anforderung</a:t>
            </a:r>
            <a:endParaRPr dirty="0"/>
          </a:p>
        </p:txBody>
      </p:sp>
      <p:grpSp>
        <p:nvGrpSpPr>
          <p:cNvPr id="30" name="Google Shape;4241;p64">
            <a:extLst>
              <a:ext uri="{FF2B5EF4-FFF2-40B4-BE49-F238E27FC236}">
                <a16:creationId xmlns:a16="http://schemas.microsoft.com/office/drawing/2014/main" id="{A88DB9F3-025F-6532-B893-76846B9AA96A}"/>
              </a:ext>
            </a:extLst>
          </p:cNvPr>
          <p:cNvGrpSpPr/>
          <p:nvPr/>
        </p:nvGrpSpPr>
        <p:grpSpPr>
          <a:xfrm>
            <a:off x="6821624" y="2243329"/>
            <a:ext cx="4730496" cy="4163575"/>
            <a:chOff x="1338075" y="463925"/>
            <a:chExt cx="5022575" cy="4585450"/>
          </a:xfrm>
        </p:grpSpPr>
        <p:sp>
          <p:nvSpPr>
            <p:cNvPr id="31" name="Google Shape;4242;p64">
              <a:extLst>
                <a:ext uri="{FF2B5EF4-FFF2-40B4-BE49-F238E27FC236}">
                  <a16:creationId xmlns:a16="http://schemas.microsoft.com/office/drawing/2014/main" id="{232C5273-719A-F6EC-B667-AAD578F0E2B1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2" name="Google Shape;4243;p64">
              <a:extLst>
                <a:ext uri="{FF2B5EF4-FFF2-40B4-BE49-F238E27FC236}">
                  <a16:creationId xmlns:a16="http://schemas.microsoft.com/office/drawing/2014/main" id="{E02673BB-85BF-B356-4432-276462716E3A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3" name="Google Shape;4244;p64">
              <a:extLst>
                <a:ext uri="{FF2B5EF4-FFF2-40B4-BE49-F238E27FC236}">
                  <a16:creationId xmlns:a16="http://schemas.microsoft.com/office/drawing/2014/main" id="{EF8F3FBB-2246-4B70-69E2-310193C28247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4" name="Google Shape;4245;p64">
              <a:extLst>
                <a:ext uri="{FF2B5EF4-FFF2-40B4-BE49-F238E27FC236}">
                  <a16:creationId xmlns:a16="http://schemas.microsoft.com/office/drawing/2014/main" id="{985C85EC-EE73-C919-8B8B-A910D20A6306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5" name="Google Shape;4246;p64">
              <a:extLst>
                <a:ext uri="{FF2B5EF4-FFF2-40B4-BE49-F238E27FC236}">
                  <a16:creationId xmlns:a16="http://schemas.microsoft.com/office/drawing/2014/main" id="{07954D45-E88E-D408-A927-26E05A9963A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6" name="Google Shape;4247;p64">
              <a:extLst>
                <a:ext uri="{FF2B5EF4-FFF2-40B4-BE49-F238E27FC236}">
                  <a16:creationId xmlns:a16="http://schemas.microsoft.com/office/drawing/2014/main" id="{27B95143-3A21-9E93-FC6C-5A0525ECCAF7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7" name="Google Shape;4248;p64">
              <a:extLst>
                <a:ext uri="{FF2B5EF4-FFF2-40B4-BE49-F238E27FC236}">
                  <a16:creationId xmlns:a16="http://schemas.microsoft.com/office/drawing/2014/main" id="{FBD2B668-7F95-35C6-7FBE-0BEFA18DF156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8" name="Google Shape;4249;p64">
              <a:extLst>
                <a:ext uri="{FF2B5EF4-FFF2-40B4-BE49-F238E27FC236}">
                  <a16:creationId xmlns:a16="http://schemas.microsoft.com/office/drawing/2014/main" id="{B9AB5383-FB6C-70A1-7956-A8CF5608BDB8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39" name="Google Shape;4250;p64">
              <a:extLst>
                <a:ext uri="{FF2B5EF4-FFF2-40B4-BE49-F238E27FC236}">
                  <a16:creationId xmlns:a16="http://schemas.microsoft.com/office/drawing/2014/main" id="{64540EE4-080B-EB77-F202-51A9B3F36A16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0" name="Google Shape;4251;p64">
              <a:extLst>
                <a:ext uri="{FF2B5EF4-FFF2-40B4-BE49-F238E27FC236}">
                  <a16:creationId xmlns:a16="http://schemas.microsoft.com/office/drawing/2014/main" id="{24220FE8-3C50-A734-1C93-DDAA141B6DDA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1" name="Google Shape;4252;p64">
              <a:extLst>
                <a:ext uri="{FF2B5EF4-FFF2-40B4-BE49-F238E27FC236}">
                  <a16:creationId xmlns:a16="http://schemas.microsoft.com/office/drawing/2014/main" id="{E4151ED8-6582-EA1B-E64D-15D66547DB88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2" name="Google Shape;4253;p64">
              <a:extLst>
                <a:ext uri="{FF2B5EF4-FFF2-40B4-BE49-F238E27FC236}">
                  <a16:creationId xmlns:a16="http://schemas.microsoft.com/office/drawing/2014/main" id="{B466342A-5462-EE8A-1B80-2B4768CB33C8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3" name="Google Shape;4254;p64">
              <a:extLst>
                <a:ext uri="{FF2B5EF4-FFF2-40B4-BE49-F238E27FC236}">
                  <a16:creationId xmlns:a16="http://schemas.microsoft.com/office/drawing/2014/main" id="{1C43CEF6-2055-8045-3B3A-2046203CE3F7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4" name="Google Shape;4255;p64">
              <a:extLst>
                <a:ext uri="{FF2B5EF4-FFF2-40B4-BE49-F238E27FC236}">
                  <a16:creationId xmlns:a16="http://schemas.microsoft.com/office/drawing/2014/main" id="{33C29394-EFF1-A717-6314-D5553AF8B9F6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5" name="Google Shape;4256;p64">
              <a:extLst>
                <a:ext uri="{FF2B5EF4-FFF2-40B4-BE49-F238E27FC236}">
                  <a16:creationId xmlns:a16="http://schemas.microsoft.com/office/drawing/2014/main" id="{3CDC9AF7-FBA7-A504-3353-DABE908BB8B8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6" name="Google Shape;4257;p64">
              <a:extLst>
                <a:ext uri="{FF2B5EF4-FFF2-40B4-BE49-F238E27FC236}">
                  <a16:creationId xmlns:a16="http://schemas.microsoft.com/office/drawing/2014/main" id="{7309328E-94D6-08D4-BB79-47577FD876F1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7" name="Google Shape;4258;p64">
              <a:extLst>
                <a:ext uri="{FF2B5EF4-FFF2-40B4-BE49-F238E27FC236}">
                  <a16:creationId xmlns:a16="http://schemas.microsoft.com/office/drawing/2014/main" id="{F7B1F9BE-3980-43B0-8397-3204CF815320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8" name="Google Shape;4259;p64">
              <a:extLst>
                <a:ext uri="{FF2B5EF4-FFF2-40B4-BE49-F238E27FC236}">
                  <a16:creationId xmlns:a16="http://schemas.microsoft.com/office/drawing/2014/main" id="{6F4DB192-25C2-D46F-A7CA-BBA94B4BD11D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49" name="Google Shape;4260;p64">
              <a:extLst>
                <a:ext uri="{FF2B5EF4-FFF2-40B4-BE49-F238E27FC236}">
                  <a16:creationId xmlns:a16="http://schemas.microsoft.com/office/drawing/2014/main" id="{BDF8B57C-F52F-E37C-D367-C8EB13C99DBA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0" name="Google Shape;4261;p64">
              <a:extLst>
                <a:ext uri="{FF2B5EF4-FFF2-40B4-BE49-F238E27FC236}">
                  <a16:creationId xmlns:a16="http://schemas.microsoft.com/office/drawing/2014/main" id="{3A7109D7-9089-1258-0F25-AEAAC8B453BC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1" name="Google Shape;4262;p64">
              <a:extLst>
                <a:ext uri="{FF2B5EF4-FFF2-40B4-BE49-F238E27FC236}">
                  <a16:creationId xmlns:a16="http://schemas.microsoft.com/office/drawing/2014/main" id="{AE6054D6-D868-3F3D-D77B-A61EAB36B1F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2" name="Google Shape;4263;p64">
              <a:extLst>
                <a:ext uri="{FF2B5EF4-FFF2-40B4-BE49-F238E27FC236}">
                  <a16:creationId xmlns:a16="http://schemas.microsoft.com/office/drawing/2014/main" id="{DF2D101C-11B9-3C0A-2EC5-BD63B7721789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3" name="Google Shape;4264;p64">
              <a:extLst>
                <a:ext uri="{FF2B5EF4-FFF2-40B4-BE49-F238E27FC236}">
                  <a16:creationId xmlns:a16="http://schemas.microsoft.com/office/drawing/2014/main" id="{E4C02093-AAD6-5D55-DAFA-43158EDF2367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4" name="Google Shape;4265;p64">
              <a:extLst>
                <a:ext uri="{FF2B5EF4-FFF2-40B4-BE49-F238E27FC236}">
                  <a16:creationId xmlns:a16="http://schemas.microsoft.com/office/drawing/2014/main" id="{5CD0BE80-4F97-60F1-83C0-6027787C98AD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5" name="Google Shape;4266;p64">
              <a:extLst>
                <a:ext uri="{FF2B5EF4-FFF2-40B4-BE49-F238E27FC236}">
                  <a16:creationId xmlns:a16="http://schemas.microsoft.com/office/drawing/2014/main" id="{371834C6-77C9-FCC2-D175-023A9D0D93B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6" name="Google Shape;4267;p64">
              <a:extLst>
                <a:ext uri="{FF2B5EF4-FFF2-40B4-BE49-F238E27FC236}">
                  <a16:creationId xmlns:a16="http://schemas.microsoft.com/office/drawing/2014/main" id="{961790C8-BBBB-DF34-FD94-CC36CBBF69AB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7" name="Google Shape;4268;p64">
              <a:extLst>
                <a:ext uri="{FF2B5EF4-FFF2-40B4-BE49-F238E27FC236}">
                  <a16:creationId xmlns:a16="http://schemas.microsoft.com/office/drawing/2014/main" id="{7065C8A8-6F41-4728-3060-DED29D27A56E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8" name="Google Shape;4269;p64">
              <a:extLst>
                <a:ext uri="{FF2B5EF4-FFF2-40B4-BE49-F238E27FC236}">
                  <a16:creationId xmlns:a16="http://schemas.microsoft.com/office/drawing/2014/main" id="{8BC4DE27-13F2-92B5-1B95-40BB06B57EFF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59" name="Google Shape;4270;p64">
              <a:extLst>
                <a:ext uri="{FF2B5EF4-FFF2-40B4-BE49-F238E27FC236}">
                  <a16:creationId xmlns:a16="http://schemas.microsoft.com/office/drawing/2014/main" id="{7F704647-FA44-A0D7-B271-12C40E7C24DF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0" name="Google Shape;4271;p64">
              <a:extLst>
                <a:ext uri="{FF2B5EF4-FFF2-40B4-BE49-F238E27FC236}">
                  <a16:creationId xmlns:a16="http://schemas.microsoft.com/office/drawing/2014/main" id="{C2926C17-9053-9844-426C-0DA16F1F8C0A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1" name="Google Shape;4272;p64">
              <a:extLst>
                <a:ext uri="{FF2B5EF4-FFF2-40B4-BE49-F238E27FC236}">
                  <a16:creationId xmlns:a16="http://schemas.microsoft.com/office/drawing/2014/main" id="{376B97E9-EB2A-A600-06A0-9D4837481DDC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2" name="Google Shape;4273;p64">
              <a:extLst>
                <a:ext uri="{FF2B5EF4-FFF2-40B4-BE49-F238E27FC236}">
                  <a16:creationId xmlns:a16="http://schemas.microsoft.com/office/drawing/2014/main" id="{7DD8392D-15F5-1DCB-EC62-3D060C431B3C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63" name="Google Shape;4274;p64">
              <a:extLst>
                <a:ext uri="{FF2B5EF4-FFF2-40B4-BE49-F238E27FC236}">
                  <a16:creationId xmlns:a16="http://schemas.microsoft.com/office/drawing/2014/main" id="{DD4C668D-C5EB-6DD2-977D-B30096B700AD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4" name="Google Shape;4275;p64">
              <a:extLst>
                <a:ext uri="{FF2B5EF4-FFF2-40B4-BE49-F238E27FC236}">
                  <a16:creationId xmlns:a16="http://schemas.microsoft.com/office/drawing/2014/main" id="{4F7D4983-1D50-E3E9-6F0B-31339332AD64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5" name="Google Shape;4276;p64">
              <a:extLst>
                <a:ext uri="{FF2B5EF4-FFF2-40B4-BE49-F238E27FC236}">
                  <a16:creationId xmlns:a16="http://schemas.microsoft.com/office/drawing/2014/main" id="{1DC2CD17-ADB8-AAF2-A8A8-0DC5CE4EDC75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6" name="Google Shape;4277;p64">
              <a:extLst>
                <a:ext uri="{FF2B5EF4-FFF2-40B4-BE49-F238E27FC236}">
                  <a16:creationId xmlns:a16="http://schemas.microsoft.com/office/drawing/2014/main" id="{7C4633CF-7855-F90C-D016-F2CE1B7B145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7" name="Google Shape;4278;p64">
              <a:extLst>
                <a:ext uri="{FF2B5EF4-FFF2-40B4-BE49-F238E27FC236}">
                  <a16:creationId xmlns:a16="http://schemas.microsoft.com/office/drawing/2014/main" id="{3FB7415F-6F0E-BEF8-3222-B3D389F4F938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8" name="Google Shape;4279;p64">
              <a:extLst>
                <a:ext uri="{FF2B5EF4-FFF2-40B4-BE49-F238E27FC236}">
                  <a16:creationId xmlns:a16="http://schemas.microsoft.com/office/drawing/2014/main" id="{792817ED-1679-B8CC-8869-903BE58827DE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29" name="Google Shape;4280;p64">
              <a:extLst>
                <a:ext uri="{FF2B5EF4-FFF2-40B4-BE49-F238E27FC236}">
                  <a16:creationId xmlns:a16="http://schemas.microsoft.com/office/drawing/2014/main" id="{308E13D9-E15F-CFEB-9B7D-A4779BDF4C76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0" name="Google Shape;4281;p64">
              <a:extLst>
                <a:ext uri="{FF2B5EF4-FFF2-40B4-BE49-F238E27FC236}">
                  <a16:creationId xmlns:a16="http://schemas.microsoft.com/office/drawing/2014/main" id="{8268B60B-4341-3722-0EDF-C65DB36A5B23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1" name="Google Shape;4282;p64">
              <a:extLst>
                <a:ext uri="{FF2B5EF4-FFF2-40B4-BE49-F238E27FC236}">
                  <a16:creationId xmlns:a16="http://schemas.microsoft.com/office/drawing/2014/main" id="{938C3135-650B-FDDF-F598-EC39D7318B90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2" name="Google Shape;4283;p64">
              <a:extLst>
                <a:ext uri="{FF2B5EF4-FFF2-40B4-BE49-F238E27FC236}">
                  <a16:creationId xmlns:a16="http://schemas.microsoft.com/office/drawing/2014/main" id="{C192ACE2-CE29-FA77-4BCA-2B2B5C2619F9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3" name="Google Shape;4284;p64">
              <a:extLst>
                <a:ext uri="{FF2B5EF4-FFF2-40B4-BE49-F238E27FC236}">
                  <a16:creationId xmlns:a16="http://schemas.microsoft.com/office/drawing/2014/main" id="{32071E08-43D9-BDF5-CD80-D2C3BFF2D73D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4" name="Google Shape;4285;p64">
              <a:extLst>
                <a:ext uri="{FF2B5EF4-FFF2-40B4-BE49-F238E27FC236}">
                  <a16:creationId xmlns:a16="http://schemas.microsoft.com/office/drawing/2014/main" id="{147716F9-A960-5B0C-2A09-AC9D654B5BE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5" name="Google Shape;4286;p64">
              <a:extLst>
                <a:ext uri="{FF2B5EF4-FFF2-40B4-BE49-F238E27FC236}">
                  <a16:creationId xmlns:a16="http://schemas.microsoft.com/office/drawing/2014/main" id="{4C4245BB-DE98-CEC5-58E4-55D67655802B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6" name="Google Shape;4287;p64">
              <a:extLst>
                <a:ext uri="{FF2B5EF4-FFF2-40B4-BE49-F238E27FC236}">
                  <a16:creationId xmlns:a16="http://schemas.microsoft.com/office/drawing/2014/main" id="{168F05D0-47C3-2126-8DB6-E3359DDFB031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7" name="Google Shape;4288;p64">
              <a:extLst>
                <a:ext uri="{FF2B5EF4-FFF2-40B4-BE49-F238E27FC236}">
                  <a16:creationId xmlns:a16="http://schemas.microsoft.com/office/drawing/2014/main" id="{75BE94A1-000B-8FED-EF70-83808552E3B2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38" name="Google Shape;4289;p64">
              <a:extLst>
                <a:ext uri="{FF2B5EF4-FFF2-40B4-BE49-F238E27FC236}">
                  <a16:creationId xmlns:a16="http://schemas.microsoft.com/office/drawing/2014/main" id="{A3F9D192-05C2-47DC-87B2-73A56852FDC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5" name="Google Shape;4290;p64">
              <a:extLst>
                <a:ext uri="{FF2B5EF4-FFF2-40B4-BE49-F238E27FC236}">
                  <a16:creationId xmlns:a16="http://schemas.microsoft.com/office/drawing/2014/main" id="{C7EA7A6C-2A4B-5981-5A75-BE527E9A7EA4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6" name="Google Shape;4291;p64">
              <a:extLst>
                <a:ext uri="{FF2B5EF4-FFF2-40B4-BE49-F238E27FC236}">
                  <a16:creationId xmlns:a16="http://schemas.microsoft.com/office/drawing/2014/main" id="{F2A2AFAA-D3A9-24EA-3CE9-E047575F1D2E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7" name="Google Shape;4292;p64">
              <a:extLst>
                <a:ext uri="{FF2B5EF4-FFF2-40B4-BE49-F238E27FC236}">
                  <a16:creationId xmlns:a16="http://schemas.microsoft.com/office/drawing/2014/main" id="{6662A8AD-99C1-E2AA-70C8-1F96B8527B3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8" name="Google Shape;4293;p64">
              <a:extLst>
                <a:ext uri="{FF2B5EF4-FFF2-40B4-BE49-F238E27FC236}">
                  <a16:creationId xmlns:a16="http://schemas.microsoft.com/office/drawing/2014/main" id="{2A72E1CA-91AB-D309-4225-1CC7484652F6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69" name="Google Shape;4294;p64">
              <a:extLst>
                <a:ext uri="{FF2B5EF4-FFF2-40B4-BE49-F238E27FC236}">
                  <a16:creationId xmlns:a16="http://schemas.microsoft.com/office/drawing/2014/main" id="{A3B84039-226E-AC34-2EC2-3384E7E5B664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0" name="Google Shape;4295;p64">
              <a:extLst>
                <a:ext uri="{FF2B5EF4-FFF2-40B4-BE49-F238E27FC236}">
                  <a16:creationId xmlns:a16="http://schemas.microsoft.com/office/drawing/2014/main" id="{05454EED-89DD-A1D9-5AF7-0EB0F1565C22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79" name="Google Shape;4296;p64">
              <a:extLst>
                <a:ext uri="{FF2B5EF4-FFF2-40B4-BE49-F238E27FC236}">
                  <a16:creationId xmlns:a16="http://schemas.microsoft.com/office/drawing/2014/main" id="{17CB02A2-3D20-4DDE-6F6D-D9AD093071C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0" name="Google Shape;4297;p64">
              <a:extLst>
                <a:ext uri="{FF2B5EF4-FFF2-40B4-BE49-F238E27FC236}">
                  <a16:creationId xmlns:a16="http://schemas.microsoft.com/office/drawing/2014/main" id="{FB278FCF-FC5F-9A3B-F9F5-EB6504EAA680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1" name="Google Shape;4298;p64">
              <a:extLst>
                <a:ext uri="{FF2B5EF4-FFF2-40B4-BE49-F238E27FC236}">
                  <a16:creationId xmlns:a16="http://schemas.microsoft.com/office/drawing/2014/main" id="{E8698914-5B17-509A-660C-974102DFA09A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2" name="Google Shape;4299;p64">
              <a:extLst>
                <a:ext uri="{FF2B5EF4-FFF2-40B4-BE49-F238E27FC236}">
                  <a16:creationId xmlns:a16="http://schemas.microsoft.com/office/drawing/2014/main" id="{0A30787E-13EC-30B1-CBE8-E3816CAD8B80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3" name="Google Shape;4300;p64">
              <a:extLst>
                <a:ext uri="{FF2B5EF4-FFF2-40B4-BE49-F238E27FC236}">
                  <a16:creationId xmlns:a16="http://schemas.microsoft.com/office/drawing/2014/main" id="{FED69A38-313B-8D17-2039-0C35B86B9456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4" name="Google Shape;4301;p64">
              <a:extLst>
                <a:ext uri="{FF2B5EF4-FFF2-40B4-BE49-F238E27FC236}">
                  <a16:creationId xmlns:a16="http://schemas.microsoft.com/office/drawing/2014/main" id="{73FBE868-C385-94FC-8666-46E774E5F297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5" name="Google Shape;4302;p64">
              <a:extLst>
                <a:ext uri="{FF2B5EF4-FFF2-40B4-BE49-F238E27FC236}">
                  <a16:creationId xmlns:a16="http://schemas.microsoft.com/office/drawing/2014/main" id="{9316EF38-A6C2-059F-DBE1-B91C7F4821C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6" name="Google Shape;4303;p64">
              <a:extLst>
                <a:ext uri="{FF2B5EF4-FFF2-40B4-BE49-F238E27FC236}">
                  <a16:creationId xmlns:a16="http://schemas.microsoft.com/office/drawing/2014/main" id="{30AF7E65-38F7-6D04-28B5-BC83367C8EF3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7" name="Google Shape;4304;p64">
              <a:extLst>
                <a:ext uri="{FF2B5EF4-FFF2-40B4-BE49-F238E27FC236}">
                  <a16:creationId xmlns:a16="http://schemas.microsoft.com/office/drawing/2014/main" id="{1E7911F6-38E5-2157-97A3-839079250FAA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8" name="Google Shape;4305;p64">
              <a:extLst>
                <a:ext uri="{FF2B5EF4-FFF2-40B4-BE49-F238E27FC236}">
                  <a16:creationId xmlns:a16="http://schemas.microsoft.com/office/drawing/2014/main" id="{1DBF6906-EBE3-FFF9-9077-F9EB89FE5F5C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89" name="Google Shape;4306;p64">
              <a:extLst>
                <a:ext uri="{FF2B5EF4-FFF2-40B4-BE49-F238E27FC236}">
                  <a16:creationId xmlns:a16="http://schemas.microsoft.com/office/drawing/2014/main" id="{6FDC14E7-A1B2-9817-A6CB-6296541299D4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0" name="Google Shape;4307;p64">
              <a:extLst>
                <a:ext uri="{FF2B5EF4-FFF2-40B4-BE49-F238E27FC236}">
                  <a16:creationId xmlns:a16="http://schemas.microsoft.com/office/drawing/2014/main" id="{6D8C15D0-1410-460E-9913-809A6E91B703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1" name="Google Shape;4308;p64">
              <a:extLst>
                <a:ext uri="{FF2B5EF4-FFF2-40B4-BE49-F238E27FC236}">
                  <a16:creationId xmlns:a16="http://schemas.microsoft.com/office/drawing/2014/main" id="{0BDE43AA-52A5-12C9-07A5-CF5BBAE6D82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2" name="Google Shape;4309;p64">
              <a:extLst>
                <a:ext uri="{FF2B5EF4-FFF2-40B4-BE49-F238E27FC236}">
                  <a16:creationId xmlns:a16="http://schemas.microsoft.com/office/drawing/2014/main" id="{E9AFBD7A-4A4C-5ED4-D031-69CB908F30E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3" name="Google Shape;4310;p64">
              <a:extLst>
                <a:ext uri="{FF2B5EF4-FFF2-40B4-BE49-F238E27FC236}">
                  <a16:creationId xmlns:a16="http://schemas.microsoft.com/office/drawing/2014/main" id="{D089DE64-9FEE-30DE-19F2-AA82464DCF97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4" name="Google Shape;4311;p64">
              <a:extLst>
                <a:ext uri="{FF2B5EF4-FFF2-40B4-BE49-F238E27FC236}">
                  <a16:creationId xmlns:a16="http://schemas.microsoft.com/office/drawing/2014/main" id="{F833F3B7-BB92-1AF3-64E6-A52A0746BED0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5" name="Google Shape;4312;p64">
              <a:extLst>
                <a:ext uri="{FF2B5EF4-FFF2-40B4-BE49-F238E27FC236}">
                  <a16:creationId xmlns:a16="http://schemas.microsoft.com/office/drawing/2014/main" id="{D9E1BFA8-AF9B-0AAF-A541-F7A93CB9C9D4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6" name="Google Shape;4313;p64">
              <a:extLst>
                <a:ext uri="{FF2B5EF4-FFF2-40B4-BE49-F238E27FC236}">
                  <a16:creationId xmlns:a16="http://schemas.microsoft.com/office/drawing/2014/main" id="{07880B78-F5D8-690E-9F50-264805F1602B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7" name="Google Shape;4314;p64">
              <a:extLst>
                <a:ext uri="{FF2B5EF4-FFF2-40B4-BE49-F238E27FC236}">
                  <a16:creationId xmlns:a16="http://schemas.microsoft.com/office/drawing/2014/main" id="{866E013A-2FFB-4DEE-72E2-A5C3DFCB28CD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8" name="Google Shape;4315;p64">
              <a:extLst>
                <a:ext uri="{FF2B5EF4-FFF2-40B4-BE49-F238E27FC236}">
                  <a16:creationId xmlns:a16="http://schemas.microsoft.com/office/drawing/2014/main" id="{568671CF-D888-3FD9-ED17-1CAC2ACE1AF9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699" name="Google Shape;4316;p64">
              <a:extLst>
                <a:ext uri="{FF2B5EF4-FFF2-40B4-BE49-F238E27FC236}">
                  <a16:creationId xmlns:a16="http://schemas.microsoft.com/office/drawing/2014/main" id="{6293FC12-52AB-CEA4-2304-BF68F0873260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0" name="Google Shape;4317;p64">
              <a:extLst>
                <a:ext uri="{FF2B5EF4-FFF2-40B4-BE49-F238E27FC236}">
                  <a16:creationId xmlns:a16="http://schemas.microsoft.com/office/drawing/2014/main" id="{D7C27ECC-B744-F564-DF64-139DD1D8324E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1" name="Google Shape;4318;p64">
              <a:extLst>
                <a:ext uri="{FF2B5EF4-FFF2-40B4-BE49-F238E27FC236}">
                  <a16:creationId xmlns:a16="http://schemas.microsoft.com/office/drawing/2014/main" id="{CA3C3C8E-6071-3CA6-8CD1-9E3A51C3CD38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2" name="Google Shape;4319;p64">
              <a:extLst>
                <a:ext uri="{FF2B5EF4-FFF2-40B4-BE49-F238E27FC236}">
                  <a16:creationId xmlns:a16="http://schemas.microsoft.com/office/drawing/2014/main" id="{59718F63-AB00-F08D-7DC1-42D009E0555F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3" name="Google Shape;4320;p64">
              <a:extLst>
                <a:ext uri="{FF2B5EF4-FFF2-40B4-BE49-F238E27FC236}">
                  <a16:creationId xmlns:a16="http://schemas.microsoft.com/office/drawing/2014/main" id="{410F1221-894C-F221-1E8E-5ADD43D2EB5A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4" name="Google Shape;4321;p64">
              <a:extLst>
                <a:ext uri="{FF2B5EF4-FFF2-40B4-BE49-F238E27FC236}">
                  <a16:creationId xmlns:a16="http://schemas.microsoft.com/office/drawing/2014/main" id="{5CD36E24-61C6-E555-964C-6936F7DEEEED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5" name="Google Shape;4322;p64">
              <a:extLst>
                <a:ext uri="{FF2B5EF4-FFF2-40B4-BE49-F238E27FC236}">
                  <a16:creationId xmlns:a16="http://schemas.microsoft.com/office/drawing/2014/main" id="{21D41781-0B25-67A6-0F12-96EDA5715B21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6" name="Google Shape;4323;p64">
              <a:extLst>
                <a:ext uri="{FF2B5EF4-FFF2-40B4-BE49-F238E27FC236}">
                  <a16:creationId xmlns:a16="http://schemas.microsoft.com/office/drawing/2014/main" id="{EEF72405-7435-582E-06DC-46CA5D924707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7" name="Google Shape;4324;p64">
              <a:extLst>
                <a:ext uri="{FF2B5EF4-FFF2-40B4-BE49-F238E27FC236}">
                  <a16:creationId xmlns:a16="http://schemas.microsoft.com/office/drawing/2014/main" id="{A0977523-F4B5-92DD-8304-7EF3955EA56D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8" name="Google Shape;4325;p64">
              <a:extLst>
                <a:ext uri="{FF2B5EF4-FFF2-40B4-BE49-F238E27FC236}">
                  <a16:creationId xmlns:a16="http://schemas.microsoft.com/office/drawing/2014/main" id="{77C1D850-2A92-85E1-CE5B-F44F19F4851D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09" name="Google Shape;4326;p64">
              <a:extLst>
                <a:ext uri="{FF2B5EF4-FFF2-40B4-BE49-F238E27FC236}">
                  <a16:creationId xmlns:a16="http://schemas.microsoft.com/office/drawing/2014/main" id="{8A5B26A2-8A80-B14B-93D5-69C44DB4E1BF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0" name="Google Shape;4327;p64">
              <a:extLst>
                <a:ext uri="{FF2B5EF4-FFF2-40B4-BE49-F238E27FC236}">
                  <a16:creationId xmlns:a16="http://schemas.microsoft.com/office/drawing/2014/main" id="{8146EDFD-B745-B021-DACC-236976AA3B02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1" name="Google Shape;4328;p64">
              <a:extLst>
                <a:ext uri="{FF2B5EF4-FFF2-40B4-BE49-F238E27FC236}">
                  <a16:creationId xmlns:a16="http://schemas.microsoft.com/office/drawing/2014/main" id="{D4472415-07DA-CAE2-0ED7-FED08C878EFE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2" name="Google Shape;4329;p64">
              <a:extLst>
                <a:ext uri="{FF2B5EF4-FFF2-40B4-BE49-F238E27FC236}">
                  <a16:creationId xmlns:a16="http://schemas.microsoft.com/office/drawing/2014/main" id="{A4CD620F-05CC-929C-1D0C-7F2EA3661AD1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3" name="Google Shape;4330;p64">
              <a:extLst>
                <a:ext uri="{FF2B5EF4-FFF2-40B4-BE49-F238E27FC236}">
                  <a16:creationId xmlns:a16="http://schemas.microsoft.com/office/drawing/2014/main" id="{1C41F96F-661F-AF26-1B7E-849EB0F0164F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4" name="Google Shape;4331;p64">
              <a:extLst>
                <a:ext uri="{FF2B5EF4-FFF2-40B4-BE49-F238E27FC236}">
                  <a16:creationId xmlns:a16="http://schemas.microsoft.com/office/drawing/2014/main" id="{FE9F4194-4B9A-B32E-7D26-7A9005CC44D8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5" name="Google Shape;4332;p64">
              <a:extLst>
                <a:ext uri="{FF2B5EF4-FFF2-40B4-BE49-F238E27FC236}">
                  <a16:creationId xmlns:a16="http://schemas.microsoft.com/office/drawing/2014/main" id="{12AE8329-28D2-2007-9DBF-F32E6A231B9A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6" name="Google Shape;4333;p64">
              <a:extLst>
                <a:ext uri="{FF2B5EF4-FFF2-40B4-BE49-F238E27FC236}">
                  <a16:creationId xmlns:a16="http://schemas.microsoft.com/office/drawing/2014/main" id="{F434CE18-7994-7651-1013-0FC63746E82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7" name="Google Shape;4334;p64">
              <a:extLst>
                <a:ext uri="{FF2B5EF4-FFF2-40B4-BE49-F238E27FC236}">
                  <a16:creationId xmlns:a16="http://schemas.microsoft.com/office/drawing/2014/main" id="{70CC5116-056E-9651-C540-0888FBB17A6E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8" name="Google Shape;4335;p64">
              <a:extLst>
                <a:ext uri="{FF2B5EF4-FFF2-40B4-BE49-F238E27FC236}">
                  <a16:creationId xmlns:a16="http://schemas.microsoft.com/office/drawing/2014/main" id="{236DDF75-DE90-AA10-7D08-03B2984896DB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19" name="Google Shape;4336;p64">
              <a:extLst>
                <a:ext uri="{FF2B5EF4-FFF2-40B4-BE49-F238E27FC236}">
                  <a16:creationId xmlns:a16="http://schemas.microsoft.com/office/drawing/2014/main" id="{C79FC9FF-8FE1-1378-222D-46D4CC190826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0" name="Google Shape;4337;p64">
              <a:extLst>
                <a:ext uri="{FF2B5EF4-FFF2-40B4-BE49-F238E27FC236}">
                  <a16:creationId xmlns:a16="http://schemas.microsoft.com/office/drawing/2014/main" id="{57546190-88C2-2B02-2C03-134AB73AE194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1" name="Google Shape;4338;p64">
              <a:extLst>
                <a:ext uri="{FF2B5EF4-FFF2-40B4-BE49-F238E27FC236}">
                  <a16:creationId xmlns:a16="http://schemas.microsoft.com/office/drawing/2014/main" id="{13BFF0F1-83F9-F98F-EF86-F844C26AB13E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2" name="Google Shape;4339;p64">
              <a:extLst>
                <a:ext uri="{FF2B5EF4-FFF2-40B4-BE49-F238E27FC236}">
                  <a16:creationId xmlns:a16="http://schemas.microsoft.com/office/drawing/2014/main" id="{3F13E09B-1D86-41E3-A460-7E3A7235812C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3" name="Google Shape;4340;p64">
              <a:extLst>
                <a:ext uri="{FF2B5EF4-FFF2-40B4-BE49-F238E27FC236}">
                  <a16:creationId xmlns:a16="http://schemas.microsoft.com/office/drawing/2014/main" id="{B95E0EB2-D49E-A98F-CD7C-4C3C5AF7CC03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4" name="Google Shape;4341;p64">
              <a:extLst>
                <a:ext uri="{FF2B5EF4-FFF2-40B4-BE49-F238E27FC236}">
                  <a16:creationId xmlns:a16="http://schemas.microsoft.com/office/drawing/2014/main" id="{8E6F52E3-5C16-C9A8-BC38-79C35E18608C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5" name="Google Shape;4342;p64">
              <a:extLst>
                <a:ext uri="{FF2B5EF4-FFF2-40B4-BE49-F238E27FC236}">
                  <a16:creationId xmlns:a16="http://schemas.microsoft.com/office/drawing/2014/main" id="{EB54315D-68C1-9924-AE46-CC52B56293B0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6" name="Google Shape;4343;p64">
              <a:extLst>
                <a:ext uri="{FF2B5EF4-FFF2-40B4-BE49-F238E27FC236}">
                  <a16:creationId xmlns:a16="http://schemas.microsoft.com/office/drawing/2014/main" id="{22A9D2B8-44F2-327A-CE3C-124FF70C8E21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7" name="Google Shape;4344;p64">
              <a:extLst>
                <a:ext uri="{FF2B5EF4-FFF2-40B4-BE49-F238E27FC236}">
                  <a16:creationId xmlns:a16="http://schemas.microsoft.com/office/drawing/2014/main" id="{2D5E70DC-2A4F-02CE-77E4-63237A7DD3EF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8" name="Google Shape;4345;p64">
              <a:extLst>
                <a:ext uri="{FF2B5EF4-FFF2-40B4-BE49-F238E27FC236}">
                  <a16:creationId xmlns:a16="http://schemas.microsoft.com/office/drawing/2014/main" id="{CA008FEC-91A0-B8CE-BF0A-E1EBA8FA37B3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29" name="Google Shape;4346;p64">
              <a:extLst>
                <a:ext uri="{FF2B5EF4-FFF2-40B4-BE49-F238E27FC236}">
                  <a16:creationId xmlns:a16="http://schemas.microsoft.com/office/drawing/2014/main" id="{7380D911-0653-F9E5-27C8-3FEC697FA4D7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0" name="Google Shape;4347;p64">
              <a:extLst>
                <a:ext uri="{FF2B5EF4-FFF2-40B4-BE49-F238E27FC236}">
                  <a16:creationId xmlns:a16="http://schemas.microsoft.com/office/drawing/2014/main" id="{53A05BEC-DDA1-CB46-29AE-A8C3251C13D0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1" name="Google Shape;4348;p64">
              <a:extLst>
                <a:ext uri="{FF2B5EF4-FFF2-40B4-BE49-F238E27FC236}">
                  <a16:creationId xmlns:a16="http://schemas.microsoft.com/office/drawing/2014/main" id="{7B3A365D-44BD-445C-7C92-A2767431429E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2" name="Google Shape;4349;p64">
              <a:extLst>
                <a:ext uri="{FF2B5EF4-FFF2-40B4-BE49-F238E27FC236}">
                  <a16:creationId xmlns:a16="http://schemas.microsoft.com/office/drawing/2014/main" id="{88CBCAD5-53B2-4B34-863F-E0848E6FD0C0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3" name="Google Shape;4350;p64">
              <a:extLst>
                <a:ext uri="{FF2B5EF4-FFF2-40B4-BE49-F238E27FC236}">
                  <a16:creationId xmlns:a16="http://schemas.microsoft.com/office/drawing/2014/main" id="{9C26C723-B284-306E-B1B8-DD1513C1003E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4" name="Google Shape;4351;p64">
              <a:extLst>
                <a:ext uri="{FF2B5EF4-FFF2-40B4-BE49-F238E27FC236}">
                  <a16:creationId xmlns:a16="http://schemas.microsoft.com/office/drawing/2014/main" id="{CB3A4130-B2C9-4A13-B06F-B89215C07DC5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5" name="Google Shape;4352;p64">
              <a:extLst>
                <a:ext uri="{FF2B5EF4-FFF2-40B4-BE49-F238E27FC236}">
                  <a16:creationId xmlns:a16="http://schemas.microsoft.com/office/drawing/2014/main" id="{78C68C46-B29E-113E-1AA4-797DED8C444F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6" name="Google Shape;4353;p64">
              <a:extLst>
                <a:ext uri="{FF2B5EF4-FFF2-40B4-BE49-F238E27FC236}">
                  <a16:creationId xmlns:a16="http://schemas.microsoft.com/office/drawing/2014/main" id="{A49809F6-4522-B828-098D-356CE15D1E38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7" name="Google Shape;4354;p64">
              <a:extLst>
                <a:ext uri="{FF2B5EF4-FFF2-40B4-BE49-F238E27FC236}">
                  <a16:creationId xmlns:a16="http://schemas.microsoft.com/office/drawing/2014/main" id="{E1C6E790-A50E-EF64-C70E-B04099429D27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8" name="Google Shape;4355;p64">
              <a:extLst>
                <a:ext uri="{FF2B5EF4-FFF2-40B4-BE49-F238E27FC236}">
                  <a16:creationId xmlns:a16="http://schemas.microsoft.com/office/drawing/2014/main" id="{B119E0D2-A3E5-3FB4-4102-71EAC904E70D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39" name="Google Shape;4356;p64">
              <a:extLst>
                <a:ext uri="{FF2B5EF4-FFF2-40B4-BE49-F238E27FC236}">
                  <a16:creationId xmlns:a16="http://schemas.microsoft.com/office/drawing/2014/main" id="{C8A33DE3-8FE1-9EFB-4892-3B4B45605516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0" name="Google Shape;4357;p64">
              <a:extLst>
                <a:ext uri="{FF2B5EF4-FFF2-40B4-BE49-F238E27FC236}">
                  <a16:creationId xmlns:a16="http://schemas.microsoft.com/office/drawing/2014/main" id="{CDD7006F-E2E3-13AD-19FF-04F24E3A8B56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1" name="Google Shape;4358;p64">
              <a:extLst>
                <a:ext uri="{FF2B5EF4-FFF2-40B4-BE49-F238E27FC236}">
                  <a16:creationId xmlns:a16="http://schemas.microsoft.com/office/drawing/2014/main" id="{BB17D4A3-519A-0FF2-4B29-1BFC7201498D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2" name="Google Shape;4359;p64">
              <a:extLst>
                <a:ext uri="{FF2B5EF4-FFF2-40B4-BE49-F238E27FC236}">
                  <a16:creationId xmlns:a16="http://schemas.microsoft.com/office/drawing/2014/main" id="{954723AB-2B20-7F6D-FF5E-F6D101331253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3" name="Google Shape;4360;p64">
              <a:extLst>
                <a:ext uri="{FF2B5EF4-FFF2-40B4-BE49-F238E27FC236}">
                  <a16:creationId xmlns:a16="http://schemas.microsoft.com/office/drawing/2014/main" id="{1FDFE090-50AE-B5F0-E736-2EC918024DA8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4" name="Google Shape;4361;p64">
              <a:extLst>
                <a:ext uri="{FF2B5EF4-FFF2-40B4-BE49-F238E27FC236}">
                  <a16:creationId xmlns:a16="http://schemas.microsoft.com/office/drawing/2014/main" id="{FD19BD39-403E-7968-19EE-EF950BD3269A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5" name="Google Shape;4362;p64">
              <a:extLst>
                <a:ext uri="{FF2B5EF4-FFF2-40B4-BE49-F238E27FC236}">
                  <a16:creationId xmlns:a16="http://schemas.microsoft.com/office/drawing/2014/main" id="{3F1D5CC6-954C-92F0-201F-E92EAE2F544B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6" name="Google Shape;4363;p64">
              <a:extLst>
                <a:ext uri="{FF2B5EF4-FFF2-40B4-BE49-F238E27FC236}">
                  <a16:creationId xmlns:a16="http://schemas.microsoft.com/office/drawing/2014/main" id="{B0C07FDE-5E86-499F-C8EA-8D0C353DB1F5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7" name="Google Shape;4364;p64">
              <a:extLst>
                <a:ext uri="{FF2B5EF4-FFF2-40B4-BE49-F238E27FC236}">
                  <a16:creationId xmlns:a16="http://schemas.microsoft.com/office/drawing/2014/main" id="{A7F4D3DF-D70B-3231-D9F7-9A3401468EC9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8" name="Google Shape;4365;p64">
              <a:extLst>
                <a:ext uri="{FF2B5EF4-FFF2-40B4-BE49-F238E27FC236}">
                  <a16:creationId xmlns:a16="http://schemas.microsoft.com/office/drawing/2014/main" id="{AD5014E6-B795-D049-38B5-1E5018594780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49" name="Google Shape;4366;p64">
              <a:extLst>
                <a:ext uri="{FF2B5EF4-FFF2-40B4-BE49-F238E27FC236}">
                  <a16:creationId xmlns:a16="http://schemas.microsoft.com/office/drawing/2014/main" id="{A1AA22BB-37A5-738A-8A06-6F781F05556F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0" name="Google Shape;4367;p64">
              <a:extLst>
                <a:ext uri="{FF2B5EF4-FFF2-40B4-BE49-F238E27FC236}">
                  <a16:creationId xmlns:a16="http://schemas.microsoft.com/office/drawing/2014/main" id="{FA848BEB-80B4-35FF-FA79-8331BC2A392E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1" name="Google Shape;4368;p64">
              <a:extLst>
                <a:ext uri="{FF2B5EF4-FFF2-40B4-BE49-F238E27FC236}">
                  <a16:creationId xmlns:a16="http://schemas.microsoft.com/office/drawing/2014/main" id="{0F0780F0-04CA-0E00-B9E5-6A30CD3A45AA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2" name="Google Shape;4369;p64">
              <a:extLst>
                <a:ext uri="{FF2B5EF4-FFF2-40B4-BE49-F238E27FC236}">
                  <a16:creationId xmlns:a16="http://schemas.microsoft.com/office/drawing/2014/main" id="{D9B835AB-B1EF-59F5-8648-7D5B9D128637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3" name="Google Shape;4370;p64">
              <a:extLst>
                <a:ext uri="{FF2B5EF4-FFF2-40B4-BE49-F238E27FC236}">
                  <a16:creationId xmlns:a16="http://schemas.microsoft.com/office/drawing/2014/main" id="{1D4F7E30-68D4-855C-EB90-2E9A41B79A17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4" name="Google Shape;4371;p64">
              <a:extLst>
                <a:ext uri="{FF2B5EF4-FFF2-40B4-BE49-F238E27FC236}">
                  <a16:creationId xmlns:a16="http://schemas.microsoft.com/office/drawing/2014/main" id="{8CF94DD8-4D21-6B0C-918F-B0645F4E63BD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5" name="Google Shape;4372;p64">
              <a:extLst>
                <a:ext uri="{FF2B5EF4-FFF2-40B4-BE49-F238E27FC236}">
                  <a16:creationId xmlns:a16="http://schemas.microsoft.com/office/drawing/2014/main" id="{6812657C-A51D-E003-4327-BEE1F5F72FF0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6" name="Google Shape;4373;p64">
              <a:extLst>
                <a:ext uri="{FF2B5EF4-FFF2-40B4-BE49-F238E27FC236}">
                  <a16:creationId xmlns:a16="http://schemas.microsoft.com/office/drawing/2014/main" id="{9CC09985-C8D5-BFE8-D0ED-2877A3CD1549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7" name="Google Shape;4374;p64">
              <a:extLst>
                <a:ext uri="{FF2B5EF4-FFF2-40B4-BE49-F238E27FC236}">
                  <a16:creationId xmlns:a16="http://schemas.microsoft.com/office/drawing/2014/main" id="{0E8A9D06-523F-3C26-17B7-B0EAAECFFC80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8" name="Google Shape;4375;p64">
              <a:extLst>
                <a:ext uri="{FF2B5EF4-FFF2-40B4-BE49-F238E27FC236}">
                  <a16:creationId xmlns:a16="http://schemas.microsoft.com/office/drawing/2014/main" id="{1DA78A88-04DE-C851-7821-4DB2DEBE6B60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59" name="Google Shape;4376;p64">
              <a:extLst>
                <a:ext uri="{FF2B5EF4-FFF2-40B4-BE49-F238E27FC236}">
                  <a16:creationId xmlns:a16="http://schemas.microsoft.com/office/drawing/2014/main" id="{D02971A5-F925-7C61-11BC-AECE3AC48DEC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0" name="Google Shape;4377;p64">
              <a:extLst>
                <a:ext uri="{FF2B5EF4-FFF2-40B4-BE49-F238E27FC236}">
                  <a16:creationId xmlns:a16="http://schemas.microsoft.com/office/drawing/2014/main" id="{01A2712E-CF90-5DF4-3D4A-F1CD18749824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1" name="Google Shape;4378;p64">
              <a:extLst>
                <a:ext uri="{FF2B5EF4-FFF2-40B4-BE49-F238E27FC236}">
                  <a16:creationId xmlns:a16="http://schemas.microsoft.com/office/drawing/2014/main" id="{8103E93F-F90E-BC99-29E9-49FBBB6E7D3E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2" name="Google Shape;4379;p64">
              <a:extLst>
                <a:ext uri="{FF2B5EF4-FFF2-40B4-BE49-F238E27FC236}">
                  <a16:creationId xmlns:a16="http://schemas.microsoft.com/office/drawing/2014/main" id="{7BFDECA8-F3F8-427C-D4A9-CC4E72ABAFD2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3" name="Google Shape;4380;p64">
              <a:extLst>
                <a:ext uri="{FF2B5EF4-FFF2-40B4-BE49-F238E27FC236}">
                  <a16:creationId xmlns:a16="http://schemas.microsoft.com/office/drawing/2014/main" id="{C50AFEBE-A4C1-DCB9-6131-456B8F2A6F18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4" name="Google Shape;4381;p64">
              <a:extLst>
                <a:ext uri="{FF2B5EF4-FFF2-40B4-BE49-F238E27FC236}">
                  <a16:creationId xmlns:a16="http://schemas.microsoft.com/office/drawing/2014/main" id="{1A263655-30F2-F05B-86BF-365DCC3EF13D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5" name="Google Shape;4382;p64">
              <a:extLst>
                <a:ext uri="{FF2B5EF4-FFF2-40B4-BE49-F238E27FC236}">
                  <a16:creationId xmlns:a16="http://schemas.microsoft.com/office/drawing/2014/main" id="{54692142-98F0-0358-3DB6-298B6F4C4A21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6" name="Google Shape;4383;p64">
              <a:extLst>
                <a:ext uri="{FF2B5EF4-FFF2-40B4-BE49-F238E27FC236}">
                  <a16:creationId xmlns:a16="http://schemas.microsoft.com/office/drawing/2014/main" id="{3292F2E2-FCF3-CF30-9D11-385B3C45C532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7" name="Google Shape;4384;p64">
              <a:extLst>
                <a:ext uri="{FF2B5EF4-FFF2-40B4-BE49-F238E27FC236}">
                  <a16:creationId xmlns:a16="http://schemas.microsoft.com/office/drawing/2014/main" id="{F54B0F1E-8AE6-8FF9-2A1F-F567ADC43216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8" name="Google Shape;4385;p64">
              <a:extLst>
                <a:ext uri="{FF2B5EF4-FFF2-40B4-BE49-F238E27FC236}">
                  <a16:creationId xmlns:a16="http://schemas.microsoft.com/office/drawing/2014/main" id="{96D3D679-974C-3CBB-2B15-C676F6104B9D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69" name="Google Shape;4386;p64">
              <a:extLst>
                <a:ext uri="{FF2B5EF4-FFF2-40B4-BE49-F238E27FC236}">
                  <a16:creationId xmlns:a16="http://schemas.microsoft.com/office/drawing/2014/main" id="{415DAED3-D03D-EFB1-3C1B-C911657B24E1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0" name="Google Shape;4387;p64">
              <a:extLst>
                <a:ext uri="{FF2B5EF4-FFF2-40B4-BE49-F238E27FC236}">
                  <a16:creationId xmlns:a16="http://schemas.microsoft.com/office/drawing/2014/main" id="{75C225AE-4161-D664-EA79-E4CA0F1AA323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1" name="Google Shape;4388;p64">
              <a:extLst>
                <a:ext uri="{FF2B5EF4-FFF2-40B4-BE49-F238E27FC236}">
                  <a16:creationId xmlns:a16="http://schemas.microsoft.com/office/drawing/2014/main" id="{D1FFB189-5113-43D0-9CC9-72291028C84B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2" name="Google Shape;4389;p64">
              <a:extLst>
                <a:ext uri="{FF2B5EF4-FFF2-40B4-BE49-F238E27FC236}">
                  <a16:creationId xmlns:a16="http://schemas.microsoft.com/office/drawing/2014/main" id="{2AFA768F-0D7E-05C3-4FC1-1215835164C8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3" name="Google Shape;4390;p64">
              <a:extLst>
                <a:ext uri="{FF2B5EF4-FFF2-40B4-BE49-F238E27FC236}">
                  <a16:creationId xmlns:a16="http://schemas.microsoft.com/office/drawing/2014/main" id="{7229FC19-08C4-3D53-B0E7-390DE7913E08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4" name="Google Shape;4391;p64">
              <a:extLst>
                <a:ext uri="{FF2B5EF4-FFF2-40B4-BE49-F238E27FC236}">
                  <a16:creationId xmlns:a16="http://schemas.microsoft.com/office/drawing/2014/main" id="{6162BB49-4BCD-0128-1715-D23A4226CD35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5" name="Google Shape;4392;p64">
              <a:extLst>
                <a:ext uri="{FF2B5EF4-FFF2-40B4-BE49-F238E27FC236}">
                  <a16:creationId xmlns:a16="http://schemas.microsoft.com/office/drawing/2014/main" id="{E1360025-7E3F-4084-A26E-460EB65FB968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6" name="Google Shape;4393;p64">
              <a:extLst>
                <a:ext uri="{FF2B5EF4-FFF2-40B4-BE49-F238E27FC236}">
                  <a16:creationId xmlns:a16="http://schemas.microsoft.com/office/drawing/2014/main" id="{0262D269-1645-9ABE-4D3D-E5C4208E5F26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7" name="Google Shape;4394;p64">
              <a:extLst>
                <a:ext uri="{FF2B5EF4-FFF2-40B4-BE49-F238E27FC236}">
                  <a16:creationId xmlns:a16="http://schemas.microsoft.com/office/drawing/2014/main" id="{FCC199B6-85AD-6B41-66E3-B5AB23CC2FB2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8" name="Google Shape;4395;p64">
              <a:extLst>
                <a:ext uri="{FF2B5EF4-FFF2-40B4-BE49-F238E27FC236}">
                  <a16:creationId xmlns:a16="http://schemas.microsoft.com/office/drawing/2014/main" id="{FA8E57E9-ACF5-EAC5-9A57-4FC14054ED40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79" name="Google Shape;4396;p64">
              <a:extLst>
                <a:ext uri="{FF2B5EF4-FFF2-40B4-BE49-F238E27FC236}">
                  <a16:creationId xmlns:a16="http://schemas.microsoft.com/office/drawing/2014/main" id="{68C8B480-BA6D-E5E9-E20D-48630FCE9971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0" name="Google Shape;4397;p64">
              <a:extLst>
                <a:ext uri="{FF2B5EF4-FFF2-40B4-BE49-F238E27FC236}">
                  <a16:creationId xmlns:a16="http://schemas.microsoft.com/office/drawing/2014/main" id="{3F8FF3A7-BCF2-B8D6-41AB-BA7D6625F50C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1" name="Google Shape;4398;p64">
              <a:extLst>
                <a:ext uri="{FF2B5EF4-FFF2-40B4-BE49-F238E27FC236}">
                  <a16:creationId xmlns:a16="http://schemas.microsoft.com/office/drawing/2014/main" id="{09823E5E-2AC4-631C-D180-07DC607866A5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2" name="Google Shape;4399;p64">
              <a:extLst>
                <a:ext uri="{FF2B5EF4-FFF2-40B4-BE49-F238E27FC236}">
                  <a16:creationId xmlns:a16="http://schemas.microsoft.com/office/drawing/2014/main" id="{09A55AF2-410F-A89B-B76C-C13B4A97BA41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3" name="Google Shape;4400;p64">
              <a:extLst>
                <a:ext uri="{FF2B5EF4-FFF2-40B4-BE49-F238E27FC236}">
                  <a16:creationId xmlns:a16="http://schemas.microsoft.com/office/drawing/2014/main" id="{B487915E-D6DD-D90F-C94E-543683849D31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4" name="Google Shape;4401;p64">
              <a:extLst>
                <a:ext uri="{FF2B5EF4-FFF2-40B4-BE49-F238E27FC236}">
                  <a16:creationId xmlns:a16="http://schemas.microsoft.com/office/drawing/2014/main" id="{C25E8C9F-16A8-E37E-E1F8-F1386AA28E91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5" name="Google Shape;4402;p64">
              <a:extLst>
                <a:ext uri="{FF2B5EF4-FFF2-40B4-BE49-F238E27FC236}">
                  <a16:creationId xmlns:a16="http://schemas.microsoft.com/office/drawing/2014/main" id="{D1001932-ADFB-2DC9-7BE5-276C25F18E3C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6" name="Google Shape;4403;p64">
              <a:extLst>
                <a:ext uri="{FF2B5EF4-FFF2-40B4-BE49-F238E27FC236}">
                  <a16:creationId xmlns:a16="http://schemas.microsoft.com/office/drawing/2014/main" id="{6E4ACB5B-49A9-10F2-8294-FC1602CB47D3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7" name="Google Shape;4404;p64">
              <a:extLst>
                <a:ext uri="{FF2B5EF4-FFF2-40B4-BE49-F238E27FC236}">
                  <a16:creationId xmlns:a16="http://schemas.microsoft.com/office/drawing/2014/main" id="{107279D2-6FDC-DBE8-FB68-4CAAD9823DFF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8" name="Google Shape;4405;p64">
              <a:extLst>
                <a:ext uri="{FF2B5EF4-FFF2-40B4-BE49-F238E27FC236}">
                  <a16:creationId xmlns:a16="http://schemas.microsoft.com/office/drawing/2014/main" id="{CE62C2D9-C592-D7AB-8CAE-EE559EA24EC1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89" name="Google Shape;4406;p64">
              <a:extLst>
                <a:ext uri="{FF2B5EF4-FFF2-40B4-BE49-F238E27FC236}">
                  <a16:creationId xmlns:a16="http://schemas.microsoft.com/office/drawing/2014/main" id="{39A6706A-2F89-AC64-D2C8-69C8B3F50176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0" name="Google Shape;4407;p64">
              <a:extLst>
                <a:ext uri="{FF2B5EF4-FFF2-40B4-BE49-F238E27FC236}">
                  <a16:creationId xmlns:a16="http://schemas.microsoft.com/office/drawing/2014/main" id="{FA3C9A50-B1AA-51C7-0CA7-CB59082A9300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1" name="Google Shape;4408;p64">
              <a:extLst>
                <a:ext uri="{FF2B5EF4-FFF2-40B4-BE49-F238E27FC236}">
                  <a16:creationId xmlns:a16="http://schemas.microsoft.com/office/drawing/2014/main" id="{F69F9CE5-A4B9-805E-1C93-975238FD22F3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2" name="Google Shape;4409;p64">
              <a:extLst>
                <a:ext uri="{FF2B5EF4-FFF2-40B4-BE49-F238E27FC236}">
                  <a16:creationId xmlns:a16="http://schemas.microsoft.com/office/drawing/2014/main" id="{4B9A80C4-503A-ECF5-E721-46D23B0237B2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3" name="Google Shape;4410;p64">
              <a:extLst>
                <a:ext uri="{FF2B5EF4-FFF2-40B4-BE49-F238E27FC236}">
                  <a16:creationId xmlns:a16="http://schemas.microsoft.com/office/drawing/2014/main" id="{8B8BADDC-0888-527A-5065-71F78268B1FD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4" name="Google Shape;4411;p64">
              <a:extLst>
                <a:ext uri="{FF2B5EF4-FFF2-40B4-BE49-F238E27FC236}">
                  <a16:creationId xmlns:a16="http://schemas.microsoft.com/office/drawing/2014/main" id="{671D990F-2F77-B68E-0BC8-B2C0311F7B1D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5" name="Google Shape;4412;p64">
              <a:extLst>
                <a:ext uri="{FF2B5EF4-FFF2-40B4-BE49-F238E27FC236}">
                  <a16:creationId xmlns:a16="http://schemas.microsoft.com/office/drawing/2014/main" id="{C2911E03-025F-3340-3820-6C0278798F66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6" name="Google Shape;4413;p64">
              <a:extLst>
                <a:ext uri="{FF2B5EF4-FFF2-40B4-BE49-F238E27FC236}">
                  <a16:creationId xmlns:a16="http://schemas.microsoft.com/office/drawing/2014/main" id="{40680048-979C-5EF4-E33A-ED0E449E7D99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7" name="Google Shape;4414;p64">
              <a:extLst>
                <a:ext uri="{FF2B5EF4-FFF2-40B4-BE49-F238E27FC236}">
                  <a16:creationId xmlns:a16="http://schemas.microsoft.com/office/drawing/2014/main" id="{D659BBF5-0F25-9E15-A154-0EA76FB2D438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8" name="Google Shape;4415;p64">
              <a:extLst>
                <a:ext uri="{FF2B5EF4-FFF2-40B4-BE49-F238E27FC236}">
                  <a16:creationId xmlns:a16="http://schemas.microsoft.com/office/drawing/2014/main" id="{AAFE5EB8-AE98-88BC-AA50-A481301A62DC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799" name="Google Shape;4416;p64">
              <a:extLst>
                <a:ext uri="{FF2B5EF4-FFF2-40B4-BE49-F238E27FC236}">
                  <a16:creationId xmlns:a16="http://schemas.microsoft.com/office/drawing/2014/main" id="{C55B76BF-7CE2-3F56-47F9-87E682CEA887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0" name="Google Shape;4417;p64">
              <a:extLst>
                <a:ext uri="{FF2B5EF4-FFF2-40B4-BE49-F238E27FC236}">
                  <a16:creationId xmlns:a16="http://schemas.microsoft.com/office/drawing/2014/main" id="{58F3091F-E0E8-E785-F1C8-669A3BBE9E5C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1" name="Google Shape;4418;p64">
              <a:extLst>
                <a:ext uri="{FF2B5EF4-FFF2-40B4-BE49-F238E27FC236}">
                  <a16:creationId xmlns:a16="http://schemas.microsoft.com/office/drawing/2014/main" id="{645A85AD-8562-A98C-A0B9-186362D4B021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2" name="Google Shape;4419;p64">
              <a:extLst>
                <a:ext uri="{FF2B5EF4-FFF2-40B4-BE49-F238E27FC236}">
                  <a16:creationId xmlns:a16="http://schemas.microsoft.com/office/drawing/2014/main" id="{30F6C8E5-4600-D66C-386E-2DCE2DFBD9B4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3" name="Google Shape;4420;p64">
              <a:extLst>
                <a:ext uri="{FF2B5EF4-FFF2-40B4-BE49-F238E27FC236}">
                  <a16:creationId xmlns:a16="http://schemas.microsoft.com/office/drawing/2014/main" id="{26D01A6B-64CE-FA3D-934A-674E2FE014B1}"/>
                </a:ext>
              </a:extLst>
            </p:cNvPr>
            <p:cNvSpPr/>
            <p:nvPr/>
          </p:nvSpPr>
          <p:spPr>
            <a:xfrm>
              <a:off x="4006851" y="1760949"/>
              <a:ext cx="176824" cy="613199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4" name="Google Shape;4421;p64">
              <a:extLst>
                <a:ext uri="{FF2B5EF4-FFF2-40B4-BE49-F238E27FC236}">
                  <a16:creationId xmlns:a16="http://schemas.microsoft.com/office/drawing/2014/main" id="{6BDFF2C1-DF8F-CDBD-E704-92A31C23F3D8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5" name="Google Shape;4422;p64">
              <a:extLst>
                <a:ext uri="{FF2B5EF4-FFF2-40B4-BE49-F238E27FC236}">
                  <a16:creationId xmlns:a16="http://schemas.microsoft.com/office/drawing/2014/main" id="{CDBBC881-27B6-2037-31B7-1D728F0E3D11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6" name="Google Shape;4423;p64">
              <a:extLst>
                <a:ext uri="{FF2B5EF4-FFF2-40B4-BE49-F238E27FC236}">
                  <a16:creationId xmlns:a16="http://schemas.microsoft.com/office/drawing/2014/main" id="{FE4FFE69-A743-F6CB-ECF1-DEE3E6055C50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7" name="Google Shape;4424;p64">
              <a:extLst>
                <a:ext uri="{FF2B5EF4-FFF2-40B4-BE49-F238E27FC236}">
                  <a16:creationId xmlns:a16="http://schemas.microsoft.com/office/drawing/2014/main" id="{1490AF4D-B49F-B51B-372A-36D932BD5D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8" name="Google Shape;4425;p64">
              <a:extLst>
                <a:ext uri="{FF2B5EF4-FFF2-40B4-BE49-F238E27FC236}">
                  <a16:creationId xmlns:a16="http://schemas.microsoft.com/office/drawing/2014/main" id="{E0F389C8-AF9F-8CC6-99F9-4D24E0750333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09" name="Google Shape;4426;p64">
              <a:extLst>
                <a:ext uri="{FF2B5EF4-FFF2-40B4-BE49-F238E27FC236}">
                  <a16:creationId xmlns:a16="http://schemas.microsoft.com/office/drawing/2014/main" id="{BA98AFAF-B880-7A91-D0F6-B8D8FE8D1AE6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0" name="Google Shape;4427;p64">
              <a:extLst>
                <a:ext uri="{FF2B5EF4-FFF2-40B4-BE49-F238E27FC236}">
                  <a16:creationId xmlns:a16="http://schemas.microsoft.com/office/drawing/2014/main" id="{AA86F537-74B9-7D9A-E4C8-5D27F41A23CD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1" name="Google Shape;4428;p64">
              <a:extLst>
                <a:ext uri="{FF2B5EF4-FFF2-40B4-BE49-F238E27FC236}">
                  <a16:creationId xmlns:a16="http://schemas.microsoft.com/office/drawing/2014/main" id="{282DD32B-3244-74C4-53C9-758E292DE7B9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2" name="Google Shape;4429;p64">
              <a:extLst>
                <a:ext uri="{FF2B5EF4-FFF2-40B4-BE49-F238E27FC236}">
                  <a16:creationId xmlns:a16="http://schemas.microsoft.com/office/drawing/2014/main" id="{503DBC32-E128-5DA9-629A-0AAF487575B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3" name="Google Shape;4430;p64">
              <a:extLst>
                <a:ext uri="{FF2B5EF4-FFF2-40B4-BE49-F238E27FC236}">
                  <a16:creationId xmlns:a16="http://schemas.microsoft.com/office/drawing/2014/main" id="{331684B8-C5FB-AAB9-A0A3-1329F3EA9B4C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4" name="Google Shape;4431;p64">
              <a:extLst>
                <a:ext uri="{FF2B5EF4-FFF2-40B4-BE49-F238E27FC236}">
                  <a16:creationId xmlns:a16="http://schemas.microsoft.com/office/drawing/2014/main" id="{A006E578-6BCA-FFFF-F781-CD50DE1673E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5" name="Google Shape;4432;p64">
              <a:extLst>
                <a:ext uri="{FF2B5EF4-FFF2-40B4-BE49-F238E27FC236}">
                  <a16:creationId xmlns:a16="http://schemas.microsoft.com/office/drawing/2014/main" id="{A3BCFF86-0482-BF9C-6F8B-302CBB8061E9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6" name="Google Shape;4433;p64">
              <a:extLst>
                <a:ext uri="{FF2B5EF4-FFF2-40B4-BE49-F238E27FC236}">
                  <a16:creationId xmlns:a16="http://schemas.microsoft.com/office/drawing/2014/main" id="{360E8A57-094D-23DF-8B04-6FA53C1FE6BE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7" name="Google Shape;4434;p64">
              <a:extLst>
                <a:ext uri="{FF2B5EF4-FFF2-40B4-BE49-F238E27FC236}">
                  <a16:creationId xmlns:a16="http://schemas.microsoft.com/office/drawing/2014/main" id="{9D236D8E-0A0C-E180-C5C9-E63A30D2A5A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8" name="Google Shape;4435;p64">
              <a:extLst>
                <a:ext uri="{FF2B5EF4-FFF2-40B4-BE49-F238E27FC236}">
                  <a16:creationId xmlns:a16="http://schemas.microsoft.com/office/drawing/2014/main" id="{BCB23398-FFCC-B1FE-4FF4-A56C785857C6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19" name="Google Shape;4436;p64">
              <a:extLst>
                <a:ext uri="{FF2B5EF4-FFF2-40B4-BE49-F238E27FC236}">
                  <a16:creationId xmlns:a16="http://schemas.microsoft.com/office/drawing/2014/main" id="{2A618A2A-BB4A-C1E7-371D-2593E416AF2B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0" name="Google Shape;4437;p64">
              <a:extLst>
                <a:ext uri="{FF2B5EF4-FFF2-40B4-BE49-F238E27FC236}">
                  <a16:creationId xmlns:a16="http://schemas.microsoft.com/office/drawing/2014/main" id="{88B2B96C-230D-8947-1C48-933803637BC0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1" name="Google Shape;4438;p64">
              <a:extLst>
                <a:ext uri="{FF2B5EF4-FFF2-40B4-BE49-F238E27FC236}">
                  <a16:creationId xmlns:a16="http://schemas.microsoft.com/office/drawing/2014/main" id="{541E74F9-0379-02D2-40D6-788BE4F047CA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2" name="Google Shape;4439;p64">
              <a:extLst>
                <a:ext uri="{FF2B5EF4-FFF2-40B4-BE49-F238E27FC236}">
                  <a16:creationId xmlns:a16="http://schemas.microsoft.com/office/drawing/2014/main" id="{217E6221-353B-8A13-1CD1-471CE8463D3B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3" name="Google Shape;4440;p64">
              <a:extLst>
                <a:ext uri="{FF2B5EF4-FFF2-40B4-BE49-F238E27FC236}">
                  <a16:creationId xmlns:a16="http://schemas.microsoft.com/office/drawing/2014/main" id="{03BC41CE-8F22-BBA3-C8E8-C62ADF9CA52E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4" name="Google Shape;4441;p64">
              <a:extLst>
                <a:ext uri="{FF2B5EF4-FFF2-40B4-BE49-F238E27FC236}">
                  <a16:creationId xmlns:a16="http://schemas.microsoft.com/office/drawing/2014/main" id="{9C20BA76-FE95-73FE-DFBA-4EDB5EE78B13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5" name="Google Shape;4442;p64">
              <a:extLst>
                <a:ext uri="{FF2B5EF4-FFF2-40B4-BE49-F238E27FC236}">
                  <a16:creationId xmlns:a16="http://schemas.microsoft.com/office/drawing/2014/main" id="{2A6F7B1E-5478-214D-BCC8-4A542D9B85B2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6" name="Google Shape;4443;p64">
              <a:extLst>
                <a:ext uri="{FF2B5EF4-FFF2-40B4-BE49-F238E27FC236}">
                  <a16:creationId xmlns:a16="http://schemas.microsoft.com/office/drawing/2014/main" id="{535E1D7B-3083-3B89-ECC6-C861E3D2A586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7" name="Google Shape;4444;p64">
              <a:extLst>
                <a:ext uri="{FF2B5EF4-FFF2-40B4-BE49-F238E27FC236}">
                  <a16:creationId xmlns:a16="http://schemas.microsoft.com/office/drawing/2014/main" id="{BBCCCC0F-7AB8-9B7D-1B1A-DC83306E0001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8" name="Google Shape;4445;p64">
              <a:extLst>
                <a:ext uri="{FF2B5EF4-FFF2-40B4-BE49-F238E27FC236}">
                  <a16:creationId xmlns:a16="http://schemas.microsoft.com/office/drawing/2014/main" id="{FD3B4C81-AE58-62BD-39A9-4C357EF2D353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29" name="Google Shape;4446;p64">
              <a:extLst>
                <a:ext uri="{FF2B5EF4-FFF2-40B4-BE49-F238E27FC236}">
                  <a16:creationId xmlns:a16="http://schemas.microsoft.com/office/drawing/2014/main" id="{1BF80305-BA02-E5E0-912D-549E63D3903F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0" name="Google Shape;4447;p64">
              <a:extLst>
                <a:ext uri="{FF2B5EF4-FFF2-40B4-BE49-F238E27FC236}">
                  <a16:creationId xmlns:a16="http://schemas.microsoft.com/office/drawing/2014/main" id="{12C18486-124E-271B-8FDF-E034757DF69F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1" name="Google Shape;4448;p64">
              <a:extLst>
                <a:ext uri="{FF2B5EF4-FFF2-40B4-BE49-F238E27FC236}">
                  <a16:creationId xmlns:a16="http://schemas.microsoft.com/office/drawing/2014/main" id="{68CA40B2-869B-15F6-A140-A276833D20BF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2" name="Google Shape;4449;p64">
              <a:extLst>
                <a:ext uri="{FF2B5EF4-FFF2-40B4-BE49-F238E27FC236}">
                  <a16:creationId xmlns:a16="http://schemas.microsoft.com/office/drawing/2014/main" id="{84060F02-A4EA-7209-51B6-5B214560EEC1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3" name="Google Shape;4450;p64">
              <a:extLst>
                <a:ext uri="{FF2B5EF4-FFF2-40B4-BE49-F238E27FC236}">
                  <a16:creationId xmlns:a16="http://schemas.microsoft.com/office/drawing/2014/main" id="{C88A85DD-DD13-A8B3-01F2-EF2C20D3378E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4" name="Google Shape;4451;p64">
              <a:extLst>
                <a:ext uri="{FF2B5EF4-FFF2-40B4-BE49-F238E27FC236}">
                  <a16:creationId xmlns:a16="http://schemas.microsoft.com/office/drawing/2014/main" id="{BCDE0959-4825-F706-675A-E936F3F4C74D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5" name="Google Shape;4452;p64">
              <a:extLst>
                <a:ext uri="{FF2B5EF4-FFF2-40B4-BE49-F238E27FC236}">
                  <a16:creationId xmlns:a16="http://schemas.microsoft.com/office/drawing/2014/main" id="{33B3E24C-254C-76F5-E262-5EBBFC57DD39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6" name="Google Shape;4453;p64">
              <a:extLst>
                <a:ext uri="{FF2B5EF4-FFF2-40B4-BE49-F238E27FC236}">
                  <a16:creationId xmlns:a16="http://schemas.microsoft.com/office/drawing/2014/main" id="{7EE99958-614A-8042-24F1-DC5B483542D7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7" name="Google Shape;4454;p64">
              <a:extLst>
                <a:ext uri="{FF2B5EF4-FFF2-40B4-BE49-F238E27FC236}">
                  <a16:creationId xmlns:a16="http://schemas.microsoft.com/office/drawing/2014/main" id="{8C01B67E-07E8-FC0E-BA64-09A6209E9AE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8" name="Google Shape;4455;p64">
              <a:extLst>
                <a:ext uri="{FF2B5EF4-FFF2-40B4-BE49-F238E27FC236}">
                  <a16:creationId xmlns:a16="http://schemas.microsoft.com/office/drawing/2014/main" id="{30420E0C-1398-F4C3-E8C9-0EB09F4F5A68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39" name="Google Shape;4456;p64">
              <a:extLst>
                <a:ext uri="{FF2B5EF4-FFF2-40B4-BE49-F238E27FC236}">
                  <a16:creationId xmlns:a16="http://schemas.microsoft.com/office/drawing/2014/main" id="{116E7ADA-8DFF-EAA1-6CB5-DBD41B1A7A28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0" name="Google Shape;4457;p64">
              <a:extLst>
                <a:ext uri="{FF2B5EF4-FFF2-40B4-BE49-F238E27FC236}">
                  <a16:creationId xmlns:a16="http://schemas.microsoft.com/office/drawing/2014/main" id="{AD279E6B-3269-6257-F98C-43CB4976AB61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1" name="Google Shape;4458;p64">
              <a:extLst>
                <a:ext uri="{FF2B5EF4-FFF2-40B4-BE49-F238E27FC236}">
                  <a16:creationId xmlns:a16="http://schemas.microsoft.com/office/drawing/2014/main" id="{C20271B2-C5E0-CC9F-8055-7C98D42576CE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2" name="Google Shape;4459;p64">
              <a:extLst>
                <a:ext uri="{FF2B5EF4-FFF2-40B4-BE49-F238E27FC236}">
                  <a16:creationId xmlns:a16="http://schemas.microsoft.com/office/drawing/2014/main" id="{AD1B8DC9-6618-F34C-E8A4-B953426B2C97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3" name="Google Shape;4460;p64">
              <a:extLst>
                <a:ext uri="{FF2B5EF4-FFF2-40B4-BE49-F238E27FC236}">
                  <a16:creationId xmlns:a16="http://schemas.microsoft.com/office/drawing/2014/main" id="{ADCA0326-CC07-DFBD-528C-252C560B07F9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4" name="Google Shape;4461;p64">
              <a:extLst>
                <a:ext uri="{FF2B5EF4-FFF2-40B4-BE49-F238E27FC236}">
                  <a16:creationId xmlns:a16="http://schemas.microsoft.com/office/drawing/2014/main" id="{D3CE112D-EB9B-E002-047A-E1ACADC86CCB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5" name="Google Shape;4462;p64">
              <a:extLst>
                <a:ext uri="{FF2B5EF4-FFF2-40B4-BE49-F238E27FC236}">
                  <a16:creationId xmlns:a16="http://schemas.microsoft.com/office/drawing/2014/main" id="{83A68426-D611-62D1-B277-CE843315818F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6" name="Google Shape;4463;p64">
              <a:extLst>
                <a:ext uri="{FF2B5EF4-FFF2-40B4-BE49-F238E27FC236}">
                  <a16:creationId xmlns:a16="http://schemas.microsoft.com/office/drawing/2014/main" id="{7A01AB00-8FCA-F968-B903-89EBF36CBC24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7" name="Google Shape;4464;p64">
              <a:extLst>
                <a:ext uri="{FF2B5EF4-FFF2-40B4-BE49-F238E27FC236}">
                  <a16:creationId xmlns:a16="http://schemas.microsoft.com/office/drawing/2014/main" id="{5012C54C-8010-550D-35CC-CB50452D2C8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8" name="Google Shape;4465;p64">
              <a:extLst>
                <a:ext uri="{FF2B5EF4-FFF2-40B4-BE49-F238E27FC236}">
                  <a16:creationId xmlns:a16="http://schemas.microsoft.com/office/drawing/2014/main" id="{B6F2C4F4-6A27-0829-0F93-7857EC3F3026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49" name="Google Shape;4466;p64">
              <a:extLst>
                <a:ext uri="{FF2B5EF4-FFF2-40B4-BE49-F238E27FC236}">
                  <a16:creationId xmlns:a16="http://schemas.microsoft.com/office/drawing/2014/main" id="{76AB4505-7F11-60F3-13E1-47C0A59BEB8D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0" name="Google Shape;4467;p64">
              <a:extLst>
                <a:ext uri="{FF2B5EF4-FFF2-40B4-BE49-F238E27FC236}">
                  <a16:creationId xmlns:a16="http://schemas.microsoft.com/office/drawing/2014/main" id="{8D3322E5-BA7F-1E01-2183-96B312D1B8C9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1" name="Google Shape;4468;p64">
              <a:extLst>
                <a:ext uri="{FF2B5EF4-FFF2-40B4-BE49-F238E27FC236}">
                  <a16:creationId xmlns:a16="http://schemas.microsoft.com/office/drawing/2014/main" id="{AB7EA0CA-0453-1D58-C7C6-3C55B4EB032D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2" name="Google Shape;4469;p64">
              <a:extLst>
                <a:ext uri="{FF2B5EF4-FFF2-40B4-BE49-F238E27FC236}">
                  <a16:creationId xmlns:a16="http://schemas.microsoft.com/office/drawing/2014/main" id="{A109BD4F-C9A8-4556-D0DF-F0D932D06D40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3" name="Google Shape;4470;p64">
              <a:extLst>
                <a:ext uri="{FF2B5EF4-FFF2-40B4-BE49-F238E27FC236}">
                  <a16:creationId xmlns:a16="http://schemas.microsoft.com/office/drawing/2014/main" id="{E56B69C0-B8CC-4472-E0F7-09163DC45EAD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4" name="Google Shape;4471;p64">
              <a:extLst>
                <a:ext uri="{FF2B5EF4-FFF2-40B4-BE49-F238E27FC236}">
                  <a16:creationId xmlns:a16="http://schemas.microsoft.com/office/drawing/2014/main" id="{14306EEC-4ABF-73D8-BF6C-011F6ACC6697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5" name="Google Shape;4472;p64">
              <a:extLst>
                <a:ext uri="{FF2B5EF4-FFF2-40B4-BE49-F238E27FC236}">
                  <a16:creationId xmlns:a16="http://schemas.microsoft.com/office/drawing/2014/main" id="{1D14A1DC-9891-26AD-62D3-A242F49D7BBC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6" name="Google Shape;4473;p64">
              <a:extLst>
                <a:ext uri="{FF2B5EF4-FFF2-40B4-BE49-F238E27FC236}">
                  <a16:creationId xmlns:a16="http://schemas.microsoft.com/office/drawing/2014/main" id="{E3AB3613-1AEE-93E8-EEA0-BAB7E56DD40B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7" name="Google Shape;4474;p64">
              <a:extLst>
                <a:ext uri="{FF2B5EF4-FFF2-40B4-BE49-F238E27FC236}">
                  <a16:creationId xmlns:a16="http://schemas.microsoft.com/office/drawing/2014/main" id="{EDF829CE-7C1D-0AD4-933B-AE40F7F273C1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8" name="Google Shape;4475;p64">
              <a:extLst>
                <a:ext uri="{FF2B5EF4-FFF2-40B4-BE49-F238E27FC236}">
                  <a16:creationId xmlns:a16="http://schemas.microsoft.com/office/drawing/2014/main" id="{E20EB7F5-EC35-DE6B-00FD-D37F03B2209B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59" name="Google Shape;4476;p64">
              <a:extLst>
                <a:ext uri="{FF2B5EF4-FFF2-40B4-BE49-F238E27FC236}">
                  <a16:creationId xmlns:a16="http://schemas.microsoft.com/office/drawing/2014/main" id="{9A7175C2-54DA-573A-5AB3-33CC2B76C325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0" name="Google Shape;4477;p64">
              <a:extLst>
                <a:ext uri="{FF2B5EF4-FFF2-40B4-BE49-F238E27FC236}">
                  <a16:creationId xmlns:a16="http://schemas.microsoft.com/office/drawing/2014/main" id="{BFFE256B-598F-69FE-DB23-61392B98A4F0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1" name="Google Shape;4478;p64">
              <a:extLst>
                <a:ext uri="{FF2B5EF4-FFF2-40B4-BE49-F238E27FC236}">
                  <a16:creationId xmlns:a16="http://schemas.microsoft.com/office/drawing/2014/main" id="{94584774-A136-C6D9-2006-61BF5C55C341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2" name="Google Shape;4479;p64">
              <a:extLst>
                <a:ext uri="{FF2B5EF4-FFF2-40B4-BE49-F238E27FC236}">
                  <a16:creationId xmlns:a16="http://schemas.microsoft.com/office/drawing/2014/main" id="{56908EAB-25ED-D929-367C-0CE959159019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3" name="Google Shape;4480;p64">
              <a:extLst>
                <a:ext uri="{FF2B5EF4-FFF2-40B4-BE49-F238E27FC236}">
                  <a16:creationId xmlns:a16="http://schemas.microsoft.com/office/drawing/2014/main" id="{B5406441-2A33-A850-2DAC-6A7761CCD2E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4" name="Google Shape;4481;p64">
              <a:extLst>
                <a:ext uri="{FF2B5EF4-FFF2-40B4-BE49-F238E27FC236}">
                  <a16:creationId xmlns:a16="http://schemas.microsoft.com/office/drawing/2014/main" id="{676576B2-F05E-FFA8-0820-BA61D40BC7EB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5" name="Google Shape;4482;p64">
              <a:extLst>
                <a:ext uri="{FF2B5EF4-FFF2-40B4-BE49-F238E27FC236}">
                  <a16:creationId xmlns:a16="http://schemas.microsoft.com/office/drawing/2014/main" id="{8729F226-347D-F81B-F980-83DD140DCB1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6" name="Google Shape;4483;p64">
              <a:extLst>
                <a:ext uri="{FF2B5EF4-FFF2-40B4-BE49-F238E27FC236}">
                  <a16:creationId xmlns:a16="http://schemas.microsoft.com/office/drawing/2014/main" id="{2B63020A-9380-FE24-1EBF-C5C068E92C7C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7" name="Google Shape;4484;p64">
              <a:extLst>
                <a:ext uri="{FF2B5EF4-FFF2-40B4-BE49-F238E27FC236}">
                  <a16:creationId xmlns:a16="http://schemas.microsoft.com/office/drawing/2014/main" id="{2E835D1A-27C5-7888-9CAA-BEFDDA1FEC62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8" name="Google Shape;4485;p64">
              <a:extLst>
                <a:ext uri="{FF2B5EF4-FFF2-40B4-BE49-F238E27FC236}">
                  <a16:creationId xmlns:a16="http://schemas.microsoft.com/office/drawing/2014/main" id="{5C2243F5-00F5-DD3F-50F1-D1BBA1605E44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69" name="Google Shape;4486;p64">
              <a:extLst>
                <a:ext uri="{FF2B5EF4-FFF2-40B4-BE49-F238E27FC236}">
                  <a16:creationId xmlns:a16="http://schemas.microsoft.com/office/drawing/2014/main" id="{2D345E27-9D3F-3F62-A040-E5DB0CB95B42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0" name="Google Shape;4487;p64">
              <a:extLst>
                <a:ext uri="{FF2B5EF4-FFF2-40B4-BE49-F238E27FC236}">
                  <a16:creationId xmlns:a16="http://schemas.microsoft.com/office/drawing/2014/main" id="{01E0104F-D8FD-B995-CCD7-E7ED2A500C59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1" name="Google Shape;4488;p64">
              <a:extLst>
                <a:ext uri="{FF2B5EF4-FFF2-40B4-BE49-F238E27FC236}">
                  <a16:creationId xmlns:a16="http://schemas.microsoft.com/office/drawing/2014/main" id="{2C5474BD-922E-6A73-34AE-07352C63D9A8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2" name="Google Shape;4489;p64">
              <a:extLst>
                <a:ext uri="{FF2B5EF4-FFF2-40B4-BE49-F238E27FC236}">
                  <a16:creationId xmlns:a16="http://schemas.microsoft.com/office/drawing/2014/main" id="{E781C7E5-2C6C-1885-8CF7-AEBD949EAC48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3" name="Google Shape;4490;p64">
              <a:extLst>
                <a:ext uri="{FF2B5EF4-FFF2-40B4-BE49-F238E27FC236}">
                  <a16:creationId xmlns:a16="http://schemas.microsoft.com/office/drawing/2014/main" id="{46317317-F7A8-D61B-EE9B-CB8940C0C438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4" name="Google Shape;4491;p64">
              <a:extLst>
                <a:ext uri="{FF2B5EF4-FFF2-40B4-BE49-F238E27FC236}">
                  <a16:creationId xmlns:a16="http://schemas.microsoft.com/office/drawing/2014/main" id="{4C907B03-C7A7-9DA2-3F86-AA1EB4CBBF5F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5" name="Google Shape;4492;p64">
              <a:extLst>
                <a:ext uri="{FF2B5EF4-FFF2-40B4-BE49-F238E27FC236}">
                  <a16:creationId xmlns:a16="http://schemas.microsoft.com/office/drawing/2014/main" id="{24EE5355-E002-9AF2-37AC-698844363133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6" name="Google Shape;4493;p64">
              <a:extLst>
                <a:ext uri="{FF2B5EF4-FFF2-40B4-BE49-F238E27FC236}">
                  <a16:creationId xmlns:a16="http://schemas.microsoft.com/office/drawing/2014/main" id="{465A61D6-E52B-761A-9451-A99D6EDF3020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7" name="Google Shape;4494;p64">
              <a:extLst>
                <a:ext uri="{FF2B5EF4-FFF2-40B4-BE49-F238E27FC236}">
                  <a16:creationId xmlns:a16="http://schemas.microsoft.com/office/drawing/2014/main" id="{DECBDC1E-123D-4F3D-0385-BF189666A91D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8" name="Google Shape;4495;p64">
              <a:extLst>
                <a:ext uri="{FF2B5EF4-FFF2-40B4-BE49-F238E27FC236}">
                  <a16:creationId xmlns:a16="http://schemas.microsoft.com/office/drawing/2014/main" id="{1408AF0A-6A26-6835-EB1D-E2DBCCA6B3DF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79" name="Google Shape;4496;p64">
              <a:extLst>
                <a:ext uri="{FF2B5EF4-FFF2-40B4-BE49-F238E27FC236}">
                  <a16:creationId xmlns:a16="http://schemas.microsoft.com/office/drawing/2014/main" id="{19E19057-C7A9-EE5E-4F86-E3F15B4F6558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0" name="Google Shape;4497;p64">
              <a:extLst>
                <a:ext uri="{FF2B5EF4-FFF2-40B4-BE49-F238E27FC236}">
                  <a16:creationId xmlns:a16="http://schemas.microsoft.com/office/drawing/2014/main" id="{D93E3326-D446-645A-8E9F-950B8148FA2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1" name="Google Shape;4498;p64">
              <a:extLst>
                <a:ext uri="{FF2B5EF4-FFF2-40B4-BE49-F238E27FC236}">
                  <a16:creationId xmlns:a16="http://schemas.microsoft.com/office/drawing/2014/main" id="{594FB3EF-64FA-64E3-D950-F78A00BF01FA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2" name="Google Shape;4499;p64">
              <a:extLst>
                <a:ext uri="{FF2B5EF4-FFF2-40B4-BE49-F238E27FC236}">
                  <a16:creationId xmlns:a16="http://schemas.microsoft.com/office/drawing/2014/main" id="{63175029-1524-31B9-CA82-1DCD4BC198E8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3" name="Google Shape;4500;p64">
              <a:extLst>
                <a:ext uri="{FF2B5EF4-FFF2-40B4-BE49-F238E27FC236}">
                  <a16:creationId xmlns:a16="http://schemas.microsoft.com/office/drawing/2014/main" id="{5685D2E1-8EE1-2296-43CF-BA23238D9FC2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4" name="Google Shape;4501;p64">
              <a:extLst>
                <a:ext uri="{FF2B5EF4-FFF2-40B4-BE49-F238E27FC236}">
                  <a16:creationId xmlns:a16="http://schemas.microsoft.com/office/drawing/2014/main" id="{3DE91BCD-AF1E-4805-31D7-56BCAEFA5BEF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5" name="Google Shape;4502;p64">
              <a:extLst>
                <a:ext uri="{FF2B5EF4-FFF2-40B4-BE49-F238E27FC236}">
                  <a16:creationId xmlns:a16="http://schemas.microsoft.com/office/drawing/2014/main" id="{235E8957-C3FA-940D-C089-993C15A5D07B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6" name="Google Shape;4503;p64">
              <a:extLst>
                <a:ext uri="{FF2B5EF4-FFF2-40B4-BE49-F238E27FC236}">
                  <a16:creationId xmlns:a16="http://schemas.microsoft.com/office/drawing/2014/main" id="{B2324039-193F-A669-5596-265FABE1E503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7" name="Google Shape;4504;p64">
              <a:extLst>
                <a:ext uri="{FF2B5EF4-FFF2-40B4-BE49-F238E27FC236}">
                  <a16:creationId xmlns:a16="http://schemas.microsoft.com/office/drawing/2014/main" id="{1265F4E2-D703-3007-D2AF-738B5B9A8F5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  <p:sp>
          <p:nvSpPr>
            <p:cNvPr id="2888" name="Google Shape;4505;p64">
              <a:extLst>
                <a:ext uri="{FF2B5EF4-FFF2-40B4-BE49-F238E27FC236}">
                  <a16:creationId xmlns:a16="http://schemas.microsoft.com/office/drawing/2014/main" id="{39B2AB2B-4C99-E2AA-C18B-432788654DD6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533"/>
            </a:p>
          </p:txBody>
        </p:sp>
      </p:grpSp>
      <p:sp>
        <p:nvSpPr>
          <p:cNvPr id="2890" name="Textfeld 2889">
            <a:extLst>
              <a:ext uri="{FF2B5EF4-FFF2-40B4-BE49-F238E27FC236}">
                <a16:creationId xmlns:a16="http://schemas.microsoft.com/office/drawing/2014/main" id="{A8A0ED51-7EEC-FEB8-2268-4C2982ABCBFA}"/>
              </a:ext>
            </a:extLst>
          </p:cNvPr>
          <p:cNvSpPr txBox="1"/>
          <p:nvPr/>
        </p:nvSpPr>
        <p:spPr>
          <a:xfrm>
            <a:off x="341659" y="2081211"/>
            <a:ext cx="6302851" cy="39188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68910">
              <a:buClr>
                <a:schemeClr val="accent1"/>
              </a:buClr>
              <a:buSzPts val="1600"/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Nicht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 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Funktionelle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Anforderung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</a:endParaRPr>
          </a:p>
          <a:p>
            <a:pPr marL="169329">
              <a:buClr>
                <a:schemeClr val="accent1"/>
              </a:buClr>
              <a:buSzPts val="1600"/>
            </a:pPr>
            <a:endParaRPr lang="en-US" sz="2667" b="1" dirty="0">
              <a:solidFill>
                <a:schemeClr val="accent1">
                  <a:lumMod val="50000"/>
                </a:schemeClr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Benutzerfreundliche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Oberfläche</a:t>
            </a: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Performante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Datenverarbeitung</a:t>
            </a: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  <a:p>
            <a:pPr marL="609585" indent="-440256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Zuverlässige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generation der Nameplates</a:t>
            </a: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33" dirty="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Leicht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zu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</a:rPr>
              <a:t> 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Warten</a:t>
            </a: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  <a:p>
            <a:pPr marL="608965" indent="-440055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Veröffentlichung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unter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</a:rPr>
              <a:t> 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einer</a:t>
            </a:r>
            <a:r>
              <a:rPr lang="en-US" sz="2100" dirty="0">
                <a:latin typeface="Barlow Semi Condensed"/>
                <a:ea typeface="Barlow Semi Condensed"/>
                <a:cs typeface="Barlow Semi Condensed"/>
              </a:rPr>
              <a:t> Open-Source-</a:t>
            </a:r>
            <a:r>
              <a:rPr lang="en-US" sz="2100" dirty="0" err="1">
                <a:latin typeface="Barlow Semi Condensed"/>
                <a:ea typeface="Barlow Semi Condensed"/>
                <a:cs typeface="Barlow Semi Condensed"/>
              </a:rPr>
              <a:t>Lizens</a:t>
            </a:r>
            <a:endParaRPr lang="en-US" sz="2100" dirty="0">
              <a:latin typeface="Barlow Semi Condensed"/>
              <a:ea typeface="Barlow Semi Condensed"/>
              <a:cs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8813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295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Barlow Semi Condensed</vt:lpstr>
      <vt:lpstr>Barlow Semi Condensed Medium</vt:lpstr>
      <vt:lpstr>Calibri</vt:lpstr>
      <vt:lpstr>Calibri Light</vt:lpstr>
      <vt:lpstr>Fjalla One</vt:lpstr>
      <vt:lpstr>Roboto Condensed Light</vt:lpstr>
      <vt:lpstr>Office</vt:lpstr>
      <vt:lpstr>Technology Consulting by Slidesgo</vt:lpstr>
      <vt:lpstr>Nameplate generator für Asset Administration Shell</vt:lpstr>
      <vt:lpstr>Unser Team</vt:lpstr>
      <vt:lpstr>Our Solutions</vt:lpstr>
      <vt:lpstr>Stand der Vorgänger</vt:lpstr>
      <vt:lpstr>Stand der Vorgänger</vt:lpstr>
      <vt:lpstr>Stand der Vorgänger</vt:lpstr>
      <vt:lpstr>Anforderung</vt:lpstr>
      <vt:lpstr>Anforderung</vt:lpstr>
      <vt:lpstr>Anforderung</vt:lpstr>
      <vt:lpstr>Architektur</vt:lpstr>
      <vt:lpstr>Architektur</vt:lpstr>
      <vt:lpstr>Architektur</vt:lpstr>
      <vt:lpstr>Zeitplan</vt:lpstr>
      <vt:lpstr>Überblick</vt:lpstr>
      <vt:lpstr>PowerPoint-Präsentation</vt:lpstr>
      <vt:lpstr>3. Semester</vt:lpstr>
      <vt:lpstr>4. Semester</vt:lpstr>
      <vt:lpstr>Business Case</vt:lpstr>
      <vt:lpstr>Business Case</vt:lpstr>
      <vt:lpstr>Business Case</vt:lpstr>
      <vt:lpstr>Business Case</vt:lpstr>
      <vt:lpstr>Business Case</vt:lpstr>
      <vt:lpstr>Business Case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tablet8f.plus@gmail.com</dc:creator>
  <cp:lastModifiedBy>Ekhardt Thomas (inf22145)</cp:lastModifiedBy>
  <cp:revision>1</cp:revision>
  <dcterms:created xsi:type="dcterms:W3CDTF">2023-11-03T07:31:40Z</dcterms:created>
  <dcterms:modified xsi:type="dcterms:W3CDTF">2023-11-09T14:48:19Z</dcterms:modified>
</cp:coreProperties>
</file>