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80" r:id="rId2"/>
  </p:sldMasterIdLst>
  <p:notesMasterIdLst>
    <p:notesMasterId r:id="rId27"/>
  </p:notesMasterIdLst>
  <p:sldIdLst>
    <p:sldId id="281" r:id="rId3"/>
    <p:sldId id="283" r:id="rId4"/>
    <p:sldId id="262" r:id="rId5"/>
    <p:sldId id="285" r:id="rId6"/>
    <p:sldId id="286" r:id="rId7"/>
    <p:sldId id="287" r:id="rId8"/>
    <p:sldId id="298" r:id="rId9"/>
    <p:sldId id="299" r:id="rId10"/>
    <p:sldId id="300" r:id="rId11"/>
    <p:sldId id="301" r:id="rId12"/>
    <p:sldId id="309" r:id="rId13"/>
    <p:sldId id="310" r:id="rId14"/>
    <p:sldId id="312" r:id="rId15"/>
    <p:sldId id="288" r:id="rId16"/>
    <p:sldId id="289" r:id="rId17"/>
    <p:sldId id="290" r:id="rId18"/>
    <p:sldId id="311" r:id="rId19"/>
    <p:sldId id="297" r:id="rId20"/>
    <p:sldId id="291" r:id="rId21"/>
    <p:sldId id="293" r:id="rId22"/>
    <p:sldId id="294" r:id="rId23"/>
    <p:sldId id="295" r:id="rId24"/>
    <p:sldId id="313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7B098-8DB9-4997-AD5C-99D55190D419}" v="25" dt="2023-11-10T08:18:39.331"/>
    <p1510:client id="{19F92E05-DF47-43AC-BE1B-04D52462100D}" v="2" dt="2023-11-10T07:31:08.365"/>
    <p1510:client id="{46661FAD-558F-4580-B50D-2ED900A1A28C}" v="20" dt="2023-11-09T22:15:35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hardt Thomas (inf22145)" userId="S::inf22145@lehre.dhbw-stuttgart.de::b82e7b08-837f-43fe-910c-2c0e33c5decb" providerId="AD" clId="Web-{32E4A27F-3527-4C78-96DE-22D71D65E580}"/>
    <pc:docChg chg="addSld delSld modSld sldOrd">
      <pc:chgData name="Ekhardt Thomas (inf22145)" userId="S::inf22145@lehre.dhbw-stuttgart.de::b82e7b08-837f-43fe-910c-2c0e33c5decb" providerId="AD" clId="Web-{32E4A27F-3527-4C78-96DE-22D71D65E580}" dt="2023-11-08T12:45:55.769" v="148"/>
      <pc:docMkLst>
        <pc:docMk/>
      </pc:docMkLst>
      <pc:sldChg chg="del">
        <pc:chgData name="Ekhardt Thomas (inf22145)" userId="S::inf22145@lehre.dhbw-stuttgart.de::b82e7b08-837f-43fe-910c-2c0e33c5decb" providerId="AD" clId="Web-{32E4A27F-3527-4C78-96DE-22D71D65E580}" dt="2023-11-08T12:45:53.597" v="147"/>
        <pc:sldMkLst>
          <pc:docMk/>
          <pc:sldMk cId="4158375030" sldId="275"/>
        </pc:sldMkLst>
      </pc:sldChg>
      <pc:sldChg chg="modSp del">
        <pc:chgData name="Ekhardt Thomas (inf22145)" userId="S::inf22145@lehre.dhbw-stuttgart.de::b82e7b08-837f-43fe-910c-2c0e33c5decb" providerId="AD" clId="Web-{32E4A27F-3527-4C78-96DE-22D71D65E580}" dt="2023-11-08T12:45:55.769" v="148"/>
        <pc:sldMkLst>
          <pc:docMk/>
          <pc:sldMk cId="1049183650" sldId="276"/>
        </pc:sldMkLst>
        <pc:spChg chg="mod">
          <ac:chgData name="Ekhardt Thomas (inf22145)" userId="S::inf22145@lehre.dhbw-stuttgart.de::b82e7b08-837f-43fe-910c-2c0e33c5decb" providerId="AD" clId="Web-{32E4A27F-3527-4C78-96DE-22D71D65E580}" dt="2023-11-08T12:16:04.426" v="19" actId="20577"/>
          <ac:spMkLst>
            <pc:docMk/>
            <pc:sldMk cId="1049183650" sldId="276"/>
            <ac:spMk id="2" creationId="{DCC8A8E9-0D1E-0C23-E042-A7353551CEF6}"/>
          </ac:spMkLst>
        </pc:spChg>
      </pc:sldChg>
      <pc:sldChg chg="modSp add ord replId">
        <pc:chgData name="Ekhardt Thomas (inf22145)" userId="S::inf22145@lehre.dhbw-stuttgart.de::b82e7b08-837f-43fe-910c-2c0e33c5decb" providerId="AD" clId="Web-{32E4A27F-3527-4C78-96DE-22D71D65E580}" dt="2023-11-08T12:15:06.049" v="12" actId="1076"/>
        <pc:sldMkLst>
          <pc:docMk/>
          <pc:sldMk cId="920787668" sldId="297"/>
        </pc:sldMkLst>
        <pc:spChg chg="mod">
          <ac:chgData name="Ekhardt Thomas (inf22145)" userId="S::inf22145@lehre.dhbw-stuttgart.de::b82e7b08-837f-43fe-910c-2c0e33c5decb" providerId="AD" clId="Web-{32E4A27F-3527-4C78-96DE-22D71D65E580}" dt="2023-11-08T12:15:06.049" v="12" actId="1076"/>
          <ac:spMkLst>
            <pc:docMk/>
            <pc:sldMk cId="920787668" sldId="297"/>
            <ac:spMk id="2155" creationId="{00000000-0000-0000-0000-000000000000}"/>
          </ac:spMkLst>
        </pc:spChg>
      </pc:sldChg>
      <pc:sldChg chg="modSp add ord replId">
        <pc:chgData name="Ekhardt Thomas (inf22145)" userId="S::inf22145@lehre.dhbw-stuttgart.de::b82e7b08-837f-43fe-910c-2c0e33c5decb" providerId="AD" clId="Web-{32E4A27F-3527-4C78-96DE-22D71D65E580}" dt="2023-11-08T12:16:20.255" v="24" actId="1076"/>
        <pc:sldMkLst>
          <pc:docMk/>
          <pc:sldMk cId="881715891" sldId="298"/>
        </pc:sldMkLst>
        <pc:spChg chg="mod">
          <ac:chgData name="Ekhardt Thomas (inf22145)" userId="S::inf22145@lehre.dhbw-stuttgart.de::b82e7b08-837f-43fe-910c-2c0e33c5decb" providerId="AD" clId="Web-{32E4A27F-3527-4C78-96DE-22D71D65E580}" dt="2023-11-08T12:16:20.255" v="24" actId="1076"/>
          <ac:spMkLst>
            <pc:docMk/>
            <pc:sldMk cId="881715891" sldId="298"/>
            <ac:spMk id="2155" creationId="{00000000-0000-0000-0000-000000000000}"/>
          </ac:spMkLst>
        </pc:spChg>
      </pc:sldChg>
      <pc:sldChg chg="add modTransition">
        <pc:chgData name="Ekhardt Thomas (inf22145)" userId="S::inf22145@lehre.dhbw-stuttgart.de::b82e7b08-837f-43fe-910c-2c0e33c5decb" providerId="AD" clId="Web-{32E4A27F-3527-4C78-96DE-22D71D65E580}" dt="2023-11-08T12:45:45.831" v="145"/>
        <pc:sldMkLst>
          <pc:docMk/>
          <pc:sldMk cId="2561611701" sldId="299"/>
        </pc:sldMkLst>
      </pc:sldChg>
      <pc:sldChg chg="modSp add modTransition">
        <pc:chgData name="Ekhardt Thomas (inf22145)" userId="S::inf22145@lehre.dhbw-stuttgart.de::b82e7b08-837f-43fe-910c-2c0e33c5decb" providerId="AD" clId="Web-{32E4A27F-3527-4C78-96DE-22D71D65E580}" dt="2023-11-08T12:45:48.941" v="146"/>
        <pc:sldMkLst>
          <pc:docMk/>
          <pc:sldMk cId="2588136889" sldId="300"/>
        </pc:sldMkLst>
        <pc:spChg chg="mod">
          <ac:chgData name="Ekhardt Thomas (inf22145)" userId="S::inf22145@lehre.dhbw-stuttgart.de::b82e7b08-837f-43fe-910c-2c0e33c5decb" providerId="AD" clId="Web-{32E4A27F-3527-4C78-96DE-22D71D65E580}" dt="2023-11-08T12:45:37.097" v="144" actId="20577"/>
          <ac:spMkLst>
            <pc:docMk/>
            <pc:sldMk cId="2588136889" sldId="300"/>
            <ac:spMk id="2890" creationId="{A8A0ED51-7EEC-FEB8-2268-4C2982ABCBFA}"/>
          </ac:spMkLst>
        </pc:spChg>
      </pc:sldChg>
    </pc:docChg>
  </pc:docChgLst>
  <pc:docChgLst>
    <pc:chgData name="Ekhardt Thomas (inf22145)" userId="S::inf22145@lehre.dhbw-stuttgart.de::b82e7b08-837f-43fe-910c-2c0e33c5decb" providerId="AD" clId="Web-{BCC51F3C-71CC-4DEB-A058-D0330027C057}"/>
    <pc:docChg chg="addSld delSld modSld">
      <pc:chgData name="Ekhardt Thomas (inf22145)" userId="S::inf22145@lehre.dhbw-stuttgart.de::b82e7b08-837f-43fe-910c-2c0e33c5decb" providerId="AD" clId="Web-{BCC51F3C-71CC-4DEB-A058-D0330027C057}" dt="2023-11-08T10:38:35.911" v="1267" actId="20577"/>
      <pc:docMkLst>
        <pc:docMk/>
      </pc:docMkLst>
      <pc:sldChg chg="addSp delSp modSp del">
        <pc:chgData name="Ekhardt Thomas (inf22145)" userId="S::inf22145@lehre.dhbw-stuttgart.de::b82e7b08-837f-43fe-910c-2c0e33c5decb" providerId="AD" clId="Web-{BCC51F3C-71CC-4DEB-A058-D0330027C057}" dt="2023-11-08T08:45:03.084" v="182"/>
        <pc:sldMkLst>
          <pc:docMk/>
          <pc:sldMk cId="4072069373" sldId="260"/>
        </pc:sldMkLst>
        <pc:spChg chg="del">
          <ac:chgData name="Ekhardt Thomas (inf22145)" userId="S::inf22145@lehre.dhbw-stuttgart.de::b82e7b08-837f-43fe-910c-2c0e33c5decb" providerId="AD" clId="Web-{BCC51F3C-71CC-4DEB-A058-D0330027C057}" dt="2023-11-08T08:41:14.498" v="168"/>
          <ac:spMkLst>
            <pc:docMk/>
            <pc:sldMk cId="4072069373" sldId="260"/>
            <ac:spMk id="2" creationId="{29444CDF-2056-33AB-4E8C-B910F1B71F9A}"/>
          </ac:spMkLst>
        </pc:spChg>
        <pc:spChg chg="del">
          <ac:chgData name="Ekhardt Thomas (inf22145)" userId="S::inf22145@lehre.dhbw-stuttgart.de::b82e7b08-837f-43fe-910c-2c0e33c5decb" providerId="AD" clId="Web-{BCC51F3C-71CC-4DEB-A058-D0330027C057}" dt="2023-11-08T08:41:20.420" v="171"/>
          <ac:spMkLst>
            <pc:docMk/>
            <pc:sldMk cId="4072069373" sldId="260"/>
            <ac:spMk id="8" creationId="{F83AE626-AE68-A7BB-34A7-0F5CBA8191F9}"/>
          </ac:spMkLst>
        </pc:spChg>
        <pc:picChg chg="add del mod">
          <ac:chgData name="Ekhardt Thomas (inf22145)" userId="S::inf22145@lehre.dhbw-stuttgart.de::b82e7b08-837f-43fe-910c-2c0e33c5decb" providerId="AD" clId="Web-{BCC51F3C-71CC-4DEB-A058-D0330027C057}" dt="2023-11-08T08:41:34.030" v="176" actId="1076"/>
          <ac:picMkLst>
            <pc:docMk/>
            <pc:sldMk cId="4072069373" sldId="260"/>
            <ac:picMk id="4" creationId="{002FDFAD-0DCF-C53E-0542-229D64D202D9}"/>
          </ac:picMkLst>
        </pc:picChg>
      </pc:sldChg>
      <pc:sldChg chg="del">
        <pc:chgData name="Ekhardt Thomas (inf22145)" userId="S::inf22145@lehre.dhbw-stuttgart.de::b82e7b08-837f-43fe-910c-2c0e33c5decb" providerId="AD" clId="Web-{BCC51F3C-71CC-4DEB-A058-D0330027C057}" dt="2023-11-08T08:40:45.669" v="166"/>
        <pc:sldMkLst>
          <pc:docMk/>
          <pc:sldMk cId="3885411726" sldId="263"/>
        </pc:sldMkLst>
      </pc:sldChg>
      <pc:sldChg chg="delSp del">
        <pc:chgData name="Ekhardt Thomas (inf22145)" userId="S::inf22145@lehre.dhbw-stuttgart.de::b82e7b08-837f-43fe-910c-2c0e33c5decb" providerId="AD" clId="Web-{BCC51F3C-71CC-4DEB-A058-D0330027C057}" dt="2023-11-08T08:40:48.029" v="167"/>
        <pc:sldMkLst>
          <pc:docMk/>
          <pc:sldMk cId="1880412378" sldId="264"/>
        </pc:sldMkLst>
        <pc:spChg chg="del">
          <ac:chgData name="Ekhardt Thomas (inf22145)" userId="S::inf22145@lehre.dhbw-stuttgart.de::b82e7b08-837f-43fe-910c-2c0e33c5decb" providerId="AD" clId="Web-{BCC51F3C-71CC-4DEB-A058-D0330027C057}" dt="2023-11-08T08:38:29.571" v="160"/>
          <ac:spMkLst>
            <pc:docMk/>
            <pc:sldMk cId="1880412378" sldId="264"/>
            <ac:spMk id="2" creationId="{ACDCB5F1-AC7B-1372-9485-D6C93B03E022}"/>
          </ac:spMkLst>
        </pc:spChg>
        <pc:spChg chg="del">
          <ac:chgData name="Ekhardt Thomas (inf22145)" userId="S::inf22145@lehre.dhbw-stuttgart.de::b82e7b08-837f-43fe-910c-2c0e33c5decb" providerId="AD" clId="Web-{BCC51F3C-71CC-4DEB-A058-D0330027C057}" dt="2023-11-08T08:38:30.446" v="161"/>
          <ac:spMkLst>
            <pc:docMk/>
            <pc:sldMk cId="1880412378" sldId="264"/>
            <ac:spMk id="3" creationId="{4C6C5CCE-2E01-975A-2C81-EB233BEA606D}"/>
          </ac:spMkLst>
        </pc:spChg>
      </pc:sldChg>
      <pc:sldChg chg="del">
        <pc:chgData name="Ekhardt Thomas (inf22145)" userId="S::inf22145@lehre.dhbw-stuttgart.de::b82e7b08-837f-43fe-910c-2c0e33c5decb" providerId="AD" clId="Web-{BCC51F3C-71CC-4DEB-A058-D0330027C057}" dt="2023-11-08T08:43:34.971" v="178"/>
        <pc:sldMkLst>
          <pc:docMk/>
          <pc:sldMk cId="3624707546" sldId="271"/>
        </pc:sldMkLst>
      </pc:sldChg>
      <pc:sldChg chg="del">
        <pc:chgData name="Ekhardt Thomas (inf22145)" userId="S::inf22145@lehre.dhbw-stuttgart.de::b82e7b08-837f-43fe-910c-2c0e33c5decb" providerId="AD" clId="Web-{BCC51F3C-71CC-4DEB-A058-D0330027C057}" dt="2023-11-08T10:13:08.890" v="225"/>
        <pc:sldMkLst>
          <pc:docMk/>
          <pc:sldMk cId="725189407" sldId="273"/>
        </pc:sldMkLst>
      </pc:sldChg>
      <pc:sldChg chg="del">
        <pc:chgData name="Ekhardt Thomas (inf22145)" userId="S::inf22145@lehre.dhbw-stuttgart.de::b82e7b08-837f-43fe-910c-2c0e33c5decb" providerId="AD" clId="Web-{BCC51F3C-71CC-4DEB-A058-D0330027C057}" dt="2023-11-08T10:13:23.016" v="226"/>
        <pc:sldMkLst>
          <pc:docMk/>
          <pc:sldMk cId="4154315917" sldId="278"/>
        </pc:sldMkLst>
      </pc:sldChg>
      <pc:sldChg chg="modSp del">
        <pc:chgData name="Ekhardt Thomas (inf22145)" userId="S::inf22145@lehre.dhbw-stuttgart.de::b82e7b08-837f-43fe-910c-2c0e33c5decb" providerId="AD" clId="Web-{BCC51F3C-71CC-4DEB-A058-D0330027C057}" dt="2023-11-08T10:37:32.112" v="1244"/>
        <pc:sldMkLst>
          <pc:docMk/>
          <pc:sldMk cId="2234184455" sldId="279"/>
        </pc:sldMkLst>
        <pc:spChg chg="mod">
          <ac:chgData name="Ekhardt Thomas (inf22145)" userId="S::inf22145@lehre.dhbw-stuttgart.de::b82e7b08-837f-43fe-910c-2c0e33c5decb" providerId="AD" clId="Web-{BCC51F3C-71CC-4DEB-A058-D0330027C057}" dt="2023-11-08T10:07:21.238" v="203" actId="1076"/>
          <ac:spMkLst>
            <pc:docMk/>
            <pc:sldMk cId="2234184455" sldId="279"/>
            <ac:spMk id="3" creationId="{6700F963-34C8-43E6-00F8-577A8D796097}"/>
          </ac:spMkLst>
        </pc:spChg>
        <pc:graphicFrameChg chg="modGraphic">
          <ac:chgData name="Ekhardt Thomas (inf22145)" userId="S::inf22145@lehre.dhbw-stuttgart.de::b82e7b08-837f-43fe-910c-2c0e33c5decb" providerId="AD" clId="Web-{BCC51F3C-71CC-4DEB-A058-D0330027C057}" dt="2023-11-08T10:09:48.899" v="205"/>
          <ac:graphicFrameMkLst>
            <pc:docMk/>
            <pc:sldMk cId="2234184455" sldId="279"/>
            <ac:graphicFrameMk id="5" creationId="{381E94AD-EFA2-DE36-B662-4032097A7B5D}"/>
          </ac:graphicFrameMkLst>
        </pc:graphicFrameChg>
      </pc:sldChg>
      <pc:sldChg chg="modTransition">
        <pc:chgData name="Ekhardt Thomas (inf22145)" userId="S::inf22145@lehre.dhbw-stuttgart.de::b82e7b08-837f-43fe-910c-2c0e33c5decb" providerId="AD" clId="Web-{BCC51F3C-71CC-4DEB-A058-D0330027C057}" dt="2023-11-08T10:36:22.531" v="1242"/>
        <pc:sldMkLst>
          <pc:docMk/>
          <pc:sldMk cId="4203385639" sldId="281"/>
        </pc:sldMkLst>
      </pc:sldChg>
      <pc:sldChg chg="modSp modTransition">
        <pc:chgData name="Ekhardt Thomas (inf22145)" userId="S::inf22145@lehre.dhbw-stuttgart.de::b82e7b08-837f-43fe-910c-2c0e33c5decb" providerId="AD" clId="Web-{BCC51F3C-71CC-4DEB-A058-D0330027C057}" dt="2023-11-08T10:36:19.234" v="1240"/>
        <pc:sldMkLst>
          <pc:docMk/>
          <pc:sldMk cId="3051921502" sldId="283"/>
        </pc:sldMkLst>
        <pc:graphicFrameChg chg="mod modGraphic">
          <ac:chgData name="Ekhardt Thomas (inf22145)" userId="S::inf22145@lehre.dhbw-stuttgart.de::b82e7b08-837f-43fe-910c-2c0e33c5decb" providerId="AD" clId="Web-{BCC51F3C-71CC-4DEB-A058-D0330027C057}" dt="2023-11-08T08:42:33.548" v="177"/>
          <ac:graphicFrameMkLst>
            <pc:docMk/>
            <pc:sldMk cId="3051921502" sldId="283"/>
            <ac:graphicFrameMk id="2242" creationId="{00000000-0000-0000-0000-000000000000}"/>
          </ac:graphicFrameMkLst>
        </pc:graphicFrameChg>
      </pc:sldChg>
      <pc:sldChg chg="modTransition">
        <pc:chgData name="Ekhardt Thomas (inf22145)" userId="S::inf22145@lehre.dhbw-stuttgart.de::b82e7b08-837f-43fe-910c-2c0e33c5decb" providerId="AD" clId="Web-{BCC51F3C-71CC-4DEB-A058-D0330027C057}" dt="2023-11-08T10:36:20.781" v="1241"/>
        <pc:sldMkLst>
          <pc:docMk/>
          <pc:sldMk cId="3888505960" sldId="285"/>
        </pc:sldMkLst>
      </pc:sldChg>
      <pc:sldChg chg="addSp delSp modSp add addAnim">
        <pc:chgData name="Ekhardt Thomas (inf22145)" userId="S::inf22145@lehre.dhbw-stuttgart.de::b82e7b08-837f-43fe-910c-2c0e33c5decb" providerId="AD" clId="Web-{BCC51F3C-71CC-4DEB-A058-D0330027C057}" dt="2023-11-08T08:31:16.151" v="134"/>
        <pc:sldMkLst>
          <pc:docMk/>
          <pc:sldMk cId="4078653880" sldId="286"/>
        </pc:sldMkLst>
        <pc:spChg chg="add del mod">
          <ac:chgData name="Ekhardt Thomas (inf22145)" userId="S::inf22145@lehre.dhbw-stuttgart.de::b82e7b08-837f-43fe-910c-2c0e33c5decb" providerId="AD" clId="Web-{BCC51F3C-71CC-4DEB-A058-D0330027C057}" dt="2023-11-08T08:30:04.836" v="115"/>
          <ac:spMkLst>
            <pc:docMk/>
            <pc:sldMk cId="4078653880" sldId="286"/>
            <ac:spMk id="2" creationId="{6457F561-C65C-A6E2-1DE4-4EEBF45B19D9}"/>
          </ac:spMkLst>
        </pc:spChg>
        <pc:spChg chg="add mod">
          <ac:chgData name="Ekhardt Thomas (inf22145)" userId="S::inf22145@lehre.dhbw-stuttgart.de::b82e7b08-837f-43fe-910c-2c0e33c5decb" providerId="AD" clId="Web-{BCC51F3C-71CC-4DEB-A058-D0330027C057}" dt="2023-11-08T08:31:01.869" v="133" actId="20577"/>
          <ac:spMkLst>
            <pc:docMk/>
            <pc:sldMk cId="4078653880" sldId="286"/>
            <ac:spMk id="4" creationId="{A98D92E3-488F-9532-E6AD-BC8B0D0853F5}"/>
          </ac:spMkLst>
        </pc:spChg>
        <pc:picChg chg="mod">
          <ac:chgData name="Ekhardt Thomas (inf22145)" userId="S::inf22145@lehre.dhbw-stuttgart.de::b82e7b08-837f-43fe-910c-2c0e33c5decb" providerId="AD" clId="Web-{BCC51F3C-71CC-4DEB-A058-D0330027C057}" dt="2023-11-08T08:31:16.151" v="134"/>
          <ac:picMkLst>
            <pc:docMk/>
            <pc:sldMk cId="4078653880" sldId="286"/>
            <ac:picMk id="7" creationId="{1C3582B4-61C9-C57C-4CAD-9814025C783E}"/>
          </ac:picMkLst>
        </pc:picChg>
      </pc:sldChg>
      <pc:sldChg chg="addSp modSp add modTransition addAnim">
        <pc:chgData name="Ekhardt Thomas (inf22145)" userId="S::inf22145@lehre.dhbw-stuttgart.de::b82e7b08-837f-43fe-910c-2c0e33c5decb" providerId="AD" clId="Web-{BCC51F3C-71CC-4DEB-A058-D0330027C057}" dt="2023-11-08T10:36:24.531" v="1243"/>
        <pc:sldMkLst>
          <pc:docMk/>
          <pc:sldMk cId="1924849389" sldId="287"/>
        </pc:sldMkLst>
        <pc:spChg chg="add mod">
          <ac:chgData name="Ekhardt Thomas (inf22145)" userId="S::inf22145@lehre.dhbw-stuttgart.de::b82e7b08-837f-43fe-910c-2c0e33c5decb" providerId="AD" clId="Web-{BCC51F3C-71CC-4DEB-A058-D0330027C057}" dt="2023-11-08T08:30:30.946" v="130" actId="20577"/>
          <ac:spMkLst>
            <pc:docMk/>
            <pc:sldMk cId="1924849389" sldId="287"/>
            <ac:spMk id="3" creationId="{B7869C8C-3479-9937-7337-EB5E6FB513F8}"/>
          </ac:spMkLst>
        </pc:spChg>
        <pc:picChg chg="mod">
          <ac:chgData name="Ekhardt Thomas (inf22145)" userId="S::inf22145@lehre.dhbw-stuttgart.de::b82e7b08-837f-43fe-910c-2c0e33c5decb" providerId="AD" clId="Web-{BCC51F3C-71CC-4DEB-A058-D0330027C057}" dt="2023-11-08T08:31:24.917" v="135"/>
          <ac:picMkLst>
            <pc:docMk/>
            <pc:sldMk cId="1924849389" sldId="287"/>
            <ac:picMk id="11" creationId="{D8DD867A-3B28-D7B5-6F26-32593E94174A}"/>
          </ac:picMkLst>
        </pc:picChg>
        <pc:picChg chg="mod">
          <ac:chgData name="Ekhardt Thomas (inf22145)" userId="S::inf22145@lehre.dhbw-stuttgart.de::b82e7b08-837f-43fe-910c-2c0e33c5decb" providerId="AD" clId="Web-{BCC51F3C-71CC-4DEB-A058-D0330027C057}" dt="2023-11-08T08:31:29.667" v="136"/>
          <ac:picMkLst>
            <pc:docMk/>
            <pc:sldMk cId="1924849389" sldId="287"/>
            <ac:picMk id="12" creationId="{DD32D7CF-526F-2CA6-3355-C9C6F43BCE00}"/>
          </ac:picMkLst>
        </pc:picChg>
      </pc:sldChg>
      <pc:sldChg chg="modSp add modTransition">
        <pc:chgData name="Ekhardt Thomas (inf22145)" userId="S::inf22145@lehre.dhbw-stuttgart.de::b82e7b08-837f-43fe-910c-2c0e33c5decb" providerId="AD" clId="Web-{BCC51F3C-71CC-4DEB-A058-D0330027C057}" dt="2023-11-08T10:36:14.890" v="1238"/>
        <pc:sldMkLst>
          <pc:docMk/>
          <pc:sldMk cId="156568242" sldId="288"/>
        </pc:sldMkLst>
        <pc:picChg chg="mod modCrop">
          <ac:chgData name="Ekhardt Thomas (inf22145)" userId="S::inf22145@lehre.dhbw-stuttgart.de::b82e7b08-837f-43fe-910c-2c0e33c5decb" providerId="AD" clId="Web-{BCC51F3C-71CC-4DEB-A058-D0330027C057}" dt="2023-11-08T08:40:27.622" v="165" actId="14100"/>
          <ac:picMkLst>
            <pc:docMk/>
            <pc:sldMk cId="156568242" sldId="288"/>
            <ac:picMk id="1026" creationId="{F342C120-B1AF-F9B8-E2AC-9AE82CFC1E50}"/>
          </ac:picMkLst>
        </pc:picChg>
      </pc:sldChg>
      <pc:sldChg chg="add modTransition">
        <pc:chgData name="Ekhardt Thomas (inf22145)" userId="S::inf22145@lehre.dhbw-stuttgart.de::b82e7b08-837f-43fe-910c-2c0e33c5decb" providerId="AD" clId="Web-{BCC51F3C-71CC-4DEB-A058-D0330027C057}" dt="2023-11-08T10:36:13.500" v="1237"/>
        <pc:sldMkLst>
          <pc:docMk/>
          <pc:sldMk cId="307991108" sldId="289"/>
        </pc:sldMkLst>
      </pc:sldChg>
      <pc:sldChg chg="add del">
        <pc:chgData name="Ekhardt Thomas (inf22145)" userId="S::inf22145@lehre.dhbw-stuttgart.de::b82e7b08-837f-43fe-910c-2c0e33c5decb" providerId="AD" clId="Web-{BCC51F3C-71CC-4DEB-A058-D0330027C057}" dt="2023-11-08T08:39:24.120" v="163"/>
        <pc:sldMkLst>
          <pc:docMk/>
          <pc:sldMk cId="4286153601" sldId="289"/>
        </pc:sldMkLst>
      </pc:sldChg>
      <pc:sldChg chg="add del modTransition">
        <pc:chgData name="Ekhardt Thomas (inf22145)" userId="S::inf22145@lehre.dhbw-stuttgart.de::b82e7b08-837f-43fe-910c-2c0e33c5decb" providerId="AD" clId="Web-{BCC51F3C-71CC-4DEB-A058-D0330027C057}" dt="2023-11-08T10:36:12.187" v="1236"/>
        <pc:sldMkLst>
          <pc:docMk/>
          <pc:sldMk cId="3158090714" sldId="290"/>
        </pc:sldMkLst>
      </pc:sldChg>
      <pc:sldChg chg="add modTransition">
        <pc:chgData name="Ekhardt Thomas (inf22145)" userId="S::inf22145@lehre.dhbw-stuttgart.de::b82e7b08-837f-43fe-910c-2c0e33c5decb" providerId="AD" clId="Web-{BCC51F3C-71CC-4DEB-A058-D0330027C057}" dt="2023-11-08T10:36:09.093" v="1235"/>
        <pc:sldMkLst>
          <pc:docMk/>
          <pc:sldMk cId="96384408" sldId="291"/>
        </pc:sldMkLst>
      </pc:sldChg>
      <pc:sldChg chg="addSp delSp modSp add del replId">
        <pc:chgData name="Ekhardt Thomas (inf22145)" userId="S::inf22145@lehre.dhbw-stuttgart.de::b82e7b08-837f-43fe-910c-2c0e33c5decb" providerId="AD" clId="Web-{BCC51F3C-71CC-4DEB-A058-D0330027C057}" dt="2023-11-08T09:53:04.162" v="202"/>
        <pc:sldMkLst>
          <pc:docMk/>
          <pc:sldMk cId="2751676445" sldId="292"/>
        </pc:sldMkLst>
        <pc:spChg chg="del mod">
          <ac:chgData name="Ekhardt Thomas (inf22145)" userId="S::inf22145@lehre.dhbw-stuttgart.de::b82e7b08-837f-43fe-910c-2c0e33c5decb" providerId="AD" clId="Web-{BCC51F3C-71CC-4DEB-A058-D0330027C057}" dt="2023-11-08T09:31:21.182" v="187"/>
          <ac:spMkLst>
            <pc:docMk/>
            <pc:sldMk cId="2751676445" sldId="292"/>
            <ac:spMk id="2398" creationId="{11866050-2FFA-3024-3A6B-FB0BA9D0A044}"/>
          </ac:spMkLst>
        </pc:spChg>
        <pc:picChg chg="add del mod">
          <ac:chgData name="Ekhardt Thomas (inf22145)" userId="S::inf22145@lehre.dhbw-stuttgart.de::b82e7b08-837f-43fe-910c-2c0e33c5decb" providerId="AD" clId="Web-{BCC51F3C-71CC-4DEB-A058-D0330027C057}" dt="2023-11-08T09:31:46.027" v="196"/>
          <ac:picMkLst>
            <pc:docMk/>
            <pc:sldMk cId="2751676445" sldId="292"/>
            <ac:picMk id="2" creationId="{CD126284-A246-C43B-21AE-E1E0E4791D34}"/>
          </ac:picMkLst>
        </pc:picChg>
        <pc:picChg chg="add del mod">
          <ac:chgData name="Ekhardt Thomas (inf22145)" userId="S::inf22145@lehre.dhbw-stuttgart.de::b82e7b08-837f-43fe-910c-2c0e33c5decb" providerId="AD" clId="Web-{BCC51F3C-71CC-4DEB-A058-D0330027C057}" dt="2023-11-08T09:38:18.712" v="200"/>
          <ac:picMkLst>
            <pc:docMk/>
            <pc:sldMk cId="2751676445" sldId="292"/>
            <ac:picMk id="3" creationId="{4DE07FCB-0378-108A-ADFF-4B26B60F5ADA}"/>
          </ac:picMkLst>
        </pc:picChg>
      </pc:sldChg>
      <pc:sldChg chg="add modTransition">
        <pc:chgData name="Ekhardt Thomas (inf22145)" userId="S::inf22145@lehre.dhbw-stuttgart.de::b82e7b08-837f-43fe-910c-2c0e33c5decb" providerId="AD" clId="Web-{BCC51F3C-71CC-4DEB-A058-D0330027C057}" dt="2023-11-08T10:36:06.593" v="1234"/>
        <pc:sldMkLst>
          <pc:docMk/>
          <pc:sldMk cId="1722036185" sldId="293"/>
        </pc:sldMkLst>
      </pc:sldChg>
      <pc:sldChg chg="delSp modSp add modTransition">
        <pc:chgData name="Ekhardt Thomas (inf22145)" userId="S::inf22145@lehre.dhbw-stuttgart.de::b82e7b08-837f-43fe-910c-2c0e33c5decb" providerId="AD" clId="Web-{BCC51F3C-71CC-4DEB-A058-D0330027C057}" dt="2023-11-08T10:38:26.801" v="1261" actId="20577"/>
        <pc:sldMkLst>
          <pc:docMk/>
          <pc:sldMk cId="1933204373" sldId="294"/>
        </pc:sldMkLst>
        <pc:spChg chg="del mod">
          <ac:chgData name="Ekhardt Thomas (inf22145)" userId="S::inf22145@lehre.dhbw-stuttgart.de::b82e7b08-837f-43fe-910c-2c0e33c5decb" providerId="AD" clId="Web-{BCC51F3C-71CC-4DEB-A058-D0330027C057}" dt="2023-11-08T10:20:55.359" v="298"/>
          <ac:spMkLst>
            <pc:docMk/>
            <pc:sldMk cId="1933204373" sldId="294"/>
            <ac:spMk id="14" creationId="{25A440DB-20EF-15B7-016C-3E0C16712C9F}"/>
          </ac:spMkLst>
        </pc:spChg>
        <pc:spChg chg="mod">
          <ac:chgData name="Ekhardt Thomas (inf22145)" userId="S::inf22145@lehre.dhbw-stuttgart.de::b82e7b08-837f-43fe-910c-2c0e33c5decb" providerId="AD" clId="Web-{BCC51F3C-71CC-4DEB-A058-D0330027C057}" dt="2023-11-08T10:38:26.801" v="1261" actId="20577"/>
          <ac:spMkLst>
            <pc:docMk/>
            <pc:sldMk cId="1933204373" sldId="294"/>
            <ac:spMk id="19" creationId="{EE698989-941D-589E-2CE9-68D8EA788D50}"/>
          </ac:spMkLst>
        </pc:spChg>
        <pc:spChg chg="del mod">
          <ac:chgData name="Ekhardt Thomas (inf22145)" userId="S::inf22145@lehre.dhbw-stuttgart.de::b82e7b08-837f-43fe-910c-2c0e33c5decb" providerId="AD" clId="Web-{BCC51F3C-71CC-4DEB-A058-D0330027C057}" dt="2023-11-08T10:34:00.636" v="1214"/>
          <ac:spMkLst>
            <pc:docMk/>
            <pc:sldMk cId="1933204373" sldId="294"/>
            <ac:spMk id="22" creationId="{9BBAB65C-DEA9-D724-C0A1-CEE4BD70CD0E}"/>
          </ac:spMkLst>
        </pc:spChg>
        <pc:spChg chg="del mod">
          <ac:chgData name="Ekhardt Thomas (inf22145)" userId="S::inf22145@lehre.dhbw-stuttgart.de::b82e7b08-837f-43fe-910c-2c0e33c5decb" providerId="AD" clId="Web-{BCC51F3C-71CC-4DEB-A058-D0330027C057}" dt="2023-11-08T10:12:10.888" v="211"/>
          <ac:spMkLst>
            <pc:docMk/>
            <pc:sldMk cId="1933204373" sldId="294"/>
            <ac:spMk id="24" creationId="{5DA2284F-0C6B-748B-328D-3B5574851B96}"/>
          </ac:spMkLst>
        </pc:spChg>
        <pc:spChg chg="del mod">
          <ac:chgData name="Ekhardt Thomas (inf22145)" userId="S::inf22145@lehre.dhbw-stuttgart.de::b82e7b08-837f-43fe-910c-2c0e33c5decb" providerId="AD" clId="Web-{BCC51F3C-71CC-4DEB-A058-D0330027C057}" dt="2023-11-08T10:16:01.818" v="250"/>
          <ac:spMkLst>
            <pc:docMk/>
            <pc:sldMk cId="1933204373" sldId="294"/>
            <ac:spMk id="2397" creationId="{89D21414-CAE5-2A95-2056-0A49CF4C963F}"/>
          </ac:spMkLst>
        </pc:spChg>
        <pc:graphicFrameChg chg="mod modGraphic">
          <ac:chgData name="Ekhardt Thomas (inf22145)" userId="S::inf22145@lehre.dhbw-stuttgart.de::b82e7b08-837f-43fe-910c-2c0e33c5decb" providerId="AD" clId="Web-{BCC51F3C-71CC-4DEB-A058-D0330027C057}" dt="2023-11-08T10:32:49.212" v="1154" actId="1076"/>
          <ac:graphicFrameMkLst>
            <pc:docMk/>
            <pc:sldMk cId="1933204373" sldId="294"/>
            <ac:graphicFrameMk id="21" creationId="{02D67FE6-46A4-A9E6-3FB9-01DD00E2E0A3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33:54.136" v="1211" actId="1076"/>
          <ac:graphicFrameMkLst>
            <pc:docMk/>
            <pc:sldMk cId="1933204373" sldId="294"/>
            <ac:graphicFrameMk id="23" creationId="{30812FB0-BE3F-1B0C-6624-66BFA0A1E936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33:49.823" v="1210" actId="1076"/>
          <ac:graphicFrameMkLst>
            <pc:docMk/>
            <pc:sldMk cId="1933204373" sldId="294"/>
            <ac:graphicFrameMk id="25" creationId="{207B686F-9F89-B5C1-F59F-F9DB197BC4E8}"/>
          </ac:graphicFrameMkLst>
        </pc:graphicFrameChg>
      </pc:sldChg>
      <pc:sldChg chg="modSp add del replId">
        <pc:chgData name="Ekhardt Thomas (inf22145)" userId="S::inf22145@lehre.dhbw-stuttgart.de::b82e7b08-837f-43fe-910c-2c0e33c5decb" providerId="AD" clId="Web-{BCC51F3C-71CC-4DEB-A058-D0330027C057}" dt="2023-11-08T10:34:04.058" v="1215"/>
        <pc:sldMkLst>
          <pc:docMk/>
          <pc:sldMk cId="883717756" sldId="295"/>
        </pc:sldMkLst>
        <pc:spChg chg="mod">
          <ac:chgData name="Ekhardt Thomas (inf22145)" userId="S::inf22145@lehre.dhbw-stuttgart.de::b82e7b08-837f-43fe-910c-2c0e33c5decb" providerId="AD" clId="Web-{BCC51F3C-71CC-4DEB-A058-D0330027C057}" dt="2023-11-08T10:30:58.786" v="929" actId="20577"/>
          <ac:spMkLst>
            <pc:docMk/>
            <pc:sldMk cId="883717756" sldId="295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0:42.848" v="923" actId="1076"/>
          <ac:graphicFrameMkLst>
            <pc:docMk/>
            <pc:sldMk cId="883717756" sldId="295"/>
            <ac:graphicFrameMk id="21" creationId="{02D67FE6-46A4-A9E6-3FB9-01DD00E2E0A3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0:46.614" v="924" actId="1076"/>
          <ac:graphicFrameMkLst>
            <pc:docMk/>
            <pc:sldMk cId="883717756" sldId="295"/>
            <ac:graphicFrameMk id="23" creationId="{30812FB0-BE3F-1B0C-6624-66BFA0A1E936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1:07.693" v="930" actId="1076"/>
          <ac:graphicFrameMkLst>
            <pc:docMk/>
            <pc:sldMk cId="883717756" sldId="295"/>
            <ac:graphicFrameMk id="25" creationId="{207B686F-9F89-B5C1-F59F-F9DB197BC4E8}"/>
          </ac:graphicFrameMkLst>
        </pc:graphicFrameChg>
      </pc:sldChg>
      <pc:sldChg chg="modSp add replId modTransition">
        <pc:chgData name="Ekhardt Thomas (inf22145)" userId="S::inf22145@lehre.dhbw-stuttgart.de::b82e7b08-837f-43fe-910c-2c0e33c5decb" providerId="AD" clId="Web-{BCC51F3C-71CC-4DEB-A058-D0330027C057}" dt="2023-11-08T10:38:35.911" v="1267" actId="20577"/>
        <pc:sldMkLst>
          <pc:docMk/>
          <pc:sldMk cId="1007303927" sldId="295"/>
        </pc:sldMkLst>
        <pc:spChg chg="mod">
          <ac:chgData name="Ekhardt Thomas (inf22145)" userId="S::inf22145@lehre.dhbw-stuttgart.de::b82e7b08-837f-43fe-910c-2c0e33c5decb" providerId="AD" clId="Web-{BCC51F3C-71CC-4DEB-A058-D0330027C057}" dt="2023-11-08T10:38:35.911" v="1267" actId="20577"/>
          <ac:spMkLst>
            <pc:docMk/>
            <pc:sldMk cId="1007303927" sldId="295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4:12.511" v="1218" actId="1076"/>
          <ac:graphicFrameMkLst>
            <pc:docMk/>
            <pc:sldMk cId="1007303927" sldId="295"/>
            <ac:graphicFrameMk id="21" creationId="{02D67FE6-46A4-A9E6-3FB9-01DD00E2E0A3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4:17.808" v="1219" actId="1076"/>
          <ac:graphicFrameMkLst>
            <pc:docMk/>
            <pc:sldMk cId="1007303927" sldId="295"/>
            <ac:graphicFrameMk id="23" creationId="{30812FB0-BE3F-1B0C-6624-66BFA0A1E936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4:56.122" v="1227" actId="1076"/>
          <ac:graphicFrameMkLst>
            <pc:docMk/>
            <pc:sldMk cId="1007303927" sldId="295"/>
            <ac:graphicFrameMk id="25" creationId="{207B686F-9F89-B5C1-F59F-F9DB197BC4E8}"/>
          </ac:graphicFrameMkLst>
        </pc:graphicFrameChg>
      </pc:sldChg>
      <pc:sldChg chg="modSp add del replId modTransition">
        <pc:chgData name="Ekhardt Thomas (inf22145)" userId="S::inf22145@lehre.dhbw-stuttgart.de::b82e7b08-837f-43fe-910c-2c0e33c5decb" providerId="AD" clId="Web-{BCC51F3C-71CC-4DEB-A058-D0330027C057}" dt="2023-11-08T10:24:15.335" v="327"/>
        <pc:sldMkLst>
          <pc:docMk/>
          <pc:sldMk cId="2222344213" sldId="295"/>
        </pc:sldMkLst>
        <pc:spChg chg="mod">
          <ac:chgData name="Ekhardt Thomas (inf22145)" userId="S::inf22145@lehre.dhbw-stuttgart.de::b82e7b08-837f-43fe-910c-2c0e33c5decb" providerId="AD" clId="Web-{BCC51F3C-71CC-4DEB-A058-D0330027C057}" dt="2023-11-08T10:22:53.660" v="313" actId="20577"/>
          <ac:spMkLst>
            <pc:docMk/>
            <pc:sldMk cId="2222344213" sldId="295"/>
            <ac:spMk id="19" creationId="{EE698989-941D-589E-2CE9-68D8EA788D50}"/>
          </ac:spMkLst>
        </pc:spChg>
        <pc:graphicFrameChg chg="mod modGraphic">
          <ac:chgData name="Ekhardt Thomas (inf22145)" userId="S::inf22145@lehre.dhbw-stuttgart.de::b82e7b08-837f-43fe-910c-2c0e33c5decb" providerId="AD" clId="Web-{BCC51F3C-71CC-4DEB-A058-D0330027C057}" dt="2023-11-08T10:23:19.833" v="317" actId="1076"/>
          <ac:graphicFrameMkLst>
            <pc:docMk/>
            <pc:sldMk cId="2222344213" sldId="295"/>
            <ac:graphicFrameMk id="21" creationId="{02D67FE6-46A4-A9E6-3FB9-01DD00E2E0A3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23:23.458" v="318" actId="1076"/>
          <ac:graphicFrameMkLst>
            <pc:docMk/>
            <pc:sldMk cId="2222344213" sldId="295"/>
            <ac:graphicFrameMk id="23" creationId="{30812FB0-BE3F-1B0C-6624-66BFA0A1E936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24:01.537" v="325" actId="1076"/>
          <ac:graphicFrameMkLst>
            <pc:docMk/>
            <pc:sldMk cId="2222344213" sldId="295"/>
            <ac:graphicFrameMk id="25" creationId="{207B686F-9F89-B5C1-F59F-F9DB197BC4E8}"/>
          </ac:graphicFrameMkLst>
        </pc:graphicFrameChg>
      </pc:sldChg>
      <pc:sldChg chg="modSp add del replId">
        <pc:chgData name="Ekhardt Thomas (inf22145)" userId="S::inf22145@lehre.dhbw-stuttgart.de::b82e7b08-837f-43fe-910c-2c0e33c5decb" providerId="AD" clId="Web-{BCC51F3C-71CC-4DEB-A058-D0330027C057}" dt="2023-11-08T10:34:05.152" v="1216"/>
        <pc:sldMkLst>
          <pc:docMk/>
          <pc:sldMk cId="1506953722" sldId="296"/>
        </pc:sldMkLst>
        <pc:spChg chg="mod">
          <ac:chgData name="Ekhardt Thomas (inf22145)" userId="S::inf22145@lehre.dhbw-stuttgart.de::b82e7b08-837f-43fe-910c-2c0e33c5decb" providerId="AD" clId="Web-{BCC51F3C-71CC-4DEB-A058-D0330027C057}" dt="2023-11-08T10:31:20.302" v="933" actId="20577"/>
          <ac:spMkLst>
            <pc:docMk/>
            <pc:sldMk cId="1506953722" sldId="296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1:23.959" v="934" actId="1076"/>
          <ac:graphicFrameMkLst>
            <pc:docMk/>
            <pc:sldMk cId="1506953722" sldId="296"/>
            <ac:graphicFrameMk id="23" creationId="{30812FB0-BE3F-1B0C-6624-66BFA0A1E936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31:53.147" v="977" actId="1076"/>
          <ac:graphicFrameMkLst>
            <pc:docMk/>
            <pc:sldMk cId="1506953722" sldId="296"/>
            <ac:graphicFrameMk id="25" creationId="{207B686F-9F89-B5C1-F59F-F9DB197BC4E8}"/>
          </ac:graphicFrameMkLst>
        </pc:graphicFrameChg>
      </pc:sldChg>
      <pc:sldChg chg="addSp delSp modSp add replId modTransition">
        <pc:chgData name="Ekhardt Thomas (inf22145)" userId="S::inf22145@lehre.dhbw-stuttgart.de::b82e7b08-837f-43fe-910c-2c0e33c5decb" providerId="AD" clId="Web-{BCC51F3C-71CC-4DEB-A058-D0330027C057}" dt="2023-11-08T10:38:05.035" v="1252" actId="20577"/>
        <pc:sldMkLst>
          <pc:docMk/>
          <pc:sldMk cId="1825135070" sldId="296"/>
        </pc:sldMkLst>
        <pc:spChg chg="add del mod">
          <ac:chgData name="Ekhardt Thomas (inf22145)" userId="S::inf22145@lehre.dhbw-stuttgart.de::b82e7b08-837f-43fe-910c-2c0e33c5decb" providerId="AD" clId="Web-{BCC51F3C-71CC-4DEB-A058-D0330027C057}" dt="2023-11-08T10:38:05.035" v="1252" actId="20577"/>
          <ac:spMkLst>
            <pc:docMk/>
            <pc:sldMk cId="1825135070" sldId="296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4:47.137" v="1225" actId="1076"/>
          <ac:graphicFrameMkLst>
            <pc:docMk/>
            <pc:sldMk cId="1825135070" sldId="296"/>
            <ac:graphicFrameMk id="23" creationId="{30812FB0-BE3F-1B0C-6624-66BFA0A1E936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4:50.747" v="1226" actId="1076"/>
          <ac:graphicFrameMkLst>
            <pc:docMk/>
            <pc:sldMk cId="1825135070" sldId="296"/>
            <ac:graphicFrameMk id="25" creationId="{207B686F-9F89-B5C1-F59F-F9DB197BC4E8}"/>
          </ac:graphicFrameMkLst>
        </pc:graphicFrameChg>
      </pc:sldChg>
      <pc:sldChg chg="add del replId">
        <pc:chgData name="Ekhardt Thomas (inf22145)" userId="S::inf22145@lehre.dhbw-stuttgart.de::b82e7b08-837f-43fe-910c-2c0e33c5decb" providerId="AD" clId="Web-{BCC51F3C-71CC-4DEB-A058-D0330027C057}" dt="2023-11-08T10:24:17.538" v="328"/>
        <pc:sldMkLst>
          <pc:docMk/>
          <pc:sldMk cId="3842248802" sldId="296"/>
        </pc:sldMkLst>
      </pc:sldChg>
    </pc:docChg>
  </pc:docChgLst>
  <pc:docChgLst>
    <pc:chgData name="Ernst Robin (inf22176)" userId="S::inf22176@lehre.dhbw-stuttgart.de::b188a04f-7094-4bcb-9a2f-3d149e049f6b" providerId="AD" clId="Web-{49363120-189C-AEC5-B0C6-4D7906937F50}"/>
    <pc:docChg chg="addSld modSld">
      <pc:chgData name="Ernst Robin (inf22176)" userId="S::inf22176@lehre.dhbw-stuttgart.de::b188a04f-7094-4bcb-9a2f-3d149e049f6b" providerId="AD" clId="Web-{49363120-189C-AEC5-B0C6-4D7906937F50}" dt="2023-11-03T09:58:19.659" v="134"/>
      <pc:docMkLst>
        <pc:docMk/>
      </pc:docMkLst>
      <pc:sldChg chg="addSp delSp modSp new">
        <pc:chgData name="Ernst Robin (inf22176)" userId="S::inf22176@lehre.dhbw-stuttgart.de::b188a04f-7094-4bcb-9a2f-3d149e049f6b" providerId="AD" clId="Web-{49363120-189C-AEC5-B0C6-4D7906937F50}" dt="2023-11-03T09:58:19.659" v="134"/>
        <pc:sldMkLst>
          <pc:docMk/>
          <pc:sldMk cId="1187683924" sldId="260"/>
        </pc:sldMkLst>
        <pc:spChg chg="del">
          <ac:chgData name="Ernst Robin (inf22176)" userId="S::inf22176@lehre.dhbw-stuttgart.de::b188a04f-7094-4bcb-9a2f-3d149e049f6b" providerId="AD" clId="Web-{49363120-189C-AEC5-B0C6-4D7906937F50}" dt="2023-11-03T09:56:00.405" v="1"/>
          <ac:spMkLst>
            <pc:docMk/>
            <pc:sldMk cId="1187683924" sldId="260"/>
            <ac:spMk id="3" creationId="{6D45933E-2E02-4C35-CDA4-44419C0EA00D}"/>
          </ac:spMkLst>
        </pc:spChg>
        <pc:spChg chg="add mod">
          <ac:chgData name="Ernst Robin (inf22176)" userId="S::inf22176@lehre.dhbw-stuttgart.de::b188a04f-7094-4bcb-9a2f-3d149e049f6b" providerId="AD" clId="Web-{49363120-189C-AEC5-B0C6-4D7906937F50}" dt="2023-11-03T09:56:00.530" v="3"/>
          <ac:spMkLst>
            <pc:docMk/>
            <pc:sldMk cId="1187683924" sldId="260"/>
            <ac:spMk id="6" creationId="{72C68E79-9473-ED2B-3AD7-32593276EB7C}"/>
          </ac:spMkLst>
        </pc:spChg>
        <pc:spChg chg="add mod">
          <ac:chgData name="Ernst Robin (inf22176)" userId="S::inf22176@lehre.dhbw-stuttgart.de::b188a04f-7094-4bcb-9a2f-3d149e049f6b" providerId="AD" clId="Web-{49363120-189C-AEC5-B0C6-4D7906937F50}" dt="2023-11-03T09:58:19.659" v="134"/>
          <ac:spMkLst>
            <pc:docMk/>
            <pc:sldMk cId="1187683924" sldId="260"/>
            <ac:spMk id="8" creationId="{F83AE626-AE68-A7BB-34A7-0F5CBA8191F9}"/>
          </ac:spMkLst>
        </pc:spChg>
        <pc:graphicFrameChg chg="add del mod ord modGraphic">
          <ac:chgData name="Ernst Robin (inf22176)" userId="S::inf22176@lehre.dhbw-stuttgart.de::b188a04f-7094-4bcb-9a2f-3d149e049f6b" providerId="AD" clId="Web-{49363120-189C-AEC5-B0C6-4D7906937F50}" dt="2023-11-03T09:58:19.659" v="134"/>
          <ac:graphicFrameMkLst>
            <pc:docMk/>
            <pc:sldMk cId="1187683924" sldId="260"/>
            <ac:graphicFrameMk id="5" creationId="{F7EDDD60-718F-6FE8-217F-918C604E23A8}"/>
          </ac:graphicFrameMkLst>
        </pc:graphicFrameChg>
      </pc:sldChg>
    </pc:docChg>
  </pc:docChgLst>
  <pc:docChgLst>
    <pc:chgData name="Ekhardt Thomas (inf22145)" userId="b82e7b08-837f-43fe-910c-2c0e33c5decb" providerId="ADAL" clId="{0DB7B098-8DB9-4997-AD5C-99D55190D419}"/>
    <pc:docChg chg="undo redo custSel addSld delSld modSld sldOrd">
      <pc:chgData name="Ekhardt Thomas (inf22145)" userId="b82e7b08-837f-43fe-910c-2c0e33c5decb" providerId="ADAL" clId="{0DB7B098-8DB9-4997-AD5C-99D55190D419}" dt="2023-11-10T08:21:38.471" v="324" actId="14100"/>
      <pc:docMkLst>
        <pc:docMk/>
      </pc:docMkLst>
      <pc:sldChg chg="add del">
        <pc:chgData name="Ekhardt Thomas (inf22145)" userId="b82e7b08-837f-43fe-910c-2c0e33c5decb" providerId="ADAL" clId="{0DB7B098-8DB9-4997-AD5C-99D55190D419}" dt="2023-11-08T15:07:06.983" v="82" actId="47"/>
        <pc:sldMkLst>
          <pc:docMk/>
          <pc:sldMk cId="1434386069" sldId="258"/>
        </pc:sldMkLst>
      </pc:sldChg>
      <pc:sldChg chg="add del ord">
        <pc:chgData name="Ekhardt Thomas (inf22145)" userId="b82e7b08-837f-43fe-910c-2c0e33c5decb" providerId="ADAL" clId="{0DB7B098-8DB9-4997-AD5C-99D55190D419}" dt="2023-11-08T15:07:07.956" v="83" actId="47"/>
        <pc:sldMkLst>
          <pc:docMk/>
          <pc:sldMk cId="1007899044" sldId="259"/>
        </pc:sldMkLst>
      </pc:sldChg>
      <pc:sldChg chg="del">
        <pc:chgData name="Ekhardt Thomas (inf22145)" userId="b82e7b08-837f-43fe-910c-2c0e33c5decb" providerId="ADAL" clId="{0DB7B098-8DB9-4997-AD5C-99D55190D419}" dt="2023-11-08T15:06:23.676" v="72" actId="47"/>
        <pc:sldMkLst>
          <pc:docMk/>
          <pc:sldMk cId="2781984377" sldId="261"/>
        </pc:sldMkLst>
      </pc:sldChg>
      <pc:sldChg chg="addSp delSp modSp add del mod modTransition">
        <pc:chgData name="Ekhardt Thomas (inf22145)" userId="b82e7b08-837f-43fe-910c-2c0e33c5decb" providerId="ADAL" clId="{0DB7B098-8DB9-4997-AD5C-99D55190D419}" dt="2023-11-10T07:30:58.267" v="317"/>
        <pc:sldMkLst>
          <pc:docMk/>
          <pc:sldMk cId="3545365999" sldId="262"/>
        </pc:sldMkLst>
        <pc:spChg chg="add del mod">
          <ac:chgData name="Ekhardt Thomas (inf22145)" userId="b82e7b08-837f-43fe-910c-2c0e33c5decb" providerId="ADAL" clId="{0DB7B098-8DB9-4997-AD5C-99D55190D419}" dt="2023-11-09T14:41:26.164" v="192" actId="478"/>
          <ac:spMkLst>
            <pc:docMk/>
            <pc:sldMk cId="3545365999" sldId="262"/>
            <ac:spMk id="3" creationId="{DE3ADD20-0B99-BE6E-0000-C3A61A97628A}"/>
          </ac:spMkLst>
        </pc:spChg>
        <pc:spChg chg="add del mod">
          <ac:chgData name="Ekhardt Thomas (inf22145)" userId="b82e7b08-837f-43fe-910c-2c0e33c5decb" providerId="ADAL" clId="{0DB7B098-8DB9-4997-AD5C-99D55190D419}" dt="2023-11-09T14:41:27.357" v="193" actId="478"/>
          <ac:spMkLst>
            <pc:docMk/>
            <pc:sldMk cId="3545365999" sldId="262"/>
            <ac:spMk id="5" creationId="{C756326E-E12D-E2BC-3997-88A5961DE596}"/>
          </ac:spMkLst>
        </pc:spChg>
        <pc:spChg chg="add mod">
          <ac:chgData name="Ekhardt Thomas (inf22145)" userId="b82e7b08-837f-43fe-910c-2c0e33c5decb" providerId="ADAL" clId="{0DB7B098-8DB9-4997-AD5C-99D55190D419}" dt="2023-11-09T14:41:41.174" v="208" actId="20577"/>
          <ac:spMkLst>
            <pc:docMk/>
            <pc:sldMk cId="3545365999" sldId="262"/>
            <ac:spMk id="6" creationId="{B3087AA1-3168-C1D1-58FE-EA839A3BC103}"/>
          </ac:spMkLst>
        </pc:spChg>
        <pc:spChg chg="add del mod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3545365999" sldId="262"/>
            <ac:spMk id="8" creationId="{6BFB962F-DD58-EBA4-DB89-E8E8B1972817}"/>
          </ac:spMkLst>
        </pc:spChg>
        <pc:spChg chg="add del mod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3545365999" sldId="262"/>
            <ac:spMk id="10" creationId="{0E04C194-609C-42D4-1BD3-8EF70925B593}"/>
          </ac:spMkLst>
        </pc:spChg>
        <pc:spChg chg="add del mod">
          <ac:chgData name="Ekhardt Thomas (inf22145)" userId="b82e7b08-837f-43fe-910c-2c0e33c5decb" providerId="ADAL" clId="{0DB7B098-8DB9-4997-AD5C-99D55190D419}" dt="2023-11-09T14:47:01.536" v="290"/>
          <ac:spMkLst>
            <pc:docMk/>
            <pc:sldMk cId="3545365999" sldId="262"/>
            <ac:spMk id="11" creationId="{C7844CE5-065F-075F-35CF-AC41D14AD5F7}"/>
          </ac:spMkLst>
        </pc:spChg>
        <pc:spChg chg="add del mod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3545365999" sldId="262"/>
            <ac:spMk id="13" creationId="{1AB4E083-D277-F3FC-9BB0-D962C7310C06}"/>
          </ac:spMkLst>
        </pc:spChg>
        <pc:spChg chg="add del mod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3545365999" sldId="262"/>
            <ac:spMk id="15" creationId="{B0221747-CDCF-3BD1-CF52-B8F810AE687E}"/>
          </ac:spMkLst>
        </pc:spChg>
        <pc:spChg chg="add del mod">
          <ac:chgData name="Ekhardt Thomas (inf22145)" userId="b82e7b08-837f-43fe-910c-2c0e33c5decb" providerId="ADAL" clId="{0DB7B098-8DB9-4997-AD5C-99D55190D419}" dt="2023-11-09T14:46:59.936" v="283"/>
          <ac:spMkLst>
            <pc:docMk/>
            <pc:sldMk cId="3545365999" sldId="262"/>
            <ac:spMk id="16" creationId="{F7106938-A92F-051B-DD97-3DE17C9E16CC}"/>
          </ac:spMkLst>
        </pc:spChg>
        <pc:spChg chg="add del mod">
          <ac:chgData name="Ekhardt Thomas (inf22145)" userId="b82e7b08-837f-43fe-910c-2c0e33c5decb" providerId="ADAL" clId="{0DB7B098-8DB9-4997-AD5C-99D55190D419}" dt="2023-11-09T14:46:59.382" v="280"/>
          <ac:spMkLst>
            <pc:docMk/>
            <pc:sldMk cId="3545365999" sldId="262"/>
            <ac:spMk id="17" creationId="{041C335A-47A8-E9BB-6F78-7F1281368CEB}"/>
          </ac:spMkLst>
        </pc:spChg>
        <pc:spChg chg="add del mod">
          <ac:chgData name="Ekhardt Thomas (inf22145)" userId="b82e7b08-837f-43fe-910c-2c0e33c5decb" providerId="ADAL" clId="{0DB7B098-8DB9-4997-AD5C-99D55190D419}" dt="2023-11-09T14:46:59.382" v="280"/>
          <ac:spMkLst>
            <pc:docMk/>
            <pc:sldMk cId="3545365999" sldId="262"/>
            <ac:spMk id="18" creationId="{055FE79B-85A8-6DD4-985A-82E874A5849B}"/>
          </ac:spMkLst>
        </pc:spChg>
        <pc:spChg chg="mod">
          <ac:chgData name="Ekhardt Thomas (inf22145)" userId="b82e7b08-837f-43fe-910c-2c0e33c5decb" providerId="ADAL" clId="{0DB7B098-8DB9-4997-AD5C-99D55190D419}" dt="2023-11-09T15:07:02.913" v="316" actId="20577"/>
          <ac:spMkLst>
            <pc:docMk/>
            <pc:sldMk cId="3545365999" sldId="262"/>
            <ac:spMk id="2224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1:20.008" v="190" actId="1076"/>
          <ac:spMkLst>
            <pc:docMk/>
            <pc:sldMk cId="3545365999" sldId="262"/>
            <ac:spMk id="2225" creationId="{00000000-0000-0000-0000-000000000000}"/>
          </ac:spMkLst>
        </pc:spChg>
        <pc:spChg chg="del mod">
          <ac:chgData name="Ekhardt Thomas (inf22145)" userId="b82e7b08-837f-43fe-910c-2c0e33c5decb" providerId="ADAL" clId="{0DB7B098-8DB9-4997-AD5C-99D55190D419}" dt="2023-11-09T14:40:58.468" v="184" actId="478"/>
          <ac:spMkLst>
            <pc:docMk/>
            <pc:sldMk cId="3545365999" sldId="262"/>
            <ac:spMk id="2226" creationId="{00000000-0000-0000-0000-000000000000}"/>
          </ac:spMkLst>
        </pc:spChg>
        <pc:spChg chg="del">
          <ac:chgData name="Ekhardt Thomas (inf22145)" userId="b82e7b08-837f-43fe-910c-2c0e33c5decb" providerId="ADAL" clId="{0DB7B098-8DB9-4997-AD5C-99D55190D419}" dt="2023-11-09T14:41:24.754" v="191" actId="478"/>
          <ac:spMkLst>
            <pc:docMk/>
            <pc:sldMk cId="3545365999" sldId="262"/>
            <ac:spMk id="2227" creationId="{00000000-0000-0000-0000-000000000000}"/>
          </ac:spMkLst>
        </pc:spChg>
        <pc:spChg chg="del">
          <ac:chgData name="Ekhardt Thomas (inf22145)" userId="b82e7b08-837f-43fe-910c-2c0e33c5decb" providerId="ADAL" clId="{0DB7B098-8DB9-4997-AD5C-99D55190D419}" dt="2023-11-09T14:41:24.754" v="191" actId="478"/>
          <ac:spMkLst>
            <pc:docMk/>
            <pc:sldMk cId="3545365999" sldId="262"/>
            <ac:spMk id="2228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3545365999" sldId="262"/>
            <ac:spMk id="2229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3545365999" sldId="262"/>
            <ac:spMk id="2230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3545365999" sldId="262"/>
            <ac:spMk id="2231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3545365999" sldId="262"/>
            <ac:spMk id="2232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1:20.008" v="190" actId="1076"/>
          <ac:spMkLst>
            <pc:docMk/>
            <pc:sldMk cId="3545365999" sldId="262"/>
            <ac:spMk id="2233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1:50.595" v="209" actId="1076"/>
          <ac:spMkLst>
            <pc:docMk/>
            <pc:sldMk cId="3545365999" sldId="262"/>
            <ac:spMk id="2234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7:01.136" v="287" actId="1076"/>
          <ac:spMkLst>
            <pc:docMk/>
            <pc:sldMk cId="3545365999" sldId="262"/>
            <ac:spMk id="2235" creationId="{00000000-0000-0000-0000-000000000000}"/>
          </ac:spMkLst>
        </pc:spChg>
      </pc:sldChg>
      <pc:sldChg chg="del">
        <pc:chgData name="Ekhardt Thomas (inf22145)" userId="b82e7b08-837f-43fe-910c-2c0e33c5decb" providerId="ADAL" clId="{0DB7B098-8DB9-4997-AD5C-99D55190D419}" dt="2023-11-08T15:06:27.258" v="76" actId="47"/>
        <pc:sldMkLst>
          <pc:docMk/>
          <pc:sldMk cId="3595322917" sldId="262"/>
        </pc:sldMkLst>
      </pc:sldChg>
      <pc:sldChg chg="del">
        <pc:chgData name="Ekhardt Thomas (inf22145)" userId="b82e7b08-837f-43fe-910c-2c0e33c5decb" providerId="ADAL" clId="{0DB7B098-8DB9-4997-AD5C-99D55190D419}" dt="2023-11-09T14:39:46.471" v="154" actId="47"/>
        <pc:sldMkLst>
          <pc:docMk/>
          <pc:sldMk cId="3212924829" sldId="265"/>
        </pc:sldMkLst>
      </pc:sldChg>
      <pc:sldChg chg="del">
        <pc:chgData name="Ekhardt Thomas (inf22145)" userId="b82e7b08-837f-43fe-910c-2c0e33c5decb" providerId="ADAL" clId="{0DB7B098-8DB9-4997-AD5C-99D55190D419}" dt="2023-11-08T15:06:25.072" v="73" actId="47"/>
        <pc:sldMkLst>
          <pc:docMk/>
          <pc:sldMk cId="1987493464" sldId="266"/>
        </pc:sldMkLst>
      </pc:sldChg>
      <pc:sldChg chg="del">
        <pc:chgData name="Ekhardt Thomas (inf22145)" userId="b82e7b08-837f-43fe-910c-2c0e33c5decb" providerId="ADAL" clId="{0DB7B098-8DB9-4997-AD5C-99D55190D419}" dt="2023-11-08T15:06:25.828" v="74" actId="47"/>
        <pc:sldMkLst>
          <pc:docMk/>
          <pc:sldMk cId="3212402862" sldId="267"/>
        </pc:sldMkLst>
      </pc:sldChg>
      <pc:sldChg chg="del">
        <pc:chgData name="Ekhardt Thomas (inf22145)" userId="b82e7b08-837f-43fe-910c-2c0e33c5decb" providerId="ADAL" clId="{0DB7B098-8DB9-4997-AD5C-99D55190D419}" dt="2023-11-08T15:06:26.378" v="75" actId="47"/>
        <pc:sldMkLst>
          <pc:docMk/>
          <pc:sldMk cId="3640576568" sldId="268"/>
        </pc:sldMkLst>
      </pc:sldChg>
      <pc:sldChg chg="del">
        <pc:chgData name="Ekhardt Thomas (inf22145)" userId="b82e7b08-837f-43fe-910c-2c0e33c5decb" providerId="ADAL" clId="{0DB7B098-8DB9-4997-AD5C-99D55190D419}" dt="2023-11-09T14:39:45.071" v="152" actId="47"/>
        <pc:sldMkLst>
          <pc:docMk/>
          <pc:sldMk cId="3321684298" sldId="274"/>
        </pc:sldMkLst>
      </pc:sldChg>
      <pc:sldChg chg="del">
        <pc:chgData name="Ekhardt Thomas (inf22145)" userId="b82e7b08-837f-43fe-910c-2c0e33c5decb" providerId="ADAL" clId="{0DB7B098-8DB9-4997-AD5C-99D55190D419}" dt="2023-11-09T14:39:45.672" v="153" actId="47"/>
        <pc:sldMkLst>
          <pc:docMk/>
          <pc:sldMk cId="1409570634" sldId="277"/>
        </pc:sldMkLst>
      </pc:sldChg>
      <pc:sldChg chg="modSp mod modTransition">
        <pc:chgData name="Ekhardt Thomas (inf22145)" userId="b82e7b08-837f-43fe-910c-2c0e33c5decb" providerId="ADAL" clId="{0DB7B098-8DB9-4997-AD5C-99D55190D419}" dt="2023-11-08T15:08:01.838" v="86"/>
        <pc:sldMkLst>
          <pc:docMk/>
          <pc:sldMk cId="1061473229" sldId="280"/>
        </pc:sldMkLst>
        <pc:spChg chg="mod">
          <ac:chgData name="Ekhardt Thomas (inf22145)" userId="b82e7b08-837f-43fe-910c-2c0e33c5decb" providerId="ADAL" clId="{0DB7B098-8DB9-4997-AD5C-99D55190D419}" dt="2023-11-08T15:06:37.169" v="77" actId="207"/>
          <ac:spMkLst>
            <pc:docMk/>
            <pc:sldMk cId="1061473229" sldId="280"/>
            <ac:spMk id="11" creationId="{39E959A9-0ED4-ABEE-549B-F59A536F5223}"/>
          </ac:spMkLst>
        </pc:spChg>
      </pc:sldChg>
      <pc:sldChg chg="modSp mod">
        <pc:chgData name="Ekhardt Thomas (inf22145)" userId="b82e7b08-837f-43fe-910c-2c0e33c5decb" providerId="ADAL" clId="{0DB7B098-8DB9-4997-AD5C-99D55190D419}" dt="2023-11-10T08:21:38.471" v="324" actId="14100"/>
        <pc:sldMkLst>
          <pc:docMk/>
          <pc:sldMk cId="4203385639" sldId="281"/>
        </pc:sldMkLst>
        <pc:spChg chg="mod">
          <ac:chgData name="Ekhardt Thomas (inf22145)" userId="b82e7b08-837f-43fe-910c-2c0e33c5decb" providerId="ADAL" clId="{0DB7B098-8DB9-4997-AD5C-99D55190D419}" dt="2023-11-10T08:21:38.471" v="324" actId="14100"/>
          <ac:spMkLst>
            <pc:docMk/>
            <pc:sldMk cId="4203385639" sldId="281"/>
            <ac:spMk id="1884" creationId="{00000000-0000-0000-0000-000000000000}"/>
          </ac:spMkLst>
        </pc:spChg>
      </pc:sldChg>
      <pc:sldChg chg="del">
        <pc:chgData name="Ekhardt Thomas (inf22145)" userId="b82e7b08-837f-43fe-910c-2c0e33c5decb" providerId="ADAL" clId="{0DB7B098-8DB9-4997-AD5C-99D55190D419}" dt="2023-11-08T15:08:11.522" v="87" actId="47"/>
        <pc:sldMkLst>
          <pc:docMk/>
          <pc:sldMk cId="2889507633" sldId="282"/>
        </pc:sldMkLst>
      </pc:sldChg>
      <pc:sldChg chg="ord">
        <pc:chgData name="Ekhardt Thomas (inf22145)" userId="b82e7b08-837f-43fe-910c-2c0e33c5decb" providerId="ADAL" clId="{0DB7B098-8DB9-4997-AD5C-99D55190D419}" dt="2023-11-08T13:48:21.098" v="1"/>
        <pc:sldMkLst>
          <pc:docMk/>
          <pc:sldMk cId="3051921502" sldId="283"/>
        </pc:sldMkLst>
      </pc:sldChg>
      <pc:sldChg chg="del">
        <pc:chgData name="Ekhardt Thomas (inf22145)" userId="b82e7b08-837f-43fe-910c-2c0e33c5decb" providerId="ADAL" clId="{0DB7B098-8DB9-4997-AD5C-99D55190D419}" dt="2023-11-09T14:21:08.079" v="146" actId="47"/>
        <pc:sldMkLst>
          <pc:docMk/>
          <pc:sldMk cId="791158401" sldId="284"/>
        </pc:sldMkLst>
      </pc:sldChg>
      <pc:sldChg chg="modSp mod">
        <pc:chgData name="Ekhardt Thomas (inf22145)" userId="b82e7b08-837f-43fe-910c-2c0e33c5decb" providerId="ADAL" clId="{0DB7B098-8DB9-4997-AD5C-99D55190D419}" dt="2023-11-08T15:02:52.081" v="42" actId="403"/>
        <pc:sldMkLst>
          <pc:docMk/>
          <pc:sldMk cId="156568242" sldId="288"/>
        </pc:sldMkLst>
        <pc:spChg chg="mod">
          <ac:chgData name="Ekhardt Thomas (inf22145)" userId="b82e7b08-837f-43fe-910c-2c0e33c5decb" providerId="ADAL" clId="{0DB7B098-8DB9-4997-AD5C-99D55190D419}" dt="2023-11-08T15:02:52.081" v="42" actId="403"/>
          <ac:spMkLst>
            <pc:docMk/>
            <pc:sldMk cId="156568242" sldId="288"/>
            <ac:spMk id="13" creationId="{E6F5D81E-C460-32C4-CF39-80046C70214C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47.099" v="40" actId="255"/>
        <pc:sldMkLst>
          <pc:docMk/>
          <pc:sldMk cId="3158090714" sldId="290"/>
        </pc:sldMkLst>
        <pc:spChg chg="mod">
          <ac:chgData name="Ekhardt Thomas (inf22145)" userId="b82e7b08-837f-43fe-910c-2c0e33c5decb" providerId="ADAL" clId="{0DB7B098-8DB9-4997-AD5C-99D55190D419}" dt="2023-11-08T15:02:47.099" v="40" actId="255"/>
          <ac:spMkLst>
            <pc:docMk/>
            <pc:sldMk cId="3158090714" sldId="290"/>
            <ac:spMk id="13" creationId="{E6F5D81E-C460-32C4-CF39-80046C70214C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37.646" v="37" actId="403"/>
        <pc:sldMkLst>
          <pc:docMk/>
          <pc:sldMk cId="96384408" sldId="291"/>
        </pc:sldMkLst>
        <pc:spChg chg="mod">
          <ac:chgData name="Ekhardt Thomas (inf22145)" userId="b82e7b08-837f-43fe-910c-2c0e33c5decb" providerId="ADAL" clId="{0DB7B098-8DB9-4997-AD5C-99D55190D419}" dt="2023-11-08T15:02:37.646" v="37" actId="403"/>
          <ac:spMkLst>
            <pc:docMk/>
            <pc:sldMk cId="96384408" sldId="291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34.479" v="35" actId="403"/>
        <pc:sldMkLst>
          <pc:docMk/>
          <pc:sldMk cId="1722036185" sldId="293"/>
        </pc:sldMkLst>
        <pc:spChg chg="mod">
          <ac:chgData name="Ekhardt Thomas (inf22145)" userId="b82e7b08-837f-43fe-910c-2c0e33c5decb" providerId="ADAL" clId="{0DB7B098-8DB9-4997-AD5C-99D55190D419}" dt="2023-11-08T15:02:34.479" v="35" actId="403"/>
          <ac:spMkLst>
            <pc:docMk/>
            <pc:sldMk cId="1722036185" sldId="293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31.459" v="33" actId="403"/>
        <pc:sldMkLst>
          <pc:docMk/>
          <pc:sldMk cId="1933204373" sldId="294"/>
        </pc:sldMkLst>
        <pc:spChg chg="mod">
          <ac:chgData name="Ekhardt Thomas (inf22145)" userId="b82e7b08-837f-43fe-910c-2c0e33c5decb" providerId="ADAL" clId="{0DB7B098-8DB9-4997-AD5C-99D55190D419}" dt="2023-11-08T15:02:31.459" v="33" actId="403"/>
          <ac:spMkLst>
            <pc:docMk/>
            <pc:sldMk cId="1933204373" sldId="294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28.663" v="31" actId="403"/>
        <pc:sldMkLst>
          <pc:docMk/>
          <pc:sldMk cId="1007303927" sldId="295"/>
        </pc:sldMkLst>
        <pc:spChg chg="mod">
          <ac:chgData name="Ekhardt Thomas (inf22145)" userId="b82e7b08-837f-43fe-910c-2c0e33c5decb" providerId="ADAL" clId="{0DB7B098-8DB9-4997-AD5C-99D55190D419}" dt="2023-11-08T15:02:28.663" v="31" actId="403"/>
          <ac:spMkLst>
            <pc:docMk/>
            <pc:sldMk cId="1007303927" sldId="295"/>
            <ac:spMk id="2195" creationId="{00000000-0000-0000-0000-000000000000}"/>
          </ac:spMkLst>
        </pc:spChg>
      </pc:sldChg>
      <pc:sldChg chg="modSp del mod">
        <pc:chgData name="Ekhardt Thomas (inf22145)" userId="b82e7b08-837f-43fe-910c-2c0e33c5decb" providerId="ADAL" clId="{0DB7B098-8DB9-4997-AD5C-99D55190D419}" dt="2023-11-09T14:39:44.240" v="151" actId="47"/>
        <pc:sldMkLst>
          <pc:docMk/>
          <pc:sldMk cId="1825135070" sldId="296"/>
        </pc:sldMkLst>
        <pc:spChg chg="mod">
          <ac:chgData name="Ekhardt Thomas (inf22145)" userId="b82e7b08-837f-43fe-910c-2c0e33c5decb" providerId="ADAL" clId="{0DB7B098-8DB9-4997-AD5C-99D55190D419}" dt="2023-11-08T15:02:25.173" v="29" actId="403"/>
          <ac:spMkLst>
            <pc:docMk/>
            <pc:sldMk cId="1825135070" sldId="296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9T14:39:40.531" v="150" actId="20577"/>
        <pc:sldMkLst>
          <pc:docMk/>
          <pc:sldMk cId="920787668" sldId="297"/>
        </pc:sldMkLst>
        <pc:spChg chg="mod">
          <ac:chgData name="Ekhardt Thomas (inf22145)" userId="b82e7b08-837f-43fe-910c-2c0e33c5decb" providerId="ADAL" clId="{0DB7B098-8DB9-4997-AD5C-99D55190D419}" dt="2023-11-09T14:39:40.531" v="150" actId="20577"/>
          <ac:spMkLst>
            <pc:docMk/>
            <pc:sldMk cId="920787668" sldId="297"/>
            <ac:spMk id="2156" creationId="{00000000-0000-0000-0000-000000000000}"/>
          </ac:spMkLst>
        </pc:spChg>
      </pc:sldChg>
      <pc:sldChg chg="modSp mod ord">
        <pc:chgData name="Ekhardt Thomas (inf22145)" userId="b82e7b08-837f-43fe-910c-2c0e33c5decb" providerId="ADAL" clId="{0DB7B098-8DB9-4997-AD5C-99D55190D419}" dt="2023-11-09T14:19:53.266" v="131" actId="20577"/>
        <pc:sldMkLst>
          <pc:docMk/>
          <pc:sldMk cId="881715891" sldId="298"/>
        </pc:sldMkLst>
        <pc:spChg chg="mod">
          <ac:chgData name="Ekhardt Thomas (inf22145)" userId="b82e7b08-837f-43fe-910c-2c0e33c5decb" providerId="ADAL" clId="{0DB7B098-8DB9-4997-AD5C-99D55190D419}" dt="2023-11-08T15:07:27.491" v="85" actId="20577"/>
          <ac:spMkLst>
            <pc:docMk/>
            <pc:sldMk cId="881715891" sldId="298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19:53.266" v="131" actId="20577"/>
          <ac:spMkLst>
            <pc:docMk/>
            <pc:sldMk cId="881715891" sldId="298"/>
            <ac:spMk id="2156" creationId="{00000000-0000-0000-0000-000000000000}"/>
          </ac:spMkLst>
        </pc:spChg>
      </pc:sldChg>
      <pc:sldChg chg="modSp mod ord">
        <pc:chgData name="Ekhardt Thomas (inf22145)" userId="b82e7b08-837f-43fe-910c-2c0e33c5decb" providerId="ADAL" clId="{0DB7B098-8DB9-4997-AD5C-99D55190D419}" dt="2023-11-09T14:19:45.040" v="127"/>
        <pc:sldMkLst>
          <pc:docMk/>
          <pc:sldMk cId="2561611701" sldId="299"/>
        </pc:sldMkLst>
        <pc:spChg chg="mod">
          <ac:chgData name="Ekhardt Thomas (inf22145)" userId="b82e7b08-837f-43fe-910c-2c0e33c5decb" providerId="ADAL" clId="{0DB7B098-8DB9-4997-AD5C-99D55190D419}" dt="2023-11-08T15:02:19.335" v="27" actId="404"/>
          <ac:spMkLst>
            <pc:docMk/>
            <pc:sldMk cId="2561611701" sldId="299"/>
            <ac:spMk id="2640" creationId="{00000000-0000-0000-0000-000000000000}"/>
          </ac:spMkLst>
        </pc:spChg>
      </pc:sldChg>
      <pc:sldChg chg="modSp mod ord">
        <pc:chgData name="Ekhardt Thomas (inf22145)" userId="b82e7b08-837f-43fe-910c-2c0e33c5decb" providerId="ADAL" clId="{0DB7B098-8DB9-4997-AD5C-99D55190D419}" dt="2023-11-09T14:19:45.040" v="127"/>
        <pc:sldMkLst>
          <pc:docMk/>
          <pc:sldMk cId="2588136889" sldId="300"/>
        </pc:sldMkLst>
        <pc:spChg chg="mod">
          <ac:chgData name="Ekhardt Thomas (inf22145)" userId="b82e7b08-837f-43fe-910c-2c0e33c5decb" providerId="ADAL" clId="{0DB7B098-8DB9-4997-AD5C-99D55190D419}" dt="2023-11-08T15:02:13.629" v="23" actId="404"/>
          <ac:spMkLst>
            <pc:docMk/>
            <pc:sldMk cId="2588136889" sldId="300"/>
            <ac:spMk id="2640" creationId="{00000000-0000-0000-0000-000000000000}"/>
          </ac:spMkLst>
        </pc:spChg>
      </pc:sldChg>
      <pc:sldChg chg="modSp add mod ord">
        <pc:chgData name="Ekhardt Thomas (inf22145)" userId="b82e7b08-837f-43fe-910c-2c0e33c5decb" providerId="ADAL" clId="{0DB7B098-8DB9-4997-AD5C-99D55190D419}" dt="2023-11-09T14:20:23.881" v="137" actId="20577"/>
        <pc:sldMkLst>
          <pc:docMk/>
          <pc:sldMk cId="1554130373" sldId="301"/>
        </pc:sldMkLst>
        <pc:spChg chg="mod">
          <ac:chgData name="Ekhardt Thomas (inf22145)" userId="b82e7b08-837f-43fe-910c-2c0e33c5decb" providerId="ADAL" clId="{0DB7B098-8DB9-4997-AD5C-99D55190D419}" dt="2023-11-08T14:59:54.983" v="15" actId="20577"/>
          <ac:spMkLst>
            <pc:docMk/>
            <pc:sldMk cId="1554130373" sldId="301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20:23.881" v="137" actId="20577"/>
          <ac:spMkLst>
            <pc:docMk/>
            <pc:sldMk cId="1554130373" sldId="301"/>
            <ac:spMk id="2156" creationId="{00000000-0000-0000-0000-000000000000}"/>
          </ac:spMkLst>
        </pc:spChg>
      </pc:sldChg>
      <pc:sldChg chg="addSp delSp modSp add mod ord modTransition modAnim">
        <pc:chgData name="Ekhardt Thomas (inf22145)" userId="b82e7b08-837f-43fe-910c-2c0e33c5decb" providerId="ADAL" clId="{0DB7B098-8DB9-4997-AD5C-99D55190D419}" dt="2023-11-09T14:20:21.401" v="135"/>
        <pc:sldMkLst>
          <pc:docMk/>
          <pc:sldMk cId="1531014535" sldId="309"/>
        </pc:sldMkLst>
        <pc:spChg chg="add del mod">
          <ac:chgData name="Ekhardt Thomas (inf22145)" userId="b82e7b08-837f-43fe-910c-2c0e33c5decb" providerId="ADAL" clId="{0DB7B098-8DB9-4997-AD5C-99D55190D419}" dt="2023-11-08T15:01:53.414" v="18" actId="478"/>
          <ac:spMkLst>
            <pc:docMk/>
            <pc:sldMk cId="1531014535" sldId="309"/>
            <ac:spMk id="2" creationId="{34BFEA38-FB76-309F-96D1-3300A99DB70C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3" creationId="{11146329-A273-C30E-3B62-909C5D468DC5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4" creationId="{3AB82C83-FC7F-4F17-A004-FC392F4966D1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5" creationId="{399D6491-8D7E-6698-90B2-F378761AAABE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6" creationId="{4B89DC61-B716-B143-5530-18124D51D30D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9" creationId="{9EEDA10F-485A-A532-18FA-91C646A4D59D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1" creationId="{EE0FC1F6-4E8D-33F7-E7BF-BA448D49B2E3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2" creationId="{F0636C84-8799-B613-120E-9DB4C1CCFBB2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3" creationId="{CB0D92E5-B5DC-BBCF-849A-0059A703FF56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4" creationId="{878CBFCE-136E-4183-9EEF-FF8C24BD58CB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5" creationId="{7463C274-D810-6C21-7295-229417B81FFE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6" creationId="{2A20C9D3-1227-93AA-FEA4-9F3C02D0F2DB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7" creationId="{74611926-B081-92EB-45DF-C35789C73FC0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8" creationId="{A50BAB3D-314E-E5FC-C305-C2BB253D0F0A}"/>
          </ac:spMkLst>
        </pc:spChg>
        <pc:spChg chg="add del mod">
          <ac:chgData name="Ekhardt Thomas (inf22145)" userId="b82e7b08-837f-43fe-910c-2c0e33c5decb" providerId="ADAL" clId="{0DB7B098-8DB9-4997-AD5C-99D55190D419}" dt="2023-11-08T15:01:57.150" v="19" actId="478"/>
          <ac:spMkLst>
            <pc:docMk/>
            <pc:sldMk cId="1531014535" sldId="309"/>
            <ac:spMk id="20" creationId="{A25EA10A-6B38-1900-F29D-4A4BBA723123}"/>
          </ac:spMkLst>
        </pc:spChg>
        <pc:spChg chg="add mod">
          <ac:chgData name="Ekhardt Thomas (inf22145)" userId="b82e7b08-837f-43fe-910c-2c0e33c5decb" providerId="ADAL" clId="{0DB7B098-8DB9-4997-AD5C-99D55190D419}" dt="2023-11-08T15:04:07" v="60" actId="207"/>
          <ac:spMkLst>
            <pc:docMk/>
            <pc:sldMk cId="1531014535" sldId="309"/>
            <ac:spMk id="21" creationId="{F66FA32A-3F11-91A4-711C-9358E73E3957}"/>
          </ac:spMkLst>
        </pc:spChg>
        <pc:picChg chg="add mod">
          <ac:chgData name="Ekhardt Thomas (inf22145)" userId="b82e7b08-837f-43fe-910c-2c0e33c5decb" providerId="ADAL" clId="{0DB7B098-8DB9-4997-AD5C-99D55190D419}" dt="2023-11-08T15:01:40.775" v="17"/>
          <ac:picMkLst>
            <pc:docMk/>
            <pc:sldMk cId="1531014535" sldId="309"/>
            <ac:picMk id="7" creationId="{E36B5A20-FFE2-B74E-28DB-966A6F259C0C}"/>
          </ac:picMkLst>
        </pc:picChg>
        <pc:cxnChg chg="add mod">
          <ac:chgData name="Ekhardt Thomas (inf22145)" userId="b82e7b08-837f-43fe-910c-2c0e33c5decb" providerId="ADAL" clId="{0DB7B098-8DB9-4997-AD5C-99D55190D419}" dt="2023-11-08T15:01:40.775" v="17"/>
          <ac:cxnSpMkLst>
            <pc:docMk/>
            <pc:sldMk cId="1531014535" sldId="309"/>
            <ac:cxnSpMk id="8" creationId="{EAB3AF56-F639-D8D1-67F4-8B95B30DFFA9}"/>
          </ac:cxnSpMkLst>
        </pc:cxnChg>
        <pc:cxnChg chg="add mod">
          <ac:chgData name="Ekhardt Thomas (inf22145)" userId="b82e7b08-837f-43fe-910c-2c0e33c5decb" providerId="ADAL" clId="{0DB7B098-8DB9-4997-AD5C-99D55190D419}" dt="2023-11-08T15:01:40.775" v="17"/>
          <ac:cxnSpMkLst>
            <pc:docMk/>
            <pc:sldMk cId="1531014535" sldId="309"/>
            <ac:cxnSpMk id="10" creationId="{60CBFFBC-1E91-4D65-4018-3A931803A8DE}"/>
          </ac:cxnSpMkLst>
        </pc:cxnChg>
      </pc:sldChg>
      <pc:sldChg chg="addSp modSp add mod ord modTransition setBg modAnim">
        <pc:chgData name="Ekhardt Thomas (inf22145)" userId="b82e7b08-837f-43fe-910c-2c0e33c5decb" providerId="ADAL" clId="{0DB7B098-8DB9-4997-AD5C-99D55190D419}" dt="2023-11-09T14:20:21.401" v="135"/>
        <pc:sldMkLst>
          <pc:docMk/>
          <pc:sldMk cId="3436284438" sldId="310"/>
        </pc:sldMkLst>
        <pc:spChg chg="add mod">
          <ac:chgData name="Ekhardt Thomas (inf22145)" userId="b82e7b08-837f-43fe-910c-2c0e33c5decb" providerId="ADAL" clId="{0DB7B098-8DB9-4997-AD5C-99D55190D419}" dt="2023-11-08T15:05:17.899" v="65"/>
          <ac:spMkLst>
            <pc:docMk/>
            <pc:sldMk cId="3436284438" sldId="310"/>
            <ac:spMk id="4" creationId="{57F5492A-871D-18C6-6AAE-574FB130B802}"/>
          </ac:spMkLst>
        </pc:spChg>
        <pc:spChg chg="add">
          <ac:chgData name="Ekhardt Thomas (inf22145)" userId="b82e7b08-837f-43fe-910c-2c0e33c5decb" providerId="ADAL" clId="{0DB7B098-8DB9-4997-AD5C-99D55190D419}" dt="2023-11-08T15:04:42.395" v="64" actId="26606"/>
          <ac:spMkLst>
            <pc:docMk/>
            <pc:sldMk cId="3436284438" sldId="310"/>
            <ac:spMk id="8" creationId="{5D1D4658-32CD-4903-BDA6-7B54EEA4ED6F}"/>
          </ac:spMkLst>
        </pc:spChg>
        <pc:spChg chg="add">
          <ac:chgData name="Ekhardt Thomas (inf22145)" userId="b82e7b08-837f-43fe-910c-2c0e33c5decb" providerId="ADAL" clId="{0DB7B098-8DB9-4997-AD5C-99D55190D419}" dt="2023-11-08T15:04:42.395" v="64" actId="26606"/>
          <ac:spMkLst>
            <pc:docMk/>
            <pc:sldMk cId="3436284438" sldId="310"/>
            <ac:spMk id="10" creationId="{7A29A97C-0C3C-4F06-9CA4-68DFD1CE4039}"/>
          </ac:spMkLst>
        </pc:spChg>
        <pc:spChg chg="add">
          <ac:chgData name="Ekhardt Thomas (inf22145)" userId="b82e7b08-837f-43fe-910c-2c0e33c5decb" providerId="ADAL" clId="{0DB7B098-8DB9-4997-AD5C-99D55190D419}" dt="2023-11-08T15:04:42.395" v="64" actId="26606"/>
          <ac:spMkLst>
            <pc:docMk/>
            <pc:sldMk cId="3436284438" sldId="310"/>
            <ac:spMk id="12" creationId="{801292C1-8B12-4AF2-9B59-8851A132E5E2}"/>
          </ac:spMkLst>
        </pc:spChg>
        <pc:picChg chg="add mod">
          <ac:chgData name="Ekhardt Thomas (inf22145)" userId="b82e7b08-837f-43fe-910c-2c0e33c5decb" providerId="ADAL" clId="{0DB7B098-8DB9-4997-AD5C-99D55190D419}" dt="2023-11-08T15:04:42.395" v="64" actId="26606"/>
          <ac:picMkLst>
            <pc:docMk/>
            <pc:sldMk cId="3436284438" sldId="310"/>
            <ac:picMk id="2" creationId="{9B3F3D70-992D-8F51-1B59-D32D1EF15672}"/>
          </ac:picMkLst>
        </pc:picChg>
        <pc:picChg chg="add mod">
          <ac:chgData name="Ekhardt Thomas (inf22145)" userId="b82e7b08-837f-43fe-910c-2c0e33c5decb" providerId="ADAL" clId="{0DB7B098-8DB9-4997-AD5C-99D55190D419}" dt="2023-11-08T15:04:42.395" v="64" actId="26606"/>
          <ac:picMkLst>
            <pc:docMk/>
            <pc:sldMk cId="3436284438" sldId="310"/>
            <ac:picMk id="3" creationId="{4CA00E1C-3197-303B-8FE2-BA13A60B691A}"/>
          </ac:picMkLst>
        </pc:picChg>
      </pc:sldChg>
      <pc:sldChg chg="modSp mod">
        <pc:chgData name="Ekhardt Thomas (inf22145)" userId="b82e7b08-837f-43fe-910c-2c0e33c5decb" providerId="ADAL" clId="{0DB7B098-8DB9-4997-AD5C-99D55190D419}" dt="2023-11-09T08:26:08.870" v="97" actId="1076"/>
        <pc:sldMkLst>
          <pc:docMk/>
          <pc:sldMk cId="3869322827" sldId="311"/>
        </pc:sldMkLst>
        <pc:picChg chg="mod">
          <ac:chgData name="Ekhardt Thomas (inf22145)" userId="b82e7b08-837f-43fe-910c-2c0e33c5decb" providerId="ADAL" clId="{0DB7B098-8DB9-4997-AD5C-99D55190D419}" dt="2023-11-09T08:26:08.870" v="97" actId="1076"/>
          <ac:picMkLst>
            <pc:docMk/>
            <pc:sldMk cId="3869322827" sldId="311"/>
            <ac:picMk id="3" creationId="{1158DC66-63B8-B708-1173-D44D923AB900}"/>
          </ac:picMkLst>
        </pc:picChg>
      </pc:sldChg>
      <pc:sldChg chg="modSp add mod ord">
        <pc:chgData name="Ekhardt Thomas (inf22145)" userId="b82e7b08-837f-43fe-910c-2c0e33c5decb" providerId="ADAL" clId="{0DB7B098-8DB9-4997-AD5C-99D55190D419}" dt="2023-11-09T14:39:31.882" v="148" actId="20577"/>
        <pc:sldMkLst>
          <pc:docMk/>
          <pc:sldMk cId="3759429457" sldId="312"/>
        </pc:sldMkLst>
        <pc:spChg chg="mod">
          <ac:chgData name="Ekhardt Thomas (inf22145)" userId="b82e7b08-837f-43fe-910c-2c0e33c5decb" providerId="ADAL" clId="{0DB7B098-8DB9-4997-AD5C-99D55190D419}" dt="2023-11-09T14:20:46.124" v="145" actId="20577"/>
          <ac:spMkLst>
            <pc:docMk/>
            <pc:sldMk cId="3759429457" sldId="312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39:31.882" v="148" actId="20577"/>
          <ac:spMkLst>
            <pc:docMk/>
            <pc:sldMk cId="3759429457" sldId="312"/>
            <ac:spMk id="2156" creationId="{00000000-0000-0000-0000-000000000000}"/>
          </ac:spMkLst>
        </pc:spChg>
      </pc:sldChg>
      <pc:sldChg chg="modSp add mod">
        <pc:chgData name="Ekhardt Thomas (inf22145)" userId="b82e7b08-837f-43fe-910c-2c0e33c5decb" providerId="ADAL" clId="{0DB7B098-8DB9-4997-AD5C-99D55190D419}" dt="2023-11-09T14:48:09.225" v="298" actId="1076"/>
        <pc:sldMkLst>
          <pc:docMk/>
          <pc:sldMk cId="2548669338" sldId="313"/>
        </pc:sldMkLst>
        <pc:spChg chg="mod">
          <ac:chgData name="Ekhardt Thomas (inf22145)" userId="b82e7b08-837f-43fe-910c-2c0e33c5decb" providerId="ADAL" clId="{0DB7B098-8DB9-4997-AD5C-99D55190D419}" dt="2023-11-09T14:47:58.384" v="296" actId="113"/>
          <ac:spMkLst>
            <pc:docMk/>
            <pc:sldMk cId="2548669338" sldId="313"/>
            <ac:spMk id="19" creationId="{EE698989-941D-589E-2CE9-68D8EA788D50}"/>
          </ac:spMkLst>
        </pc:spChg>
        <pc:graphicFrameChg chg="mod">
          <ac:chgData name="Ekhardt Thomas (inf22145)" userId="b82e7b08-837f-43fe-910c-2c0e33c5decb" providerId="ADAL" clId="{0DB7B098-8DB9-4997-AD5C-99D55190D419}" dt="2023-11-09T14:48:03.955" v="297" actId="1076"/>
          <ac:graphicFrameMkLst>
            <pc:docMk/>
            <pc:sldMk cId="2548669338" sldId="313"/>
            <ac:graphicFrameMk id="23" creationId="{30812FB0-BE3F-1B0C-6624-66BFA0A1E936}"/>
          </ac:graphicFrameMkLst>
        </pc:graphicFrameChg>
        <pc:graphicFrameChg chg="mod">
          <ac:chgData name="Ekhardt Thomas (inf22145)" userId="b82e7b08-837f-43fe-910c-2c0e33c5decb" providerId="ADAL" clId="{0DB7B098-8DB9-4997-AD5C-99D55190D419}" dt="2023-11-09T14:48:09.225" v="298" actId="1076"/>
          <ac:graphicFrameMkLst>
            <pc:docMk/>
            <pc:sldMk cId="2548669338" sldId="313"/>
            <ac:graphicFrameMk id="25" creationId="{207B686F-9F89-B5C1-F59F-F9DB197BC4E8}"/>
          </ac:graphicFrameMkLst>
        </pc:graphicFrameChg>
      </pc:sldChg>
      <pc:sldChg chg="new del">
        <pc:chgData name="Ekhardt Thomas (inf22145)" userId="b82e7b08-837f-43fe-910c-2c0e33c5decb" providerId="ADAL" clId="{0DB7B098-8DB9-4997-AD5C-99D55190D419}" dt="2023-11-09T14:19:49.642" v="129" actId="47"/>
        <pc:sldMkLst>
          <pc:docMk/>
          <pc:sldMk cId="3765903941" sldId="313"/>
        </pc:sldMkLst>
      </pc:sldChg>
      <pc:sldMasterChg chg="delSldLayout">
        <pc:chgData name="Ekhardt Thomas (inf22145)" userId="b82e7b08-837f-43fe-910c-2c0e33c5decb" providerId="ADAL" clId="{0DB7B098-8DB9-4997-AD5C-99D55190D419}" dt="2023-11-09T14:48:14.933" v="299" actId="47"/>
        <pc:sldMasterMkLst>
          <pc:docMk/>
          <pc:sldMasterMk cId="0" sldId="2147483680"/>
        </pc:sldMasterMkLst>
        <pc:sldLayoutChg chg="del">
          <pc:chgData name="Ekhardt Thomas (inf22145)" userId="b82e7b08-837f-43fe-910c-2c0e33c5decb" providerId="ADAL" clId="{0DB7B098-8DB9-4997-AD5C-99D55190D419}" dt="2023-11-09T14:48:14.933" v="299" actId="47"/>
          <pc:sldLayoutMkLst>
            <pc:docMk/>
            <pc:sldMasterMk cId="0" sldId="2147483680"/>
            <pc:sldLayoutMk cId="0" sldId="2147483661"/>
          </pc:sldLayoutMkLst>
        </pc:sldLayoutChg>
      </pc:sldMasterChg>
    </pc:docChg>
  </pc:docChgLst>
  <pc:docChgLst>
    <pc:chgData name="Ekhardt Thomas (inf22145)" userId="S::inf22145@lehre.dhbw-stuttgart.de::b82e7b08-837f-43fe-910c-2c0e33c5decb" providerId="AD" clId="Web-{00D155BE-2590-4163-82C7-B6D343FCDC83}"/>
    <pc:docChg chg="addSld modSld">
      <pc:chgData name="Ekhardt Thomas (inf22145)" userId="S::inf22145@lehre.dhbw-stuttgart.de::b82e7b08-837f-43fe-910c-2c0e33c5decb" providerId="AD" clId="Web-{00D155BE-2590-4163-82C7-B6D343FCDC83}" dt="2023-11-07T18:51:10.217" v="25"/>
      <pc:docMkLst>
        <pc:docMk/>
      </pc:docMkLst>
      <pc:sldChg chg="delSp">
        <pc:chgData name="Ekhardt Thomas (inf22145)" userId="S::inf22145@lehre.dhbw-stuttgart.de::b82e7b08-837f-43fe-910c-2c0e33c5decb" providerId="AD" clId="Web-{00D155BE-2590-4163-82C7-B6D343FCDC83}" dt="2023-11-07T18:43:55.294" v="23"/>
        <pc:sldMkLst>
          <pc:docMk/>
          <pc:sldMk cId="3885411726" sldId="263"/>
        </pc:sldMkLst>
        <pc:spChg chg="del">
          <ac:chgData name="Ekhardt Thomas (inf22145)" userId="S::inf22145@lehre.dhbw-stuttgart.de::b82e7b08-837f-43fe-910c-2c0e33c5decb" providerId="AD" clId="Web-{00D155BE-2590-4163-82C7-B6D343FCDC83}" dt="2023-11-07T18:43:55.294" v="23"/>
          <ac:spMkLst>
            <pc:docMk/>
            <pc:sldMk cId="3885411726" sldId="263"/>
            <ac:spMk id="3" creationId="{301B1700-D0B3-7937-AA29-B5FDD6985E23}"/>
          </ac:spMkLst>
        </pc:spChg>
      </pc:sldChg>
      <pc:sldChg chg="modSp">
        <pc:chgData name="Ekhardt Thomas (inf22145)" userId="S::inf22145@lehre.dhbw-stuttgart.de::b82e7b08-837f-43fe-910c-2c0e33c5decb" providerId="AD" clId="Web-{00D155BE-2590-4163-82C7-B6D343FCDC83}" dt="2023-11-07T18:41:29.476" v="22"/>
        <pc:sldMkLst>
          <pc:docMk/>
          <pc:sldMk cId="3051921502" sldId="283"/>
        </pc:sldMkLst>
        <pc:graphicFrameChg chg="mod modGraphic">
          <ac:chgData name="Ekhardt Thomas (inf22145)" userId="S::inf22145@lehre.dhbw-stuttgart.de::b82e7b08-837f-43fe-910c-2c0e33c5decb" providerId="AD" clId="Web-{00D155BE-2590-4163-82C7-B6D343FCDC83}" dt="2023-11-07T18:41:29.476" v="22"/>
          <ac:graphicFrameMkLst>
            <pc:docMk/>
            <pc:sldMk cId="3051921502" sldId="283"/>
            <ac:graphicFrameMk id="2242" creationId="{00000000-0000-0000-0000-000000000000}"/>
          </ac:graphicFrameMkLst>
        </pc:graphicFrameChg>
      </pc:sldChg>
      <pc:sldChg chg="new">
        <pc:chgData name="Ekhardt Thomas (inf22145)" userId="S::inf22145@lehre.dhbw-stuttgart.de::b82e7b08-837f-43fe-910c-2c0e33c5decb" providerId="AD" clId="Web-{00D155BE-2590-4163-82C7-B6D343FCDC83}" dt="2023-11-07T18:46:14.362" v="24"/>
        <pc:sldMkLst>
          <pc:docMk/>
          <pc:sldMk cId="791158401" sldId="284"/>
        </pc:sldMkLst>
      </pc:sldChg>
      <pc:sldChg chg="add">
        <pc:chgData name="Ekhardt Thomas (inf22145)" userId="S::inf22145@lehre.dhbw-stuttgart.de::b82e7b08-837f-43fe-910c-2c0e33c5decb" providerId="AD" clId="Web-{00D155BE-2590-4163-82C7-B6D343FCDC83}" dt="2023-11-07T18:51:10.217" v="25"/>
        <pc:sldMkLst>
          <pc:docMk/>
          <pc:sldMk cId="3888505960" sldId="285"/>
        </pc:sldMkLst>
      </pc:sldChg>
    </pc:docChg>
  </pc:docChgLst>
  <pc:docChgLst>
    <pc:chgData name="Ernst Robin (inf22176)" userId="S::inf22176@lehre.dhbw-stuttgart.de::b188a04f-7094-4bcb-9a2f-3d149e049f6b" providerId="AD" clId="Web-{E410FF67-DFBE-765E-51E0-AB7AB94CE7E2}"/>
    <pc:docChg chg="modSld">
      <pc:chgData name="Ernst Robin (inf22176)" userId="S::inf22176@lehre.dhbw-stuttgart.de::b188a04f-7094-4bcb-9a2f-3d149e049f6b" providerId="AD" clId="Web-{E410FF67-DFBE-765E-51E0-AB7AB94CE7E2}" dt="2023-11-07T13:07:56.673" v="35" actId="20577"/>
      <pc:docMkLst>
        <pc:docMk/>
      </pc:docMkLst>
      <pc:sldChg chg="addSp delSp modSp">
        <pc:chgData name="Ernst Robin (inf22176)" userId="S::inf22176@lehre.dhbw-stuttgart.de::b188a04f-7094-4bcb-9a2f-3d149e049f6b" providerId="AD" clId="Web-{E410FF67-DFBE-765E-51E0-AB7AB94CE7E2}" dt="2023-11-07T13:07:56.673" v="35" actId="20577"/>
        <pc:sldMkLst>
          <pc:docMk/>
          <pc:sldMk cId="2234184455" sldId="279"/>
        </pc:sldMkLst>
        <pc:spChg chg="mod">
          <ac:chgData name="Ernst Robin (inf22176)" userId="S::inf22176@lehre.dhbw-stuttgart.de::b188a04f-7094-4bcb-9a2f-3d149e049f6b" providerId="AD" clId="Web-{E410FF67-DFBE-765E-51E0-AB7AB94CE7E2}" dt="2023-11-07T13:07:56.673" v="35" actId="20577"/>
          <ac:spMkLst>
            <pc:docMk/>
            <pc:sldMk cId="2234184455" sldId="279"/>
            <ac:spMk id="3" creationId="{6700F963-34C8-43E6-00F8-577A8D796097}"/>
          </ac:spMkLst>
        </pc:spChg>
        <pc:spChg chg="add del mod">
          <ac:chgData name="Ernst Robin (inf22176)" userId="S::inf22176@lehre.dhbw-stuttgart.de::b188a04f-7094-4bcb-9a2f-3d149e049f6b" providerId="AD" clId="Web-{E410FF67-DFBE-765E-51E0-AB7AB94CE7E2}" dt="2023-11-07T13:05:25.169" v="10"/>
          <ac:spMkLst>
            <pc:docMk/>
            <pc:sldMk cId="2234184455" sldId="279"/>
            <ac:spMk id="6" creationId="{029DE81B-426F-4533-B720-537F34A828EF}"/>
          </ac:spMkLst>
        </pc:spChg>
        <pc:spChg chg="del">
          <ac:chgData name="Ernst Robin (inf22176)" userId="S::inf22176@lehre.dhbw-stuttgart.de::b188a04f-7094-4bcb-9a2f-3d149e049f6b" providerId="AD" clId="Web-{E410FF67-DFBE-765E-51E0-AB7AB94CE7E2}" dt="2023-11-07T13:04:44.074" v="0"/>
          <ac:spMkLst>
            <pc:docMk/>
            <pc:sldMk cId="2234184455" sldId="279"/>
            <ac:spMk id="20" creationId="{693E7AB2-9DF7-01BA-4E2A-593F61F36893}"/>
          </ac:spMkLst>
        </pc:spChg>
        <pc:graphicFrameChg chg="add mod modGraphic">
          <ac:chgData name="Ernst Robin (inf22176)" userId="S::inf22176@lehre.dhbw-stuttgart.de::b188a04f-7094-4bcb-9a2f-3d149e049f6b" providerId="AD" clId="Web-{E410FF67-DFBE-765E-51E0-AB7AB94CE7E2}" dt="2023-11-07T13:05:34.388" v="13"/>
          <ac:graphicFrameMkLst>
            <pc:docMk/>
            <pc:sldMk cId="2234184455" sldId="279"/>
            <ac:graphicFrameMk id="5" creationId="{381E94AD-EFA2-DE36-B662-4032097A7B5D}"/>
          </ac:graphicFrameMkLst>
        </pc:graphicFrameChg>
        <pc:graphicFrameChg chg="del">
          <ac:chgData name="Ernst Robin (inf22176)" userId="S::inf22176@lehre.dhbw-stuttgart.de::b188a04f-7094-4bcb-9a2f-3d149e049f6b" providerId="AD" clId="Web-{E410FF67-DFBE-765E-51E0-AB7AB94CE7E2}" dt="2023-11-07T13:05:12.559" v="4"/>
          <ac:graphicFrameMkLst>
            <pc:docMk/>
            <pc:sldMk cId="2234184455" sldId="279"/>
            <ac:graphicFrameMk id="12" creationId="{749A6825-F280-BB68-2545-0847E4D917AA}"/>
          </ac:graphicFrameMkLst>
        </pc:graphicFrameChg>
        <pc:graphicFrameChg chg="mod modGraphic">
          <ac:chgData name="Ernst Robin (inf22176)" userId="S::inf22176@lehre.dhbw-stuttgart.de::b188a04f-7094-4bcb-9a2f-3d149e049f6b" providerId="AD" clId="Web-{E410FF67-DFBE-765E-51E0-AB7AB94CE7E2}" dt="2023-11-07T13:04:56.621" v="3"/>
          <ac:graphicFrameMkLst>
            <pc:docMk/>
            <pc:sldMk cId="2234184455" sldId="279"/>
            <ac:graphicFrameMk id="19" creationId="{7C4EA829-0FBD-CAB7-B89B-43460DBDF05B}"/>
          </ac:graphicFrameMkLst>
        </pc:graphicFrameChg>
      </pc:sldChg>
    </pc:docChg>
  </pc:docChgLst>
  <pc:docChgLst>
    <pc:chgData name="Ekhardt Thomas (inf22145)" userId="S::inf22145@lehre.dhbw-stuttgart.de::b82e7b08-837f-43fe-910c-2c0e33c5decb" providerId="AD" clId="Web-{019EA209-7D5F-487A-892F-D4CCEEF083C6}"/>
    <pc:docChg chg="addSld delSld modSld addMainMaster modMainMaster">
      <pc:chgData name="Ekhardt Thomas (inf22145)" userId="S::inf22145@lehre.dhbw-stuttgart.de::b82e7b08-837f-43fe-910c-2c0e33c5decb" providerId="AD" clId="Web-{019EA209-7D5F-487A-892F-D4CCEEF083C6}" dt="2023-11-07T13:12:19.186" v="675" actId="20577"/>
      <pc:docMkLst>
        <pc:docMk/>
      </pc:docMkLst>
      <pc:sldChg chg="del">
        <pc:chgData name="Ekhardt Thomas (inf22145)" userId="S::inf22145@lehre.dhbw-stuttgart.de::b82e7b08-837f-43fe-910c-2c0e33c5decb" providerId="AD" clId="Web-{019EA209-7D5F-487A-892F-D4CCEEF083C6}" dt="2023-11-07T12:51:53.804" v="452"/>
        <pc:sldMkLst>
          <pc:docMk/>
          <pc:sldMk cId="3102581154" sldId="256"/>
        </pc:sldMkLst>
      </pc:sldChg>
      <pc:sldChg chg="addSp modSp del mod setBg">
        <pc:chgData name="Ekhardt Thomas (inf22145)" userId="S::inf22145@lehre.dhbw-stuttgart.de::b82e7b08-837f-43fe-910c-2c0e33c5decb" providerId="AD" clId="Web-{019EA209-7D5F-487A-892F-D4CCEEF083C6}" dt="2023-11-07T13:05:13.022" v="543"/>
        <pc:sldMkLst>
          <pc:docMk/>
          <pc:sldMk cId="2109379876" sldId="269"/>
        </pc:sldMkLst>
        <pc:spChg chg="mo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2" creationId="{194342FF-0E09-E5B2-B860-86ACC9E530DA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9" creationId="{BACC6370-2D7E-4714-9D71-7542949D7D5D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11" creationId="{F68B3F68-107C-434F-AA38-110D5EA91B85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13" creationId="{AAD0DBB9-1A4B-4391-81D4-CB19F9AB918A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15" creationId="{063BBA22-50EA-4C4D-BE05-F1CE4E63AA56}"/>
          </ac:spMkLst>
        </pc:spChg>
        <pc:graphicFrameChg chg="mod modGraphic">
          <ac:chgData name="Ekhardt Thomas (inf22145)" userId="S::inf22145@lehre.dhbw-stuttgart.de::b82e7b08-837f-43fe-910c-2c0e33c5decb" providerId="AD" clId="Web-{019EA209-7D5F-487A-892F-D4CCEEF083C6}" dt="2023-11-07T12:45:19.172" v="449"/>
          <ac:graphicFrameMkLst>
            <pc:docMk/>
            <pc:sldMk cId="2109379876" sldId="269"/>
            <ac:graphicFrameMk id="4" creationId="{0DA58EC0-8972-5615-264C-7D1E6DCFCBC2}"/>
          </ac:graphicFrameMkLst>
        </pc:graphicFrameChg>
      </pc:sldChg>
      <pc:sldChg chg="modSp del">
        <pc:chgData name="Ekhardt Thomas (inf22145)" userId="S::inf22145@lehre.dhbw-stuttgart.de::b82e7b08-837f-43fe-910c-2c0e33c5decb" providerId="AD" clId="Web-{019EA209-7D5F-487A-892F-D4CCEEF083C6}" dt="2023-11-07T13:05:26.866" v="546"/>
        <pc:sldMkLst>
          <pc:docMk/>
          <pc:sldMk cId="2290980883" sldId="270"/>
        </pc:sldMkLst>
        <pc:spChg chg="mod">
          <ac:chgData name="Ekhardt Thomas (inf22145)" userId="S::inf22145@lehre.dhbw-stuttgart.de::b82e7b08-837f-43fe-910c-2c0e33c5decb" providerId="AD" clId="Web-{019EA209-7D5F-487A-892F-D4CCEEF083C6}" dt="2023-11-07T12:32:54.733" v="31" actId="20577"/>
          <ac:spMkLst>
            <pc:docMk/>
            <pc:sldMk cId="2290980883" sldId="270"/>
            <ac:spMk id="2" creationId="{4E04B8F6-70F7-3CA4-BCB6-CD0A6B95317D}"/>
          </ac:spMkLst>
        </pc:spChg>
        <pc:spChg chg="mod">
          <ac:chgData name="Ekhardt Thomas (inf22145)" userId="S::inf22145@lehre.dhbw-stuttgart.de::b82e7b08-837f-43fe-910c-2c0e33c5decb" providerId="AD" clId="Web-{019EA209-7D5F-487A-892F-D4CCEEF083C6}" dt="2023-11-07T12:33:18.280" v="63" actId="20577"/>
          <ac:spMkLst>
            <pc:docMk/>
            <pc:sldMk cId="2290980883" sldId="270"/>
            <ac:spMk id="3" creationId="{AC9A8077-DDB6-5CBD-EEB8-1A42671E526B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9:39.995" v="605" actId="20577"/>
        <pc:sldMkLst>
          <pc:docMk/>
          <pc:sldMk cId="3624707546" sldId="271"/>
        </pc:sldMkLst>
        <pc:spChg chg="mod">
          <ac:chgData name="Ekhardt Thomas (inf22145)" userId="S::inf22145@lehre.dhbw-stuttgart.de::b82e7b08-837f-43fe-910c-2c0e33c5decb" providerId="AD" clId="Web-{019EA209-7D5F-487A-892F-D4CCEEF083C6}" dt="2023-11-07T13:09:39.995" v="605" actId="20577"/>
          <ac:spMkLst>
            <pc:docMk/>
            <pc:sldMk cId="3624707546" sldId="271"/>
            <ac:spMk id="2" creationId="{065ABF4D-AFB4-E118-458E-41AF58F935AD}"/>
          </ac:spMkLst>
        </pc:spChg>
      </pc:sldChg>
      <pc:sldChg chg="modSp mod setBg">
        <pc:chgData name="Ekhardt Thomas (inf22145)" userId="S::inf22145@lehre.dhbw-stuttgart.de::b82e7b08-837f-43fe-910c-2c0e33c5decb" providerId="AD" clId="Web-{019EA209-7D5F-487A-892F-D4CCEEF083C6}" dt="2023-11-07T12:36:23.861" v="154" actId="20577"/>
        <pc:sldMkLst>
          <pc:docMk/>
          <pc:sldMk cId="725189407" sldId="273"/>
        </pc:sldMkLst>
        <pc:spChg chg="mod">
          <ac:chgData name="Ekhardt Thomas (inf22145)" userId="S::inf22145@lehre.dhbw-stuttgart.de::b82e7b08-837f-43fe-910c-2c0e33c5decb" providerId="AD" clId="Web-{019EA209-7D5F-487A-892F-D4CCEEF083C6}" dt="2023-11-07T12:36:23.861" v="154" actId="20577"/>
          <ac:spMkLst>
            <pc:docMk/>
            <pc:sldMk cId="725189407" sldId="273"/>
            <ac:spMk id="2" creationId="{A3ACEB8A-A8FE-13F2-3858-D11906296484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0:46.439" v="541" actId="20577"/>
        <pc:sldMkLst>
          <pc:docMk/>
          <pc:sldMk cId="4158375030" sldId="275"/>
        </pc:sldMkLst>
        <pc:spChg chg="mod">
          <ac:chgData name="Ekhardt Thomas (inf22145)" userId="S::inf22145@lehre.dhbw-stuttgart.de::b82e7b08-837f-43fe-910c-2c0e33c5decb" providerId="AD" clId="Web-{019EA209-7D5F-487A-892F-D4CCEEF083C6}" dt="2023-11-07T13:00:46.439" v="541" actId="20577"/>
          <ac:spMkLst>
            <pc:docMk/>
            <pc:sldMk cId="4158375030" sldId="275"/>
            <ac:spMk id="3" creationId="{F95F92D2-5C7C-965E-987F-E41DA629AFD0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7:06.211" v="593" actId="20577"/>
        <pc:sldMkLst>
          <pc:docMk/>
          <pc:sldMk cId="1049183650" sldId="276"/>
        </pc:sldMkLst>
        <pc:spChg chg="mod">
          <ac:chgData name="Ekhardt Thomas (inf22145)" userId="S::inf22145@lehre.dhbw-stuttgart.de::b82e7b08-837f-43fe-910c-2c0e33c5decb" providerId="AD" clId="Web-{019EA209-7D5F-487A-892F-D4CCEEF083C6}" dt="2023-11-07T13:07:06.211" v="593" actId="20577"/>
          <ac:spMkLst>
            <pc:docMk/>
            <pc:sldMk cId="1049183650" sldId="276"/>
            <ac:spMk id="3" creationId="{0CADFE8E-3623-4207-6748-0E203EB37AC9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0:23.126" v="488" actId="20577"/>
        <pc:sldMkLst>
          <pc:docMk/>
          <pc:sldMk cId="2234184455" sldId="279"/>
        </pc:sldMkLst>
        <pc:spChg chg="mod">
          <ac:chgData name="Ekhardt Thomas (inf22145)" userId="S::inf22145@lehre.dhbw-stuttgart.de::b82e7b08-837f-43fe-910c-2c0e33c5decb" providerId="AD" clId="Web-{019EA209-7D5F-487A-892F-D4CCEEF083C6}" dt="2023-11-07T13:00:23.126" v="488" actId="20577"/>
          <ac:spMkLst>
            <pc:docMk/>
            <pc:sldMk cId="2234184455" sldId="279"/>
            <ac:spMk id="2" creationId="{523A62E6-EF2C-2A0F-10EB-505C27038E51}"/>
          </ac:spMkLst>
        </pc:spChg>
      </pc:sldChg>
      <pc:sldChg chg="modSp add">
        <pc:chgData name="Ekhardt Thomas (inf22145)" userId="S::inf22145@lehre.dhbw-stuttgart.de::b82e7b08-837f-43fe-910c-2c0e33c5decb" providerId="AD" clId="Web-{019EA209-7D5F-487A-892F-D4CCEEF083C6}" dt="2023-11-07T13:12:19.186" v="675" actId="20577"/>
        <pc:sldMkLst>
          <pc:docMk/>
          <pc:sldMk cId="1061473229" sldId="280"/>
        </pc:sldMkLst>
        <pc:spChg chg="mod">
          <ac:chgData name="Ekhardt Thomas (inf22145)" userId="S::inf22145@lehre.dhbw-stuttgart.de::b82e7b08-837f-43fe-910c-2c0e33c5decb" providerId="AD" clId="Web-{019EA209-7D5F-487A-892F-D4CCEEF083C6}" dt="2023-11-07T13:11:48.544" v="673" actId="20577"/>
          <ac:spMkLst>
            <pc:docMk/>
            <pc:sldMk cId="1061473229" sldId="280"/>
            <ac:spMk id="10" creationId="{AD94E4B0-695D-FC41-67BC-A89785B39331}"/>
          </ac:spMkLst>
        </pc:spChg>
        <pc:spChg chg="mod">
          <ac:chgData name="Ekhardt Thomas (inf22145)" userId="S::inf22145@lehre.dhbw-stuttgart.de::b82e7b08-837f-43fe-910c-2c0e33c5decb" providerId="AD" clId="Web-{019EA209-7D5F-487A-892F-D4CCEEF083C6}" dt="2023-11-07T13:12:19.186" v="675" actId="20577"/>
          <ac:spMkLst>
            <pc:docMk/>
            <pc:sldMk cId="1061473229" sldId="280"/>
            <ac:spMk id="11" creationId="{39E959A9-0ED4-ABEE-549B-F59A536F5223}"/>
          </ac:spMkLst>
        </pc:spChg>
      </pc:sldChg>
      <pc:sldChg chg="add">
        <pc:chgData name="Ekhardt Thomas (inf22145)" userId="S::inf22145@lehre.dhbw-stuttgart.de::b82e7b08-837f-43fe-910c-2c0e33c5decb" providerId="AD" clId="Web-{019EA209-7D5F-487A-892F-D4CCEEF083C6}" dt="2023-11-07T12:51:50.163" v="451"/>
        <pc:sldMkLst>
          <pc:docMk/>
          <pc:sldMk cId="4203385639" sldId="281"/>
        </pc:sldMkLst>
      </pc:sldChg>
      <pc:sldChg chg="modSp add">
        <pc:chgData name="Ekhardt Thomas (inf22145)" userId="S::inf22145@lehre.dhbw-stuttgart.de::b82e7b08-837f-43fe-910c-2c0e33c5decb" providerId="AD" clId="Web-{019EA209-7D5F-487A-892F-D4CCEEF083C6}" dt="2023-11-07T13:06:01.397" v="571"/>
        <pc:sldMkLst>
          <pc:docMk/>
          <pc:sldMk cId="3051921502" sldId="283"/>
        </pc:sldMkLst>
        <pc:spChg chg="mod">
          <ac:chgData name="Ekhardt Thomas (inf22145)" userId="S::inf22145@lehre.dhbw-stuttgart.de::b82e7b08-837f-43fe-910c-2c0e33c5decb" providerId="AD" clId="Web-{019EA209-7D5F-487A-892F-D4CCEEF083C6}" dt="2023-11-07T13:05:23.678" v="545" actId="20577"/>
          <ac:spMkLst>
            <pc:docMk/>
            <pc:sldMk cId="3051921502" sldId="283"/>
            <ac:spMk id="2241" creationId="{00000000-0000-0000-0000-000000000000}"/>
          </ac:spMkLst>
        </pc:spChg>
        <pc:graphicFrameChg chg="mod modGraphic">
          <ac:chgData name="Ekhardt Thomas (inf22145)" userId="S::inf22145@lehre.dhbw-stuttgart.de::b82e7b08-837f-43fe-910c-2c0e33c5decb" providerId="AD" clId="Web-{019EA209-7D5F-487A-892F-D4CCEEF083C6}" dt="2023-11-07T13:06:01.397" v="571"/>
          <ac:graphicFrameMkLst>
            <pc:docMk/>
            <pc:sldMk cId="3051921502" sldId="283"/>
            <ac:graphicFrameMk id="2242" creationId="{00000000-0000-0000-0000-000000000000}"/>
          </ac:graphicFrameMkLst>
        </pc:graphicFrameChg>
      </pc:sldChg>
      <pc:sldMasterChg chg="add addSldLayout">
        <pc:chgData name="Ekhardt Thomas (inf22145)" userId="S::inf22145@lehre.dhbw-stuttgart.de::b82e7b08-837f-43fe-910c-2c0e33c5decb" providerId="AD" clId="Web-{019EA209-7D5F-487A-892F-D4CCEEF083C6}" dt="2023-11-07T12:49:45.458" v="450"/>
        <pc:sldMasterMkLst>
          <pc:docMk/>
          <pc:sldMasterMk cId="0" sldId="2147483680"/>
        </pc:sldMasterMkLst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48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49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0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1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2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3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4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5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6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7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8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9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0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1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2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3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4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6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7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8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9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0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1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2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3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4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5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6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7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replId modSldLayout">
        <pc:chgData name="Ekhardt Thomas (inf22145)" userId="S::inf22145@lehre.dhbw-stuttgart.de::b82e7b08-837f-43fe-910c-2c0e33c5decb" providerId="AD" clId="Web-{019EA209-7D5F-487A-892F-D4CCEEF083C6}" dt="2023-11-07T12:49:45.458" v="450"/>
        <pc:sldMasterMkLst>
          <pc:docMk/>
          <pc:sldMasterMk cId="3160518945" sldId="2147483681"/>
        </pc:sldMasterMkLst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2427952498" sldId="2147483682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2088817245" sldId="2147483683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4228480576" sldId="2147483684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319339779" sldId="2147483685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450995414" sldId="2147483686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1909143584" sldId="2147483687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142209491" sldId="2147483688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1142290540" sldId="2147483689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953104288" sldId="2147483690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297416404" sldId="2147483691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261218391" sldId="2147483692"/>
          </pc:sldLayoutMkLst>
        </pc:sldLayoutChg>
      </pc:sldMasterChg>
    </pc:docChg>
  </pc:docChgLst>
  <pc:docChgLst>
    <pc:chgData name="Kopp Tristan (inf22062)" userId="S::inf22062@lehre.dhbw-stuttgart.de::28f7c260-d795-4183-ad43-b31b9302b1de" providerId="AD" clId="Web-{1E1E5086-1B25-4225-B0C5-AC254FCCED8A}"/>
    <pc:docChg chg="modSld">
      <pc:chgData name="Kopp Tristan (inf22062)" userId="S::inf22062@lehre.dhbw-stuttgart.de::28f7c260-d795-4183-ad43-b31b9302b1de" providerId="AD" clId="Web-{1E1E5086-1B25-4225-B0C5-AC254FCCED8A}" dt="2023-11-07T12:44:02.314" v="34" actId="20577"/>
      <pc:docMkLst>
        <pc:docMk/>
      </pc:docMkLst>
      <pc:sldChg chg="modSp">
        <pc:chgData name="Kopp Tristan (inf22062)" userId="S::inf22062@lehre.dhbw-stuttgart.de::28f7c260-d795-4183-ad43-b31b9302b1de" providerId="AD" clId="Web-{1E1E5086-1B25-4225-B0C5-AC254FCCED8A}" dt="2023-11-07T12:44:02.314" v="34" actId="20577"/>
        <pc:sldMkLst>
          <pc:docMk/>
          <pc:sldMk cId="4158375030" sldId="275"/>
        </pc:sldMkLst>
        <pc:spChg chg="mod">
          <ac:chgData name="Kopp Tristan (inf22062)" userId="S::inf22062@lehre.dhbw-stuttgart.de::28f7c260-d795-4183-ad43-b31b9302b1de" providerId="AD" clId="Web-{1E1E5086-1B25-4225-B0C5-AC254FCCED8A}" dt="2023-11-07T12:44:02.314" v="34" actId="20577"/>
          <ac:spMkLst>
            <pc:docMk/>
            <pc:sldMk cId="4158375030" sldId="275"/>
            <ac:spMk id="2" creationId="{273D5AA7-FA98-42E1-3054-178EF8192174}"/>
          </ac:spMkLst>
        </pc:spChg>
      </pc:sldChg>
    </pc:docChg>
  </pc:docChgLst>
  <pc:docChgLst>
    <pc:chgData name="Luz Simon (inf21063)" userId="S::inf21063@lehre.dhbw-stuttgart.de::1198999d-b3ef-4ddf-8cbd-82f6bbe95ded" providerId="AD" clId="Web-{E9BAD4D1-DEAE-4909-A79A-F350E537CFFF}"/>
    <pc:docChg chg="addSld delSld modSld sldOrd">
      <pc:chgData name="Luz Simon (inf21063)" userId="S::inf21063@lehre.dhbw-stuttgart.de::1198999d-b3ef-4ddf-8cbd-82f6bbe95ded" providerId="AD" clId="Web-{E9BAD4D1-DEAE-4909-A79A-F350E537CFFF}" dt="2023-11-03T08:37:13.008" v="426"/>
      <pc:docMkLst>
        <pc:docMk/>
      </pc:docMkLst>
      <pc:sldChg chg="modSp">
        <pc:chgData name="Luz Simon (inf21063)" userId="S::inf21063@lehre.dhbw-stuttgart.de::1198999d-b3ef-4ddf-8cbd-82f6bbe95ded" providerId="AD" clId="Web-{E9BAD4D1-DEAE-4909-A79A-F350E537CFFF}" dt="2023-11-03T07:39:03.290" v="48" actId="20577"/>
        <pc:sldMkLst>
          <pc:docMk/>
          <pc:sldMk cId="3102581154" sldId="256"/>
        </pc:sldMkLst>
        <pc:spChg chg="mod">
          <ac:chgData name="Luz Simon (inf21063)" userId="S::inf21063@lehre.dhbw-stuttgart.de::1198999d-b3ef-4ddf-8cbd-82f6bbe95ded" providerId="AD" clId="Web-{E9BAD4D1-DEAE-4909-A79A-F350E537CFFF}" dt="2023-11-03T07:39:03.290" v="48" actId="20577"/>
          <ac:spMkLst>
            <pc:docMk/>
            <pc:sldMk cId="3102581154" sldId="256"/>
            <ac:spMk id="2" creationId="{0C425ABB-F880-9EFD-4F27-AA0B0BFDBCD5}"/>
          </ac:spMkLst>
        </pc:spChg>
      </pc:sldChg>
      <pc:sldChg chg="addSp delSp modSp new del">
        <pc:chgData name="Luz Simon (inf21063)" userId="S::inf21063@lehre.dhbw-stuttgart.de::1198999d-b3ef-4ddf-8cbd-82f6bbe95ded" providerId="AD" clId="Web-{E9BAD4D1-DEAE-4909-A79A-F350E537CFFF}" dt="2023-11-03T08:18:31.478" v="268"/>
        <pc:sldMkLst>
          <pc:docMk/>
          <pc:sldMk cId="3932373471" sldId="257"/>
        </pc:sldMkLst>
        <pc:spChg chg="mod">
          <ac:chgData name="Luz Simon (inf21063)" userId="S::inf21063@lehre.dhbw-stuttgart.de::1198999d-b3ef-4ddf-8cbd-82f6bbe95ded" providerId="AD" clId="Web-{E9BAD4D1-DEAE-4909-A79A-F350E537CFFF}" dt="2023-11-03T07:37:39.210" v="9" actId="20577"/>
          <ac:spMkLst>
            <pc:docMk/>
            <pc:sldMk cId="3932373471" sldId="257"/>
            <ac:spMk id="2" creationId="{CA326616-7783-8EB7-5387-DA0F7FD8F05A}"/>
          </ac:spMkLst>
        </pc:spChg>
        <pc:spChg chg="add del">
          <ac:chgData name="Luz Simon (inf21063)" userId="S::inf21063@lehre.dhbw-stuttgart.de::1198999d-b3ef-4ddf-8cbd-82f6bbe95ded" providerId="AD" clId="Web-{E9BAD4D1-DEAE-4909-A79A-F350E537CFFF}" dt="2023-11-03T07:59:23.651" v="101"/>
          <ac:spMkLst>
            <pc:docMk/>
            <pc:sldMk cId="3932373471" sldId="257"/>
            <ac:spMk id="3" creationId="{77388A6E-F2A0-F1AD-D20E-D8B7E24A22B3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7:59:52.995" v="107" actId="1076"/>
          <ac:spMkLst>
            <pc:docMk/>
            <pc:sldMk cId="3932373471" sldId="257"/>
            <ac:spMk id="13" creationId="{541D0CBB-836A-53E3-E0D4-1975F79B0B61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09:18.338" v="230" actId="1076"/>
          <ac:spMkLst>
            <pc:docMk/>
            <pc:sldMk cId="3932373471" sldId="257"/>
            <ac:spMk id="14" creationId="{63943601-69FA-658D-A54F-83AE9330C7AB}"/>
          </ac:spMkLst>
        </pc:spChg>
        <pc:graphicFrameChg chg="add del mod ord modGraphic">
          <ac:chgData name="Luz Simon (inf21063)" userId="S::inf21063@lehre.dhbw-stuttgart.de::1198999d-b3ef-4ddf-8cbd-82f6bbe95ded" providerId="AD" clId="Web-{E9BAD4D1-DEAE-4909-A79A-F350E537CFFF}" dt="2023-11-03T07:57:32.632" v="60"/>
          <ac:graphicFrameMkLst>
            <pc:docMk/>
            <pc:sldMk cId="3932373471" sldId="257"/>
            <ac:graphicFrameMk id="6" creationId="{19604491-BD5E-44BB-DFD7-34C4D8F39594}"/>
          </ac:graphicFrameMkLst>
        </pc:graphicFrameChg>
        <pc:picChg chg="add del mod">
          <ac:chgData name="Luz Simon (inf21063)" userId="S::inf21063@lehre.dhbw-stuttgart.de::1198999d-b3ef-4ddf-8cbd-82f6bbe95ded" providerId="AD" clId="Web-{E9BAD4D1-DEAE-4909-A79A-F350E537CFFF}" dt="2023-11-03T07:41:17.559" v="52"/>
          <ac:picMkLst>
            <pc:docMk/>
            <pc:sldMk cId="3932373471" sldId="257"/>
            <ac:picMk id="4" creationId="{94EFCC6C-8C49-DA69-C217-9268735267BC}"/>
          </ac:picMkLst>
        </pc:picChg>
        <pc:picChg chg="add del mod">
          <ac:chgData name="Luz Simon (inf21063)" userId="S::inf21063@lehre.dhbw-stuttgart.de::1198999d-b3ef-4ddf-8cbd-82f6bbe95ded" providerId="AD" clId="Web-{E9BAD4D1-DEAE-4909-A79A-F350E537CFFF}" dt="2023-11-03T07:41:35.388" v="56"/>
          <ac:picMkLst>
            <pc:docMk/>
            <pc:sldMk cId="3932373471" sldId="257"/>
            <ac:picMk id="5" creationId="{FF0C5772-F56C-E48A-8600-9CFD92EB77A2}"/>
          </ac:picMkLst>
        </pc:picChg>
        <pc:picChg chg="add mod ord">
          <ac:chgData name="Luz Simon (inf21063)" userId="S::inf21063@lehre.dhbw-stuttgart.de::1198999d-b3ef-4ddf-8cbd-82f6bbe95ded" providerId="AD" clId="Web-{E9BAD4D1-DEAE-4909-A79A-F350E537CFFF}" dt="2023-11-03T07:59:53.011" v="108" actId="1076"/>
          <ac:picMkLst>
            <pc:docMk/>
            <pc:sldMk cId="3932373471" sldId="257"/>
            <ac:picMk id="15" creationId="{7D314F84-54F9-A1F1-4124-A01BC486B67B}"/>
          </ac:picMkLst>
        </pc:picChg>
        <pc:cxnChg chg="add del mod">
          <ac:chgData name="Luz Simon (inf21063)" userId="S::inf21063@lehre.dhbw-stuttgart.de::1198999d-b3ef-4ddf-8cbd-82f6bbe95ded" providerId="AD" clId="Web-{E9BAD4D1-DEAE-4909-A79A-F350E537CFFF}" dt="2023-11-03T08:00:36.090" v="116"/>
          <ac:cxnSpMkLst>
            <pc:docMk/>
            <pc:sldMk cId="3932373471" sldId="257"/>
            <ac:cxnSpMk id="16" creationId="{92DA9AA9-4039-8BDF-115D-4F47950725B6}"/>
          </ac:cxnSpMkLst>
        </pc:cxnChg>
        <pc:cxnChg chg="add del mod">
          <ac:chgData name="Luz Simon (inf21063)" userId="S::inf21063@lehre.dhbw-stuttgart.de::1198999d-b3ef-4ddf-8cbd-82f6bbe95ded" providerId="AD" clId="Web-{E9BAD4D1-DEAE-4909-A79A-F350E537CFFF}" dt="2023-11-03T08:03:42.017" v="126"/>
          <ac:cxnSpMkLst>
            <pc:docMk/>
            <pc:sldMk cId="3932373471" sldId="257"/>
            <ac:cxnSpMk id="17" creationId="{B9F65675-D49C-B95E-6F63-900CB4132F43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04:33.159" v="133"/>
          <ac:cxnSpMkLst>
            <pc:docMk/>
            <pc:sldMk cId="3932373471" sldId="257"/>
            <ac:cxnSpMk id="18" creationId="{60246440-BD16-6F42-EA29-894204E1A047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04:59.566" v="138" actId="1076"/>
          <ac:cxnSpMkLst>
            <pc:docMk/>
            <pc:sldMk cId="3932373471" sldId="257"/>
            <ac:cxnSpMk id="19" creationId="{E35E087A-5EE1-8DBF-2281-EF7B4793A6DD}"/>
          </ac:cxnSpMkLst>
        </pc:cxnChg>
      </pc:sldChg>
      <pc:sldChg chg="addSp delSp modSp new addAnim">
        <pc:chgData name="Luz Simon (inf21063)" userId="S::inf21063@lehre.dhbw-stuttgart.de::1198999d-b3ef-4ddf-8cbd-82f6bbe95ded" providerId="AD" clId="Web-{E9BAD4D1-DEAE-4909-A79A-F350E537CFFF}" dt="2023-11-03T08:30:50.888" v="407"/>
        <pc:sldMkLst>
          <pc:docMk/>
          <pc:sldMk cId="1434386069" sldId="258"/>
        </pc:sldMkLst>
        <pc:spChg chg="mod">
          <ac:chgData name="Luz Simon (inf21063)" userId="S::inf21063@lehre.dhbw-stuttgart.de::1198999d-b3ef-4ddf-8cbd-82f6bbe95ded" providerId="AD" clId="Web-{E9BAD4D1-DEAE-4909-A79A-F350E537CFFF}" dt="2023-11-03T08:09:40.183" v="235" actId="1076"/>
          <ac:spMkLst>
            <pc:docMk/>
            <pc:sldMk cId="1434386069" sldId="258"/>
            <ac:spMk id="2" creationId="{1C85FCDA-5C32-501E-FF6E-ED409E88D16D}"/>
          </ac:spMkLst>
        </pc:spChg>
        <pc:spChg chg="del">
          <ac:chgData name="Luz Simon (inf21063)" userId="S::inf21063@lehre.dhbw-stuttgart.de::1198999d-b3ef-4ddf-8cbd-82f6bbe95ded" providerId="AD" clId="Web-{E9BAD4D1-DEAE-4909-A79A-F350E537CFFF}" dt="2023-11-03T08:21:19.045" v="290"/>
          <ac:spMkLst>
            <pc:docMk/>
            <pc:sldMk cId="1434386069" sldId="258"/>
            <ac:spMk id="3" creationId="{1C08C58B-8E24-C15D-1A93-F973F74BC27D}"/>
          </ac:spMkLst>
        </pc:spChg>
        <pc:spChg chg="add del">
          <ac:chgData name="Luz Simon (inf21063)" userId="S::inf21063@lehre.dhbw-stuttgart.de::1198999d-b3ef-4ddf-8cbd-82f6bbe95ded" providerId="AD" clId="Web-{E9BAD4D1-DEAE-4909-A79A-F350E537CFFF}" dt="2023-11-03T08:05:31.317" v="149"/>
          <ac:spMkLst>
            <pc:docMk/>
            <pc:sldMk cId="1434386069" sldId="258"/>
            <ac:spMk id="4" creationId="{F9B6D954-37FF-BF6E-70C8-6BAAA46D5846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5" creationId="{17D2385F-D7DD-9699-8073-2BFC88366770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6" creationId="{9E6A3620-BB22-66E4-F14E-2170B799533A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9" creationId="{AB184906-878E-9D9E-DD6B-ED75F6DAA8A8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10" creationId="{72C7BCE9-665E-A81E-38C6-368A171E4CA5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8:25.369" v="388" actId="1076"/>
          <ac:spMkLst>
            <pc:docMk/>
            <pc:sldMk cId="1434386069" sldId="258"/>
            <ac:spMk id="16" creationId="{11411923-C1B1-25DF-037F-7F60A7E012EC}"/>
          </ac:spMkLst>
        </pc:spChg>
        <pc:spChg chg="add mod ord">
          <ac:chgData name="Luz Simon (inf21063)" userId="S::inf21063@lehre.dhbw-stuttgart.de::1198999d-b3ef-4ddf-8cbd-82f6bbe95ded" providerId="AD" clId="Web-{E9BAD4D1-DEAE-4909-A79A-F350E537CFFF}" dt="2023-11-03T08:27:19.977" v="372" actId="1076"/>
          <ac:spMkLst>
            <pc:docMk/>
            <pc:sldMk cId="1434386069" sldId="258"/>
            <ac:spMk id="19" creationId="{1E503707-41E1-6AB8-66A3-CD49BAE45F6B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7:56.868" v="383" actId="1076"/>
          <ac:spMkLst>
            <pc:docMk/>
            <pc:sldMk cId="1434386069" sldId="258"/>
            <ac:spMk id="20" creationId="{34E46480-C543-985F-A73E-F15AF9F3D022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8:00.603" v="384" actId="1076"/>
          <ac:spMkLst>
            <pc:docMk/>
            <pc:sldMk cId="1434386069" sldId="258"/>
            <ac:spMk id="21" creationId="{3D747972-2BB8-3B2C-FE23-DDD5B2195603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30:28.341" v="405" actId="1076"/>
          <ac:spMkLst>
            <pc:docMk/>
            <pc:sldMk cId="1434386069" sldId="258"/>
            <ac:spMk id="22" creationId="{1A1CB390-119A-320B-F100-7E780703C666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8:15.259" v="386" actId="1076"/>
          <ac:spMkLst>
            <pc:docMk/>
            <pc:sldMk cId="1434386069" sldId="258"/>
            <ac:spMk id="23" creationId="{C7A03C14-D0E3-FD09-EA96-C07F6E05E62D}"/>
          </ac:spMkLst>
        </pc:spChg>
        <pc:spChg chg="add mod ord">
          <ac:chgData name="Luz Simon (inf21063)" userId="S::inf21063@lehre.dhbw-stuttgart.de::1198999d-b3ef-4ddf-8cbd-82f6bbe95ded" providerId="AD" clId="Web-{E9BAD4D1-DEAE-4909-A79A-F350E537CFFF}" dt="2023-11-03T08:27:16.133" v="371" actId="14100"/>
          <ac:spMkLst>
            <pc:docMk/>
            <pc:sldMk cId="1434386069" sldId="258"/>
            <ac:spMk id="24" creationId="{A2969D41-19CA-C2DA-C137-215A28415035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7:49.884" v="382" actId="20577"/>
          <ac:spMkLst>
            <pc:docMk/>
            <pc:sldMk cId="1434386069" sldId="258"/>
            <ac:spMk id="25" creationId="{29D5B8CD-79CC-CCAC-F7F2-45AD9FF5D874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30:35.982" v="406" actId="14100"/>
          <ac:spMkLst>
            <pc:docMk/>
            <pc:sldMk cId="1434386069" sldId="258"/>
            <ac:spMk id="26" creationId="{AF2EC65A-8996-98E5-8A90-B3B67D0F3740}"/>
          </ac:spMkLst>
        </pc:spChg>
        <pc:grpChg chg="add del mod">
          <ac:chgData name="Luz Simon (inf21063)" userId="S::inf21063@lehre.dhbw-stuttgart.de::1198999d-b3ef-4ddf-8cbd-82f6bbe95ded" providerId="AD" clId="Web-{E9BAD4D1-DEAE-4909-A79A-F350E537CFFF}" dt="2023-11-03T08:29:54.965" v="400"/>
          <ac:grpSpMkLst>
            <pc:docMk/>
            <pc:sldMk cId="1434386069" sldId="258"/>
            <ac:grpSpMk id="17" creationId="{89DAA38F-349D-1BAB-AA60-0D12562F546B}"/>
          </ac:grpSpMkLst>
        </pc:grpChg>
        <pc:picChg chg="add mod">
          <ac:chgData name="Luz Simon (inf21063)" userId="S::inf21063@lehre.dhbw-stuttgart.de::1198999d-b3ef-4ddf-8cbd-82f6bbe95ded" providerId="AD" clId="Web-{E9BAD4D1-DEAE-4909-A79A-F350E537CFFF}" dt="2023-11-03T08:16:25.022" v="248" actId="1076"/>
          <ac:picMkLst>
            <pc:docMk/>
            <pc:sldMk cId="1434386069" sldId="258"/>
            <ac:picMk id="12" creationId="{9B5AC868-1CD5-E329-CA39-9D625A601E5B}"/>
          </ac:picMkLst>
        </pc:picChg>
        <pc:cxnChg chg="add del">
          <ac:chgData name="Luz Simon (inf21063)" userId="S::inf21063@lehre.dhbw-stuttgart.de::1198999d-b3ef-4ddf-8cbd-82f6bbe95ded" providerId="AD" clId="Web-{E9BAD4D1-DEAE-4909-A79A-F350E537CFFF}" dt="2023-11-03T08:07:20.304" v="185"/>
          <ac:cxnSpMkLst>
            <pc:docMk/>
            <pc:sldMk cId="1434386069" sldId="258"/>
            <ac:cxnSpMk id="8" creationId="{12A459BC-8DC5-81AB-06BC-61BF96981F42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17:10.992" v="255" actId="14100"/>
          <ac:cxnSpMkLst>
            <pc:docMk/>
            <pc:sldMk cId="1434386069" sldId="258"/>
            <ac:cxnSpMk id="14" creationId="{899DEDF4-274D-42C7-F8DE-C6F669EA47AA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29:41.230" v="399" actId="14100"/>
          <ac:cxnSpMkLst>
            <pc:docMk/>
            <pc:sldMk cId="1434386069" sldId="258"/>
            <ac:cxnSpMk id="18" creationId="{B4731954-112A-7E52-F5B7-00277CC0503A}"/>
          </ac:cxnSpMkLst>
        </pc:cxnChg>
      </pc:sldChg>
      <pc:sldChg chg="addSp delSp modSp new addAnim">
        <pc:chgData name="Luz Simon (inf21063)" userId="S::inf21063@lehre.dhbw-stuttgart.de::1198999d-b3ef-4ddf-8cbd-82f6bbe95ded" providerId="AD" clId="Web-{E9BAD4D1-DEAE-4909-A79A-F350E537CFFF}" dt="2023-11-03T08:37:13.008" v="426"/>
        <pc:sldMkLst>
          <pc:docMk/>
          <pc:sldMk cId="1007899044" sldId="259"/>
        </pc:sldMkLst>
        <pc:spChg chg="mod">
          <ac:chgData name="Luz Simon (inf21063)" userId="S::inf21063@lehre.dhbw-stuttgart.de::1198999d-b3ef-4ddf-8cbd-82f6bbe95ded" providerId="AD" clId="Web-{E9BAD4D1-DEAE-4909-A79A-F350E537CFFF}" dt="2023-11-03T08:35:12.442" v="413" actId="20577"/>
          <ac:spMkLst>
            <pc:docMk/>
            <pc:sldMk cId="1007899044" sldId="259"/>
            <ac:spMk id="2" creationId="{D09281F0-C2EE-CF85-AC7E-9CB4F03AED1E}"/>
          </ac:spMkLst>
        </pc:spChg>
        <pc:spChg chg="del">
          <ac:chgData name="Luz Simon (inf21063)" userId="S::inf21063@lehre.dhbw-stuttgart.de::1198999d-b3ef-4ddf-8cbd-82f6bbe95ded" providerId="AD" clId="Web-{E9BAD4D1-DEAE-4909-A79A-F350E537CFFF}" dt="2023-11-03T08:36:04.147" v="414"/>
          <ac:spMkLst>
            <pc:docMk/>
            <pc:sldMk cId="1007899044" sldId="259"/>
            <ac:spMk id="3" creationId="{53B77482-A16D-DA83-59B3-E8190BDCC959}"/>
          </ac:spMkLst>
        </pc:spChg>
        <pc:picChg chg="add mod ord">
          <ac:chgData name="Luz Simon (inf21063)" userId="S::inf21063@lehre.dhbw-stuttgart.de::1198999d-b3ef-4ddf-8cbd-82f6bbe95ded" providerId="AD" clId="Web-{E9BAD4D1-DEAE-4909-A79A-F350E537CFFF}" dt="2023-11-03T08:37:00.320" v="423" actId="1076"/>
          <ac:picMkLst>
            <pc:docMk/>
            <pc:sldMk cId="1007899044" sldId="259"/>
            <ac:picMk id="4" creationId="{DE11072E-09BA-0294-D511-AE6202FF404A}"/>
          </ac:picMkLst>
        </pc:picChg>
        <pc:picChg chg="add mod">
          <ac:chgData name="Luz Simon (inf21063)" userId="S::inf21063@lehre.dhbw-stuttgart.de::1198999d-b3ef-4ddf-8cbd-82f6bbe95ded" providerId="AD" clId="Web-{E9BAD4D1-DEAE-4909-A79A-F350E537CFFF}" dt="2023-11-03T08:37:05.961" v="424" actId="1076"/>
          <ac:picMkLst>
            <pc:docMk/>
            <pc:sldMk cId="1007899044" sldId="259"/>
            <ac:picMk id="5" creationId="{A026C02F-25B9-6902-E028-3AA6B0D27BAD}"/>
          </ac:picMkLst>
        </pc:picChg>
      </pc:sldChg>
      <pc:sldChg chg="add del replId">
        <pc:chgData name="Luz Simon (inf21063)" userId="S::inf21063@lehre.dhbw-stuttgart.de::1198999d-b3ef-4ddf-8cbd-82f6bbe95ded" providerId="AD" clId="Web-{E9BAD4D1-DEAE-4909-A79A-F350E537CFFF}" dt="2023-11-03T08:16:15.615" v="247"/>
        <pc:sldMkLst>
          <pc:docMk/>
          <pc:sldMk cId="1226368053" sldId="259"/>
        </pc:sldMkLst>
      </pc:sldChg>
      <pc:sldChg chg="delSp modSp add del ord replId">
        <pc:chgData name="Luz Simon (inf21063)" userId="S::inf21063@lehre.dhbw-stuttgart.de::1198999d-b3ef-4ddf-8cbd-82f6bbe95ded" providerId="AD" clId="Web-{E9BAD4D1-DEAE-4909-A79A-F350E537CFFF}" dt="2023-11-03T08:19:19.245" v="276"/>
        <pc:sldMkLst>
          <pc:docMk/>
          <pc:sldMk cId="2218044973" sldId="259"/>
        </pc:sldMkLst>
        <pc:spChg chg="topLvl">
          <ac:chgData name="Luz Simon (inf21063)" userId="S::inf21063@lehre.dhbw-stuttgart.de::1198999d-b3ef-4ddf-8cbd-82f6bbe95ded" providerId="AD" clId="Web-{E9BAD4D1-DEAE-4909-A79A-F350E537CFFF}" dt="2023-11-03T08:18:48.541" v="270"/>
          <ac:spMkLst>
            <pc:docMk/>
            <pc:sldMk cId="2218044973" sldId="259"/>
            <ac:spMk id="5" creationId="{17D2385F-D7DD-9699-8073-2BFC88366770}"/>
          </ac:spMkLst>
        </pc:spChg>
        <pc:spChg chg="del mod topLvl">
          <ac:chgData name="Luz Simon (inf21063)" userId="S::inf21063@lehre.dhbw-stuttgart.de::1198999d-b3ef-4ddf-8cbd-82f6bbe95ded" providerId="AD" clId="Web-{E9BAD4D1-DEAE-4909-A79A-F350E537CFFF}" dt="2023-11-03T08:18:54.432" v="273"/>
          <ac:spMkLst>
            <pc:docMk/>
            <pc:sldMk cId="2218044973" sldId="259"/>
            <ac:spMk id="6" creationId="{9E6A3620-BB22-66E4-F14E-2170B799533A}"/>
          </ac:spMkLst>
        </pc:spChg>
        <pc:spChg chg="del topLvl">
          <ac:chgData name="Luz Simon (inf21063)" userId="S::inf21063@lehre.dhbw-stuttgart.de::1198999d-b3ef-4ddf-8cbd-82f6bbe95ded" providerId="AD" clId="Web-{E9BAD4D1-DEAE-4909-A79A-F350E537CFFF}" dt="2023-11-03T08:18:54.432" v="272"/>
          <ac:spMkLst>
            <pc:docMk/>
            <pc:sldMk cId="2218044973" sldId="259"/>
            <ac:spMk id="9" creationId="{AB184906-878E-9D9E-DD6B-ED75F6DAA8A8}"/>
          </ac:spMkLst>
        </pc:spChg>
        <pc:spChg chg="del topLvl">
          <ac:chgData name="Luz Simon (inf21063)" userId="S::inf21063@lehre.dhbw-stuttgart.de::1198999d-b3ef-4ddf-8cbd-82f6bbe95ded" providerId="AD" clId="Web-{E9BAD4D1-DEAE-4909-A79A-F350E537CFFF}" dt="2023-11-03T08:18:54.432" v="271"/>
          <ac:spMkLst>
            <pc:docMk/>
            <pc:sldMk cId="2218044973" sldId="259"/>
            <ac:spMk id="10" creationId="{72C7BCE9-665E-A81E-38C6-368A171E4CA5}"/>
          </ac:spMkLst>
        </pc:spChg>
        <pc:grpChg chg="del">
          <ac:chgData name="Luz Simon (inf21063)" userId="S::inf21063@lehre.dhbw-stuttgart.de::1198999d-b3ef-4ddf-8cbd-82f6bbe95ded" providerId="AD" clId="Web-{E9BAD4D1-DEAE-4909-A79A-F350E537CFFF}" dt="2023-11-03T08:18:48.541" v="270"/>
          <ac:grpSpMkLst>
            <pc:docMk/>
            <pc:sldMk cId="2218044973" sldId="259"/>
            <ac:grpSpMk id="17" creationId="{89DAA38F-349D-1BAB-AA60-0D12562F546B}"/>
          </ac:grpSpMkLst>
        </pc:grpChg>
        <pc:cxnChg chg="mod">
          <ac:chgData name="Luz Simon (inf21063)" userId="S::inf21063@lehre.dhbw-stuttgart.de::1198999d-b3ef-4ddf-8cbd-82f6bbe95ded" providerId="AD" clId="Web-{E9BAD4D1-DEAE-4909-A79A-F350E537CFFF}" dt="2023-11-03T08:19:02.479" v="274" actId="14100"/>
          <ac:cxnSpMkLst>
            <pc:docMk/>
            <pc:sldMk cId="2218044973" sldId="259"/>
            <ac:cxnSpMk id="14" creationId="{899DEDF4-274D-42C7-F8DE-C6F669EA47AA}"/>
          </ac:cxnSpMkLst>
        </pc:cxnChg>
        <pc:cxnChg chg="mod">
          <ac:chgData name="Luz Simon (inf21063)" userId="S::inf21063@lehre.dhbw-stuttgart.de::1198999d-b3ef-4ddf-8cbd-82f6bbe95ded" providerId="AD" clId="Web-{E9BAD4D1-DEAE-4909-A79A-F350E537CFFF}" dt="2023-11-03T08:19:12.979" v="275" actId="14100"/>
          <ac:cxnSpMkLst>
            <pc:docMk/>
            <pc:sldMk cId="2218044973" sldId="259"/>
            <ac:cxnSpMk id="18" creationId="{B4731954-112A-7E52-F5B7-00277CC0503A}"/>
          </ac:cxnSpMkLst>
        </pc:cxnChg>
      </pc:sldChg>
    </pc:docChg>
  </pc:docChgLst>
  <pc:docChgLst>
    <pc:chgData name="Ernst Robin (inf22176)" userId="S::inf22176@lehre.dhbw-stuttgart.de::b188a04f-7094-4bcb-9a2f-3d149e049f6b" providerId="AD" clId="Web-{07284E6A-C46F-032C-39CF-2E9B0A875908}"/>
    <pc:docChg chg="addSld delSld modSld">
      <pc:chgData name="Ernst Robin (inf22176)" userId="S::inf22176@lehre.dhbw-stuttgart.de::b188a04f-7094-4bcb-9a2f-3d149e049f6b" providerId="AD" clId="Web-{07284E6A-C46F-032C-39CF-2E9B0A875908}" dt="2023-11-07T13:03:22.050" v="768"/>
      <pc:docMkLst>
        <pc:docMk/>
      </pc:docMkLst>
      <pc:sldChg chg="modSp">
        <pc:chgData name="Ernst Robin (inf22176)" userId="S::inf22176@lehre.dhbw-stuttgart.de::b188a04f-7094-4bcb-9a2f-3d149e049f6b" providerId="AD" clId="Web-{07284E6A-C46F-032C-39CF-2E9B0A875908}" dt="2023-11-07T12:39:50.513" v="525" actId="20577"/>
        <pc:sldMkLst>
          <pc:docMk/>
          <pc:sldMk cId="725189407" sldId="273"/>
        </pc:sldMkLst>
        <pc:spChg chg="mod">
          <ac:chgData name="Ernst Robin (inf22176)" userId="S::inf22176@lehre.dhbw-stuttgart.de::b188a04f-7094-4bcb-9a2f-3d149e049f6b" providerId="AD" clId="Web-{07284E6A-C46F-032C-39CF-2E9B0A875908}" dt="2023-11-07T12:36:13.300" v="182" actId="20577"/>
          <ac:spMkLst>
            <pc:docMk/>
            <pc:sldMk cId="725189407" sldId="273"/>
            <ac:spMk id="2" creationId="{A3ACEB8A-A8FE-13F2-3858-D11906296484}"/>
          </ac:spMkLst>
        </pc:spChg>
        <pc:spChg chg="mod">
          <ac:chgData name="Ernst Robin (inf22176)" userId="S::inf22176@lehre.dhbw-stuttgart.de::b188a04f-7094-4bcb-9a2f-3d149e049f6b" providerId="AD" clId="Web-{07284E6A-C46F-032C-39CF-2E9B0A875908}" dt="2023-11-07T12:39:50.513" v="525" actId="20577"/>
          <ac:spMkLst>
            <pc:docMk/>
            <pc:sldMk cId="725189407" sldId="273"/>
            <ac:spMk id="3" creationId="{CEDC774C-FB2F-41E6-6DB9-26142F5A2898}"/>
          </ac:spMkLst>
        </pc:spChg>
      </pc:sldChg>
      <pc:sldChg chg="addSp delSp modSp new del">
        <pc:chgData name="Ernst Robin (inf22176)" userId="S::inf22176@lehre.dhbw-stuttgart.de::b188a04f-7094-4bcb-9a2f-3d149e049f6b" providerId="AD" clId="Web-{07284E6A-C46F-032C-39CF-2E9B0A875908}" dt="2023-11-07T12:40:13.014" v="529"/>
        <pc:sldMkLst>
          <pc:docMk/>
          <pc:sldMk cId="3878050171" sldId="278"/>
        </pc:sldMkLst>
        <pc:spChg chg="add del">
          <ac:chgData name="Ernst Robin (inf22176)" userId="S::inf22176@lehre.dhbw-stuttgart.de::b188a04f-7094-4bcb-9a2f-3d149e049f6b" providerId="AD" clId="Web-{07284E6A-C46F-032C-39CF-2E9B0A875908}" dt="2023-11-07T12:40:11.936" v="528"/>
          <ac:spMkLst>
            <pc:docMk/>
            <pc:sldMk cId="3878050171" sldId="278"/>
            <ac:spMk id="3" creationId="{D6A47632-D9BD-B6DA-8833-1EC91E2A66CD}"/>
          </ac:spMkLst>
        </pc:spChg>
        <pc:picChg chg="add del mod ord">
          <ac:chgData name="Ernst Robin (inf22176)" userId="S::inf22176@lehre.dhbw-stuttgart.de::b188a04f-7094-4bcb-9a2f-3d149e049f6b" providerId="AD" clId="Web-{07284E6A-C46F-032C-39CF-2E9B0A875908}" dt="2023-11-07T12:40:11.936" v="528"/>
          <ac:picMkLst>
            <pc:docMk/>
            <pc:sldMk cId="3878050171" sldId="278"/>
            <ac:picMk id="4" creationId="{3ACD5504-59F8-07A9-6B48-70EECB9DB8C8}"/>
          </ac:picMkLst>
        </pc:picChg>
      </pc:sldChg>
      <pc:sldChg chg="addSp modSp new">
        <pc:chgData name="Ernst Robin (inf22176)" userId="S::inf22176@lehre.dhbw-stuttgart.de::b188a04f-7094-4bcb-9a2f-3d149e049f6b" providerId="AD" clId="Web-{07284E6A-C46F-032C-39CF-2E9B0A875908}" dt="2023-11-07T12:43:34.164" v="648" actId="20577"/>
        <pc:sldMkLst>
          <pc:docMk/>
          <pc:sldMk cId="4154315917" sldId="278"/>
        </pc:sldMkLst>
        <pc:spChg chg="mod">
          <ac:chgData name="Ernst Robin (inf22176)" userId="S::inf22176@lehre.dhbw-stuttgart.de::b188a04f-7094-4bcb-9a2f-3d149e049f6b" providerId="AD" clId="Web-{07284E6A-C46F-032C-39CF-2E9B0A875908}" dt="2023-11-07T12:43:34.164" v="648" actId="20577"/>
          <ac:spMkLst>
            <pc:docMk/>
            <pc:sldMk cId="4154315917" sldId="278"/>
            <ac:spMk id="2" creationId="{45FC9BAE-4FB0-8647-B1C6-124466DBDB6E}"/>
          </ac:spMkLst>
        </pc:spChg>
        <pc:spChg chg="mod">
          <ac:chgData name="Ernst Robin (inf22176)" userId="S::inf22176@lehre.dhbw-stuttgart.de::b188a04f-7094-4bcb-9a2f-3d149e049f6b" providerId="AD" clId="Web-{07284E6A-C46F-032C-39CF-2E9B0A875908}" dt="2023-11-07T12:43:23.898" v="645" actId="20577"/>
          <ac:spMkLst>
            <pc:docMk/>
            <pc:sldMk cId="4154315917" sldId="278"/>
            <ac:spMk id="3" creationId="{16931DD7-A89E-3589-D823-8DF34EA8D96B}"/>
          </ac:spMkLst>
        </pc:spChg>
        <pc:picChg chg="add mod">
          <ac:chgData name="Ernst Robin (inf22176)" userId="S::inf22176@lehre.dhbw-stuttgart.de::b188a04f-7094-4bcb-9a2f-3d149e049f6b" providerId="AD" clId="Web-{07284E6A-C46F-032C-39CF-2E9B0A875908}" dt="2023-11-07T12:43:30.789" v="647" actId="1076"/>
          <ac:picMkLst>
            <pc:docMk/>
            <pc:sldMk cId="4154315917" sldId="278"/>
            <ac:picMk id="4" creationId="{333A1A47-81AD-58EA-7E0F-A0B1956E683C}"/>
          </ac:picMkLst>
        </pc:picChg>
      </pc:sldChg>
      <pc:sldChg chg="addSp delSp modSp new mod setBg">
        <pc:chgData name="Ernst Robin (inf22176)" userId="S::inf22176@lehre.dhbw-stuttgart.de::b188a04f-7094-4bcb-9a2f-3d149e049f6b" providerId="AD" clId="Web-{07284E6A-C46F-032C-39CF-2E9B0A875908}" dt="2023-11-07T13:03:22.050" v="768"/>
        <pc:sldMkLst>
          <pc:docMk/>
          <pc:sldMk cId="2234184455" sldId="279"/>
        </pc:sldMkLst>
        <pc:spChg chg="mod">
          <ac:chgData name="Ernst Robin (inf22176)" userId="S::inf22176@lehre.dhbw-stuttgart.de::b188a04f-7094-4bcb-9a2f-3d149e049f6b" providerId="AD" clId="Web-{07284E6A-C46F-032C-39CF-2E9B0A875908}" dt="2023-11-07T12:44:52.809" v="661"/>
          <ac:spMkLst>
            <pc:docMk/>
            <pc:sldMk cId="2234184455" sldId="279"/>
            <ac:spMk id="2" creationId="{523A62E6-EF2C-2A0F-10EB-505C27038E51}"/>
          </ac:spMkLst>
        </pc:spChg>
        <pc:spChg chg="mod">
          <ac:chgData name="Ernst Robin (inf22176)" userId="S::inf22176@lehre.dhbw-stuttgart.de::b188a04f-7094-4bcb-9a2f-3d149e049f6b" providerId="AD" clId="Web-{07284E6A-C46F-032C-39CF-2E9B0A875908}" dt="2023-11-07T13:03:16.940" v="762" actId="20577"/>
          <ac:spMkLst>
            <pc:docMk/>
            <pc:sldMk cId="2234184455" sldId="279"/>
            <ac:spMk id="3" creationId="{6700F963-34C8-43E6-00F8-577A8D796097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4:53.434" v="663"/>
          <ac:spMkLst>
            <pc:docMk/>
            <pc:sldMk cId="2234184455" sldId="279"/>
            <ac:spMk id="6" creationId="{44E44A4E-48DA-067A-3CD5-BCBCA0E91D83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6:18.391" v="673"/>
          <ac:spMkLst>
            <pc:docMk/>
            <pc:sldMk cId="2234184455" sldId="279"/>
            <ac:spMk id="9" creationId="{D3ED3B78-B41F-1AA3-EE22-3F7A5B43A7CF}"/>
          </ac:spMkLst>
        </pc:spChg>
        <pc:spChg chg="add del">
          <ac:chgData name="Ernst Robin (inf22176)" userId="S::inf22176@lehre.dhbw-stuttgart.de::b188a04f-7094-4bcb-9a2f-3d149e049f6b" providerId="AD" clId="Web-{07284E6A-C46F-032C-39CF-2E9B0A875908}" dt="2023-11-07T12:44:52.809" v="661"/>
          <ac:spMkLst>
            <pc:docMk/>
            <pc:sldMk cId="2234184455" sldId="279"/>
            <ac:spMk id="11" creationId="{32AEEBC8-9D30-42EF-95F2-386C2653FBF0}"/>
          </ac:spMkLst>
        </pc:spChg>
        <pc:spChg chg="add del">
          <ac:chgData name="Ernst Robin (inf22176)" userId="S::inf22176@lehre.dhbw-stuttgart.de::b188a04f-7094-4bcb-9a2f-3d149e049f6b" providerId="AD" clId="Web-{07284E6A-C46F-032C-39CF-2E9B0A875908}" dt="2023-11-07T12:44:52.809" v="661"/>
          <ac:spMkLst>
            <pc:docMk/>
            <pc:sldMk cId="2234184455" sldId="279"/>
            <ac:spMk id="13" creationId="{2E92FA66-67D7-4CB4-94D3-E643A9AD4757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6:53.924" v="679"/>
          <ac:spMkLst>
            <pc:docMk/>
            <pc:sldMk cId="2234184455" sldId="279"/>
            <ac:spMk id="14" creationId="{FB8D7CE9-A185-FBC9-4584-E4A0357C9B7C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9:10.509" v="701"/>
          <ac:spMkLst>
            <pc:docMk/>
            <pc:sldMk cId="2234184455" sldId="279"/>
            <ac:spMk id="17" creationId="{3D2852ED-F200-06B3-FDFF-9F781C105569}"/>
          </ac:spMkLst>
        </pc:spChg>
        <pc:spChg chg="add mod">
          <ac:chgData name="Ernst Robin (inf22176)" userId="S::inf22176@lehre.dhbw-stuttgart.de::b188a04f-7094-4bcb-9a2f-3d149e049f6b" providerId="AD" clId="Web-{07284E6A-C46F-032C-39CF-2E9B0A875908}" dt="2023-11-07T13:03:22.050" v="768"/>
          <ac:spMkLst>
            <pc:docMk/>
            <pc:sldMk cId="2234184455" sldId="279"/>
            <ac:spMk id="20" creationId="{693E7AB2-9DF7-01BA-4E2A-593F61F36893}"/>
          </ac:spMkLst>
        </pc:spChg>
        <pc:graphicFrameChg chg="add del mod ord modGraphic">
          <ac:chgData name="Ernst Robin (inf22176)" userId="S::inf22176@lehre.dhbw-stuttgart.de::b188a04f-7094-4bcb-9a2f-3d149e049f6b" providerId="AD" clId="Web-{07284E6A-C46F-032C-39CF-2E9B0A875908}" dt="2023-11-07T12:44:53.434" v="664"/>
          <ac:graphicFrameMkLst>
            <pc:docMk/>
            <pc:sldMk cId="2234184455" sldId="279"/>
            <ac:graphicFrameMk id="5" creationId="{BA052180-3F40-4CDC-1624-28584E39DF3C}"/>
          </ac:graphicFrameMkLst>
        </pc:graphicFrameChg>
        <pc:graphicFrameChg chg="add mod modGraphic">
          <ac:chgData name="Ernst Robin (inf22176)" userId="S::inf22176@lehre.dhbw-stuttgart.de::b188a04f-7094-4bcb-9a2f-3d149e049f6b" providerId="AD" clId="Web-{07284E6A-C46F-032C-39CF-2E9B0A875908}" dt="2023-11-07T12:49:50.636" v="708"/>
          <ac:graphicFrameMkLst>
            <pc:docMk/>
            <pc:sldMk cId="2234184455" sldId="279"/>
            <ac:graphicFrameMk id="8" creationId="{B9251023-19B3-F0DC-49CF-5633A7D65007}"/>
          </ac:graphicFrameMkLst>
        </pc:graphicFrameChg>
        <pc:graphicFrameChg chg="add mod modGraphic">
          <ac:chgData name="Ernst Robin (inf22176)" userId="S::inf22176@lehre.dhbw-stuttgart.de::b188a04f-7094-4bcb-9a2f-3d149e049f6b" providerId="AD" clId="Web-{07284E6A-C46F-032C-39CF-2E9B0A875908}" dt="2023-11-07T12:48:12.193" v="695"/>
          <ac:graphicFrameMkLst>
            <pc:docMk/>
            <pc:sldMk cId="2234184455" sldId="279"/>
            <ac:graphicFrameMk id="12" creationId="{749A6825-F280-BB68-2545-0847E4D917AA}"/>
          </ac:graphicFrameMkLst>
        </pc:graphicFrameChg>
        <pc:graphicFrameChg chg="add del mod modGraphic">
          <ac:chgData name="Ernst Robin (inf22176)" userId="S::inf22176@lehre.dhbw-stuttgart.de::b188a04f-7094-4bcb-9a2f-3d149e049f6b" providerId="AD" clId="Web-{07284E6A-C46F-032C-39CF-2E9B0A875908}" dt="2023-11-07T13:03:21.315" v="765"/>
          <ac:graphicFrameMkLst>
            <pc:docMk/>
            <pc:sldMk cId="2234184455" sldId="279"/>
            <ac:graphicFrameMk id="16" creationId="{663D9F29-A7EB-E9B5-8ADE-36763AFAC606}"/>
          </ac:graphicFrameMkLst>
        </pc:graphicFrameChg>
        <pc:graphicFrameChg chg="add mod">
          <ac:chgData name="Ernst Robin (inf22176)" userId="S::inf22176@lehre.dhbw-stuttgart.de::b188a04f-7094-4bcb-9a2f-3d149e049f6b" providerId="AD" clId="Web-{07284E6A-C46F-032C-39CF-2E9B0A875908}" dt="2023-11-07T13:03:22.003" v="766"/>
          <ac:graphicFrameMkLst>
            <pc:docMk/>
            <pc:sldMk cId="2234184455" sldId="279"/>
            <ac:graphicFrameMk id="19" creationId="{7C4EA829-0FBD-CAB7-B89B-43460DBDF05B}"/>
          </ac:graphicFrameMkLst>
        </pc:graphicFrameChg>
      </pc:sldChg>
    </pc:docChg>
  </pc:docChgLst>
  <pc:docChgLst>
    <pc:chgData name="Luz Simon (inf21063)" userId="S::inf21063@lehre.dhbw-stuttgart.de::1198999d-b3ef-4ddf-8cbd-82f6bbe95ded" providerId="AD" clId="Web-{46661FAD-558F-4580-B50D-2ED900A1A28C}"/>
    <pc:docChg chg="modSld">
      <pc:chgData name="Luz Simon (inf21063)" userId="S::inf21063@lehre.dhbw-stuttgart.de::1198999d-b3ef-4ddf-8cbd-82f6bbe95ded" providerId="AD" clId="Web-{46661FAD-558F-4580-B50D-2ED900A1A28C}" dt="2023-11-09T22:15:35.632" v="19"/>
      <pc:docMkLst>
        <pc:docMk/>
      </pc:docMkLst>
      <pc:sldChg chg="addSp delSp modSp addAnim delAnim">
        <pc:chgData name="Luz Simon (inf21063)" userId="S::inf21063@lehre.dhbw-stuttgart.de::1198999d-b3ef-4ddf-8cbd-82f6bbe95ded" providerId="AD" clId="Web-{46661FAD-558F-4580-B50D-2ED900A1A28C}" dt="2023-11-09T22:15:35.632" v="19"/>
        <pc:sldMkLst>
          <pc:docMk/>
          <pc:sldMk cId="3436284438" sldId="310"/>
        </pc:sldMkLst>
        <pc:picChg chg="del">
          <ac:chgData name="Luz Simon (inf21063)" userId="S::inf21063@lehre.dhbw-stuttgart.de::1198999d-b3ef-4ddf-8cbd-82f6bbe95ded" providerId="AD" clId="Web-{46661FAD-558F-4580-B50D-2ED900A1A28C}" dt="2023-11-09T22:14:01.911" v="3"/>
          <ac:picMkLst>
            <pc:docMk/>
            <pc:sldMk cId="3436284438" sldId="310"/>
            <ac:picMk id="2" creationId="{9B3F3D70-992D-8F51-1B59-D32D1EF15672}"/>
          </ac:picMkLst>
        </pc:picChg>
        <pc:picChg chg="del">
          <ac:chgData name="Luz Simon (inf21063)" userId="S::inf21063@lehre.dhbw-stuttgart.de::1198999d-b3ef-4ddf-8cbd-82f6bbe95ded" providerId="AD" clId="Web-{46661FAD-558F-4580-B50D-2ED900A1A28C}" dt="2023-11-09T22:14:44.615" v="7"/>
          <ac:picMkLst>
            <pc:docMk/>
            <pc:sldMk cId="3436284438" sldId="310"/>
            <ac:picMk id="3" creationId="{4CA00E1C-3197-303B-8FE2-BA13A60B691A}"/>
          </ac:picMkLst>
        </pc:picChg>
        <pc:picChg chg="add mod">
          <ac:chgData name="Luz Simon (inf21063)" userId="S::inf21063@lehre.dhbw-stuttgart.de::1198999d-b3ef-4ddf-8cbd-82f6bbe95ded" providerId="AD" clId="Web-{46661FAD-558F-4580-B50D-2ED900A1A28C}" dt="2023-11-09T22:15:16.647" v="13" actId="1076"/>
          <ac:picMkLst>
            <pc:docMk/>
            <pc:sldMk cId="3436284438" sldId="310"/>
            <ac:picMk id="5" creationId="{97C76181-6C44-8DAB-D3B4-9D56CA0EF6BD}"/>
          </ac:picMkLst>
        </pc:picChg>
        <pc:picChg chg="add del mod">
          <ac:chgData name="Luz Simon (inf21063)" userId="S::inf21063@lehre.dhbw-stuttgart.de::1198999d-b3ef-4ddf-8cbd-82f6bbe95ded" providerId="AD" clId="Web-{46661FAD-558F-4580-B50D-2ED900A1A28C}" dt="2023-11-09T22:14:32.974" v="6"/>
          <ac:picMkLst>
            <pc:docMk/>
            <pc:sldMk cId="3436284438" sldId="310"/>
            <ac:picMk id="6" creationId="{4BD881CE-3E8C-E551-6735-93D533D02D68}"/>
          </ac:picMkLst>
        </pc:picChg>
        <pc:picChg chg="add mod">
          <ac:chgData name="Luz Simon (inf21063)" userId="S::inf21063@lehre.dhbw-stuttgart.de::1198999d-b3ef-4ddf-8cbd-82f6bbe95ded" providerId="AD" clId="Web-{46661FAD-558F-4580-B50D-2ED900A1A28C}" dt="2023-11-09T22:15:28.851" v="17" actId="1076"/>
          <ac:picMkLst>
            <pc:docMk/>
            <pc:sldMk cId="3436284438" sldId="310"/>
            <ac:picMk id="7" creationId="{74114D54-0BE1-E52F-557E-9EE6DE3AC40C}"/>
          </ac:picMkLst>
        </pc:picChg>
      </pc:sldChg>
    </pc:docChg>
  </pc:docChgLst>
  <pc:docChgLst>
    <pc:chgData name="Doerr Florian (inf22192)" userId="6589545b-6867-4b79-b080-55faed19e61a" providerId="ADAL" clId="{B37D8261-3D7A-49D7-8F3E-0ECB4309540E}"/>
    <pc:docChg chg="custSel addSld delSld modSld">
      <pc:chgData name="Doerr Florian (inf22192)" userId="6589545b-6867-4b79-b080-55faed19e61a" providerId="ADAL" clId="{B37D8261-3D7A-49D7-8F3E-0ECB4309540E}" dt="2023-11-09T07:30:37.281" v="122" actId="47"/>
      <pc:docMkLst>
        <pc:docMk/>
      </pc:docMkLst>
      <pc:sldChg chg="addSp modSp del mod">
        <pc:chgData name="Doerr Florian (inf22192)" userId="6589545b-6867-4b79-b080-55faed19e61a" providerId="ADAL" clId="{B37D8261-3D7A-49D7-8F3E-0ECB4309540E}" dt="2023-11-07T12:32:10.892" v="61" actId="2696"/>
        <pc:sldMkLst>
          <pc:docMk/>
          <pc:sldMk cId="1187683924" sldId="260"/>
        </pc:sldMkLst>
        <pc:picChg chg="add mod">
          <ac:chgData name="Doerr Florian (inf22192)" userId="6589545b-6867-4b79-b080-55faed19e61a" providerId="ADAL" clId="{B37D8261-3D7A-49D7-8F3E-0ECB4309540E}" dt="2023-11-07T12:26:17.171" v="35" actId="1076"/>
          <ac:picMkLst>
            <pc:docMk/>
            <pc:sldMk cId="1187683924" sldId="260"/>
            <ac:picMk id="3" creationId="{94375993-C2F8-6E96-0916-9A38C9F10690}"/>
          </ac:picMkLst>
        </pc:picChg>
      </pc:sldChg>
      <pc:sldChg chg="addSp delSp modSp add mod">
        <pc:chgData name="Doerr Florian (inf22192)" userId="6589545b-6867-4b79-b080-55faed19e61a" providerId="ADAL" clId="{B37D8261-3D7A-49D7-8F3E-0ECB4309540E}" dt="2023-11-07T13:13:08.157" v="77" actId="1076"/>
        <pc:sldMkLst>
          <pc:docMk/>
          <pc:sldMk cId="4072069373" sldId="260"/>
        </pc:sldMkLst>
        <pc:picChg chg="del">
          <ac:chgData name="Doerr Florian (inf22192)" userId="6589545b-6867-4b79-b080-55faed19e61a" providerId="ADAL" clId="{B37D8261-3D7A-49D7-8F3E-0ECB4309540E}" dt="2023-11-07T13:12:45.544" v="71" actId="478"/>
          <ac:picMkLst>
            <pc:docMk/>
            <pc:sldMk cId="4072069373" sldId="260"/>
            <ac:picMk id="3" creationId="{94375993-C2F8-6E96-0916-9A38C9F10690}"/>
          </ac:picMkLst>
        </pc:picChg>
        <pc:picChg chg="add mod">
          <ac:chgData name="Doerr Florian (inf22192)" userId="6589545b-6867-4b79-b080-55faed19e61a" providerId="ADAL" clId="{B37D8261-3D7A-49D7-8F3E-0ECB4309540E}" dt="2023-11-07T13:13:08.157" v="77" actId="1076"/>
          <ac:picMkLst>
            <pc:docMk/>
            <pc:sldMk cId="4072069373" sldId="260"/>
            <ac:picMk id="4" creationId="{002FDFAD-0DCF-C53E-0542-229D64D202D9}"/>
          </ac:picMkLst>
        </pc:picChg>
      </pc:sldChg>
      <pc:sldChg chg="new">
        <pc:chgData name="Doerr Florian (inf22192)" userId="6589545b-6867-4b79-b080-55faed19e61a" providerId="ADAL" clId="{B37D8261-3D7A-49D7-8F3E-0ECB4309540E}" dt="2023-11-07T12:24:48.841" v="0" actId="680"/>
        <pc:sldMkLst>
          <pc:docMk/>
          <pc:sldMk cId="2781984377" sldId="261"/>
        </pc:sldMkLst>
      </pc:sldChg>
      <pc:sldChg chg="new">
        <pc:chgData name="Doerr Florian (inf22192)" userId="6589545b-6867-4b79-b080-55faed19e61a" providerId="ADAL" clId="{B37D8261-3D7A-49D7-8F3E-0ECB4309540E}" dt="2023-11-07T12:24:49.041" v="1" actId="680"/>
        <pc:sldMkLst>
          <pc:docMk/>
          <pc:sldMk cId="3595322917" sldId="262"/>
        </pc:sldMkLst>
      </pc:sldChg>
      <pc:sldChg chg="addSp modSp new del mod">
        <pc:chgData name="Doerr Florian (inf22192)" userId="6589545b-6867-4b79-b080-55faed19e61a" providerId="ADAL" clId="{B37D8261-3D7A-49D7-8F3E-0ECB4309540E}" dt="2023-11-07T12:32:10.892" v="61" actId="2696"/>
        <pc:sldMkLst>
          <pc:docMk/>
          <pc:sldMk cId="1674796326" sldId="263"/>
        </pc:sldMkLst>
        <pc:spChg chg="mod">
          <ac:chgData name="Doerr Florian (inf22192)" userId="6589545b-6867-4b79-b080-55faed19e61a" providerId="ADAL" clId="{B37D8261-3D7A-49D7-8F3E-0ECB4309540E}" dt="2023-11-07T12:25:52.152" v="28" actId="20577"/>
          <ac:spMkLst>
            <pc:docMk/>
            <pc:sldMk cId="1674796326" sldId="263"/>
            <ac:spMk id="2" creationId="{F0269776-CD30-BDED-DE5E-FD8BC12920C9}"/>
          </ac:spMkLst>
        </pc:spChg>
        <pc:picChg chg="add mod">
          <ac:chgData name="Doerr Florian (inf22192)" userId="6589545b-6867-4b79-b080-55faed19e61a" providerId="ADAL" clId="{B37D8261-3D7A-49D7-8F3E-0ECB4309540E}" dt="2023-11-07T12:25:48.142" v="18" actId="1076"/>
          <ac:picMkLst>
            <pc:docMk/>
            <pc:sldMk cId="1674796326" sldId="263"/>
            <ac:picMk id="4" creationId="{B22FF71A-A10B-6E03-77EA-F291AD6E5CDB}"/>
          </ac:picMkLst>
        </pc:picChg>
      </pc:sldChg>
      <pc:sldChg chg="add">
        <pc:chgData name="Doerr Florian (inf22192)" userId="6589545b-6867-4b79-b080-55faed19e61a" providerId="ADAL" clId="{B37D8261-3D7A-49D7-8F3E-0ECB4309540E}" dt="2023-11-07T12:32:13.770" v="62"/>
        <pc:sldMkLst>
          <pc:docMk/>
          <pc:sldMk cId="3885411726" sldId="263"/>
        </pc:sldMkLst>
      </pc:sldChg>
      <pc:sldChg chg="add">
        <pc:chgData name="Doerr Florian (inf22192)" userId="6589545b-6867-4b79-b080-55faed19e61a" providerId="ADAL" clId="{B37D8261-3D7A-49D7-8F3E-0ECB4309540E}" dt="2023-11-07T12:32:13.770" v="62"/>
        <pc:sldMkLst>
          <pc:docMk/>
          <pc:sldMk cId="1880412378" sldId="264"/>
        </pc:sldMkLst>
      </pc:sldChg>
      <pc:sldChg chg="addSp modSp new del mod">
        <pc:chgData name="Doerr Florian (inf22192)" userId="6589545b-6867-4b79-b080-55faed19e61a" providerId="ADAL" clId="{B37D8261-3D7A-49D7-8F3E-0ECB4309540E}" dt="2023-11-07T12:32:10.892" v="61" actId="2696"/>
        <pc:sldMkLst>
          <pc:docMk/>
          <pc:sldMk cId="2732102045" sldId="264"/>
        </pc:sldMkLst>
        <pc:spChg chg="mod">
          <ac:chgData name="Doerr Florian (inf22192)" userId="6589545b-6867-4b79-b080-55faed19e61a" providerId="ADAL" clId="{B37D8261-3D7A-49D7-8F3E-0ECB4309540E}" dt="2023-11-07T12:24:54.290" v="9" actId="20577"/>
          <ac:spMkLst>
            <pc:docMk/>
            <pc:sldMk cId="2732102045" sldId="264"/>
            <ac:spMk id="2" creationId="{ACDCB5F1-AC7B-1372-9485-D6C93B03E022}"/>
          </ac:spMkLst>
        </pc:spChg>
        <pc:picChg chg="add mod">
          <ac:chgData name="Doerr Florian (inf22192)" userId="6589545b-6867-4b79-b080-55faed19e61a" providerId="ADAL" clId="{B37D8261-3D7A-49D7-8F3E-0ECB4309540E}" dt="2023-11-07T12:25:11.200" v="12" actId="14100"/>
          <ac:picMkLst>
            <pc:docMk/>
            <pc:sldMk cId="2732102045" sldId="264"/>
            <ac:picMk id="4" creationId="{401625BF-C5C3-B634-AB4A-EFCDBA5EE45F}"/>
          </ac:picMkLst>
        </pc:picChg>
      </pc:sldChg>
      <pc:sldChg chg="addSp delSp modSp new mod">
        <pc:chgData name="Doerr Florian (inf22192)" userId="6589545b-6867-4b79-b080-55faed19e61a" providerId="ADAL" clId="{B37D8261-3D7A-49D7-8F3E-0ECB4309540E}" dt="2023-11-07T13:12:53.598" v="72" actId="21"/>
        <pc:sldMkLst>
          <pc:docMk/>
          <pc:sldMk cId="3212924829" sldId="265"/>
        </pc:sldMkLst>
        <pc:picChg chg="add del mod">
          <ac:chgData name="Doerr Florian (inf22192)" userId="6589545b-6867-4b79-b080-55faed19e61a" providerId="ADAL" clId="{B37D8261-3D7A-49D7-8F3E-0ECB4309540E}" dt="2023-11-07T13:12:53.598" v="72" actId="21"/>
          <ac:picMkLst>
            <pc:docMk/>
            <pc:sldMk cId="3212924829" sldId="265"/>
            <ac:picMk id="4" creationId="{1A6D0597-0C8D-49B9-9573-0D40A6363AEF}"/>
          </ac:picMkLst>
        </pc:picChg>
      </pc:sldChg>
      <pc:sldChg chg="new">
        <pc:chgData name="Doerr Florian (inf22192)" userId="6589545b-6867-4b79-b080-55faed19e61a" providerId="ADAL" clId="{B37D8261-3D7A-49D7-8F3E-0ECB4309540E}" dt="2023-11-07T12:25:57.714" v="30" actId="680"/>
        <pc:sldMkLst>
          <pc:docMk/>
          <pc:sldMk cId="1987493464" sldId="266"/>
        </pc:sldMkLst>
      </pc:sldChg>
      <pc:sldChg chg="new">
        <pc:chgData name="Doerr Florian (inf22192)" userId="6589545b-6867-4b79-b080-55faed19e61a" providerId="ADAL" clId="{B37D8261-3D7A-49D7-8F3E-0ECB4309540E}" dt="2023-11-07T12:25:57.915" v="31" actId="680"/>
        <pc:sldMkLst>
          <pc:docMk/>
          <pc:sldMk cId="3212402862" sldId="267"/>
        </pc:sldMkLst>
      </pc:sldChg>
      <pc:sldChg chg="new">
        <pc:chgData name="Doerr Florian (inf22192)" userId="6589545b-6867-4b79-b080-55faed19e61a" providerId="ADAL" clId="{B37D8261-3D7A-49D7-8F3E-0ECB4309540E}" dt="2023-11-07T12:25:58.247" v="32" actId="680"/>
        <pc:sldMkLst>
          <pc:docMk/>
          <pc:sldMk cId="3640576568" sldId="268"/>
        </pc:sldMkLst>
      </pc:sldChg>
      <pc:sldChg chg="addSp delSp modSp new mod">
        <pc:chgData name="Doerr Florian (inf22192)" userId="6589545b-6867-4b79-b080-55faed19e61a" providerId="ADAL" clId="{B37D8261-3D7A-49D7-8F3E-0ECB4309540E}" dt="2023-11-07T12:27:16.730" v="60"/>
        <pc:sldMkLst>
          <pc:docMk/>
          <pc:sldMk cId="2109379876" sldId="269"/>
        </pc:sldMkLst>
        <pc:spChg chg="mod">
          <ac:chgData name="Doerr Florian (inf22192)" userId="6589545b-6867-4b79-b080-55faed19e61a" providerId="ADAL" clId="{B37D8261-3D7A-49D7-8F3E-0ECB4309540E}" dt="2023-11-07T12:27:00.964" v="59" actId="20577"/>
          <ac:spMkLst>
            <pc:docMk/>
            <pc:sldMk cId="2109379876" sldId="269"/>
            <ac:spMk id="2" creationId="{194342FF-0E09-E5B2-B860-86ACC9E530DA}"/>
          </ac:spMkLst>
        </pc:spChg>
        <pc:spChg chg="del">
          <ac:chgData name="Doerr Florian (inf22192)" userId="6589545b-6867-4b79-b080-55faed19e61a" providerId="ADAL" clId="{B37D8261-3D7A-49D7-8F3E-0ECB4309540E}" dt="2023-11-07T12:27:16.730" v="60"/>
          <ac:spMkLst>
            <pc:docMk/>
            <pc:sldMk cId="2109379876" sldId="269"/>
            <ac:spMk id="3" creationId="{DE852D5F-25F6-E65F-F382-0CFFFFB0C182}"/>
          </ac:spMkLst>
        </pc:spChg>
        <pc:graphicFrameChg chg="add mod">
          <ac:chgData name="Doerr Florian (inf22192)" userId="6589545b-6867-4b79-b080-55faed19e61a" providerId="ADAL" clId="{B37D8261-3D7A-49D7-8F3E-0ECB4309540E}" dt="2023-11-07T12:27:16.730" v="60"/>
          <ac:graphicFrameMkLst>
            <pc:docMk/>
            <pc:sldMk cId="2109379876" sldId="269"/>
            <ac:graphicFrameMk id="4" creationId="{0DA58EC0-8972-5615-264C-7D1E6DCFCBC2}"/>
          </ac:graphicFrameMkLst>
        </pc:graphicFrameChg>
      </pc:sldChg>
      <pc:sldChg chg="new">
        <pc:chgData name="Doerr Florian (inf22192)" userId="6589545b-6867-4b79-b080-55faed19e61a" providerId="ADAL" clId="{B37D8261-3D7A-49D7-8F3E-0ECB4309540E}" dt="2023-11-07T12:26:51.174" v="37" actId="680"/>
        <pc:sldMkLst>
          <pc:docMk/>
          <pc:sldMk cId="2290980883" sldId="270"/>
        </pc:sldMkLst>
      </pc:sldChg>
      <pc:sldChg chg="new">
        <pc:chgData name="Doerr Florian (inf22192)" userId="6589545b-6867-4b79-b080-55faed19e61a" providerId="ADAL" clId="{B37D8261-3D7A-49D7-8F3E-0ECB4309540E}" dt="2023-11-07T12:26:51.437" v="38" actId="680"/>
        <pc:sldMkLst>
          <pc:docMk/>
          <pc:sldMk cId="3624707546" sldId="271"/>
        </pc:sldMkLst>
      </pc:sldChg>
      <pc:sldChg chg="addSp delSp modSp new del">
        <pc:chgData name="Doerr Florian (inf22192)" userId="6589545b-6867-4b79-b080-55faed19e61a" providerId="ADAL" clId="{B37D8261-3D7A-49D7-8F3E-0ECB4309540E}" dt="2023-11-09T07:30:37.281" v="122" actId="47"/>
        <pc:sldMkLst>
          <pc:docMk/>
          <pc:sldMk cId="2230859304" sldId="272"/>
        </pc:sldMkLst>
        <pc:spChg chg="del">
          <ac:chgData name="Doerr Florian (inf22192)" userId="6589545b-6867-4b79-b080-55faed19e61a" providerId="ADAL" clId="{B37D8261-3D7A-49D7-8F3E-0ECB4309540E}" dt="2023-11-09T07:27:40.221" v="99"/>
          <ac:spMkLst>
            <pc:docMk/>
            <pc:sldMk cId="2230859304" sldId="272"/>
            <ac:spMk id="3" creationId="{ECE66AED-F184-6262-8518-FE4953DB5D35}"/>
          </ac:spMkLst>
        </pc:spChg>
        <pc:picChg chg="add mod">
          <ac:chgData name="Doerr Florian (inf22192)" userId="6589545b-6867-4b79-b080-55faed19e61a" providerId="ADAL" clId="{B37D8261-3D7A-49D7-8F3E-0ECB4309540E}" dt="2023-11-09T07:27:40.221" v="99"/>
          <ac:picMkLst>
            <pc:docMk/>
            <pc:sldMk cId="2230859304" sldId="272"/>
            <ac:picMk id="4" creationId="{81A9CC13-4DB4-24F0-C8D5-644E16FB6CFA}"/>
          </ac:picMkLst>
        </pc:picChg>
      </pc:sldChg>
      <pc:sldChg chg="modSp new mod">
        <pc:chgData name="Doerr Florian (inf22192)" userId="6589545b-6867-4b79-b080-55faed19e61a" providerId="ADAL" clId="{B37D8261-3D7A-49D7-8F3E-0ECB4309540E}" dt="2023-11-07T12:32:19.933" v="68" actId="20577"/>
        <pc:sldMkLst>
          <pc:docMk/>
          <pc:sldMk cId="725189407" sldId="273"/>
        </pc:sldMkLst>
        <pc:spChg chg="mod">
          <ac:chgData name="Doerr Florian (inf22192)" userId="6589545b-6867-4b79-b080-55faed19e61a" providerId="ADAL" clId="{B37D8261-3D7A-49D7-8F3E-0ECB4309540E}" dt="2023-11-07T12:32:19.933" v="68" actId="20577"/>
          <ac:spMkLst>
            <pc:docMk/>
            <pc:sldMk cId="725189407" sldId="273"/>
            <ac:spMk id="2" creationId="{A3ACEB8A-A8FE-13F2-3858-D11906296484}"/>
          </ac:spMkLst>
        </pc:spChg>
      </pc:sldChg>
      <pc:sldChg chg="new">
        <pc:chgData name="Doerr Florian (inf22192)" userId="6589545b-6867-4b79-b080-55faed19e61a" providerId="ADAL" clId="{B37D8261-3D7A-49D7-8F3E-0ECB4309540E}" dt="2023-11-07T12:32:16.192" v="63" actId="680"/>
        <pc:sldMkLst>
          <pc:docMk/>
          <pc:sldMk cId="3321684298" sldId="274"/>
        </pc:sldMkLst>
      </pc:sldChg>
      <pc:sldChg chg="new">
        <pc:chgData name="Doerr Florian (inf22192)" userId="6589545b-6867-4b79-b080-55faed19e61a" providerId="ADAL" clId="{B37D8261-3D7A-49D7-8F3E-0ECB4309540E}" dt="2023-11-07T12:32:16.361" v="64" actId="680"/>
        <pc:sldMkLst>
          <pc:docMk/>
          <pc:sldMk cId="4158375030" sldId="275"/>
        </pc:sldMkLst>
      </pc:sldChg>
      <pc:sldChg chg="new">
        <pc:chgData name="Doerr Florian (inf22192)" userId="6589545b-6867-4b79-b080-55faed19e61a" providerId="ADAL" clId="{B37D8261-3D7A-49D7-8F3E-0ECB4309540E}" dt="2023-11-07T12:32:16.561" v="65" actId="680"/>
        <pc:sldMkLst>
          <pc:docMk/>
          <pc:sldMk cId="1049183650" sldId="276"/>
        </pc:sldMkLst>
      </pc:sldChg>
      <pc:sldChg chg="new">
        <pc:chgData name="Doerr Florian (inf22192)" userId="6589545b-6867-4b79-b080-55faed19e61a" providerId="ADAL" clId="{B37D8261-3D7A-49D7-8F3E-0ECB4309540E}" dt="2023-11-07T12:32:16.708" v="66" actId="680"/>
        <pc:sldMkLst>
          <pc:docMk/>
          <pc:sldMk cId="1409570634" sldId="277"/>
        </pc:sldMkLst>
      </pc:sldChg>
      <pc:sldChg chg="new">
        <pc:chgData name="Doerr Florian (inf22192)" userId="6589545b-6867-4b79-b080-55faed19e61a" providerId="ADAL" clId="{B37D8261-3D7A-49D7-8F3E-0ECB4309540E}" dt="2023-11-07T12:59:23.557" v="69" actId="680"/>
        <pc:sldMkLst>
          <pc:docMk/>
          <pc:sldMk cId="2889507633" sldId="282"/>
        </pc:sldMkLst>
      </pc:sldChg>
      <pc:sldChg chg="addSp delSp modSp mod">
        <pc:chgData name="Doerr Florian (inf22192)" userId="6589545b-6867-4b79-b080-55faed19e61a" providerId="ADAL" clId="{B37D8261-3D7A-49D7-8F3E-0ECB4309540E}" dt="2023-11-09T07:28:00.054" v="105" actId="1076"/>
        <pc:sldMkLst>
          <pc:docMk/>
          <pc:sldMk cId="156568242" sldId="288"/>
        </pc:sldMkLst>
        <pc:picChg chg="add mod">
          <ac:chgData name="Doerr Florian (inf22192)" userId="6589545b-6867-4b79-b080-55faed19e61a" providerId="ADAL" clId="{B37D8261-3D7A-49D7-8F3E-0ECB4309540E}" dt="2023-11-09T07:28:00.054" v="105" actId="1076"/>
          <ac:picMkLst>
            <pc:docMk/>
            <pc:sldMk cId="156568242" sldId="288"/>
            <ac:picMk id="2" creationId="{CD7CCE0B-0B92-BE7B-70CB-4ED72FA797F9}"/>
          </ac:picMkLst>
        </pc:picChg>
        <pc:picChg chg="del">
          <ac:chgData name="Doerr Florian (inf22192)" userId="6589545b-6867-4b79-b080-55faed19e61a" providerId="ADAL" clId="{B37D8261-3D7A-49D7-8F3E-0ECB4309540E}" dt="2023-11-09T07:27:48.176" v="100" actId="478"/>
          <ac:picMkLst>
            <pc:docMk/>
            <pc:sldMk cId="156568242" sldId="288"/>
            <ac:picMk id="1026" creationId="{F342C120-B1AF-F9B8-E2AC-9AE82CFC1E50}"/>
          </ac:picMkLst>
        </pc:picChg>
      </pc:sldChg>
      <pc:sldChg chg="addSp delSp modSp mod">
        <pc:chgData name="Doerr Florian (inf22192)" userId="6589545b-6867-4b79-b080-55faed19e61a" providerId="ADAL" clId="{B37D8261-3D7A-49D7-8F3E-0ECB4309540E}" dt="2023-11-09T07:26:57.251" v="98" actId="1076"/>
        <pc:sldMkLst>
          <pc:docMk/>
          <pc:sldMk cId="307991108" sldId="289"/>
        </pc:sldMkLst>
        <pc:picChg chg="add mod">
          <ac:chgData name="Doerr Florian (inf22192)" userId="6589545b-6867-4b79-b080-55faed19e61a" providerId="ADAL" clId="{B37D8261-3D7A-49D7-8F3E-0ECB4309540E}" dt="2023-11-09T07:26:57.251" v="98" actId="1076"/>
          <ac:picMkLst>
            <pc:docMk/>
            <pc:sldMk cId="307991108" sldId="289"/>
            <ac:picMk id="3" creationId="{9150A730-538C-109D-3068-51E2647F616C}"/>
          </ac:picMkLst>
        </pc:picChg>
        <pc:picChg chg="del">
          <ac:chgData name="Doerr Florian (inf22192)" userId="6589545b-6867-4b79-b080-55faed19e61a" providerId="ADAL" clId="{B37D8261-3D7A-49D7-8F3E-0ECB4309540E}" dt="2023-11-09T07:26:34.776" v="93" actId="478"/>
          <ac:picMkLst>
            <pc:docMk/>
            <pc:sldMk cId="307991108" sldId="289"/>
            <ac:picMk id="16" creationId="{D82B6A31-7231-8994-FE30-0B0D09265A7F}"/>
          </ac:picMkLst>
        </pc:picChg>
      </pc:sldChg>
      <pc:sldChg chg="addSp delSp modSp mod">
        <pc:chgData name="Doerr Florian (inf22192)" userId="6589545b-6867-4b79-b080-55faed19e61a" providerId="ADAL" clId="{B37D8261-3D7A-49D7-8F3E-0ECB4309540E}" dt="2023-11-09T07:28:50.850" v="109" actId="1076"/>
        <pc:sldMkLst>
          <pc:docMk/>
          <pc:sldMk cId="3158090714" sldId="290"/>
        </pc:sldMkLst>
        <pc:picChg chg="add mod">
          <ac:chgData name="Doerr Florian (inf22192)" userId="6589545b-6867-4b79-b080-55faed19e61a" providerId="ADAL" clId="{B37D8261-3D7A-49D7-8F3E-0ECB4309540E}" dt="2023-11-09T07:28:50.850" v="109" actId="1076"/>
          <ac:picMkLst>
            <pc:docMk/>
            <pc:sldMk cId="3158090714" sldId="290"/>
            <ac:picMk id="2" creationId="{5B61221F-BD77-2669-BEB5-7343C5914F62}"/>
          </ac:picMkLst>
        </pc:picChg>
        <pc:picChg chg="del">
          <ac:chgData name="Doerr Florian (inf22192)" userId="6589545b-6867-4b79-b080-55faed19e61a" providerId="ADAL" clId="{B37D8261-3D7A-49D7-8F3E-0ECB4309540E}" dt="2023-11-09T07:28:32.106" v="106" actId="478"/>
          <ac:picMkLst>
            <pc:docMk/>
            <pc:sldMk cId="3158090714" sldId="290"/>
            <ac:picMk id="1030" creationId="{3969F576-CE8A-927F-C2E5-FF0FB7DAE7AE}"/>
          </ac:picMkLst>
        </pc:picChg>
      </pc:sldChg>
      <pc:sldChg chg="addSp delSp modSp add mod">
        <pc:chgData name="Doerr Florian (inf22192)" userId="6589545b-6867-4b79-b080-55faed19e61a" providerId="ADAL" clId="{B37D8261-3D7A-49D7-8F3E-0ECB4309540E}" dt="2023-11-09T07:30:33.202" v="121" actId="14100"/>
        <pc:sldMkLst>
          <pc:docMk/>
          <pc:sldMk cId="3869322827" sldId="311"/>
        </pc:sldMkLst>
        <pc:spChg chg="mod">
          <ac:chgData name="Doerr Florian (inf22192)" userId="6589545b-6867-4b79-b080-55faed19e61a" providerId="ADAL" clId="{B37D8261-3D7A-49D7-8F3E-0ECB4309540E}" dt="2023-11-09T07:26:06.151" v="92" actId="20577"/>
          <ac:spMkLst>
            <pc:docMk/>
            <pc:sldMk cId="3869322827" sldId="311"/>
            <ac:spMk id="13" creationId="{E6F5D81E-C460-32C4-CF39-80046C70214C}"/>
          </ac:spMkLst>
        </pc:spChg>
        <pc:picChg chg="add del mod">
          <ac:chgData name="Doerr Florian (inf22192)" userId="6589545b-6867-4b79-b080-55faed19e61a" providerId="ADAL" clId="{B37D8261-3D7A-49D7-8F3E-0ECB4309540E}" dt="2023-11-09T07:29:00.506" v="110" actId="478"/>
          <ac:picMkLst>
            <pc:docMk/>
            <pc:sldMk cId="3869322827" sldId="311"/>
            <ac:picMk id="2" creationId="{14D84101-44ED-0C9B-D477-F7AE48056649}"/>
          </ac:picMkLst>
        </pc:picChg>
        <pc:picChg chg="add mod">
          <ac:chgData name="Doerr Florian (inf22192)" userId="6589545b-6867-4b79-b080-55faed19e61a" providerId="ADAL" clId="{B37D8261-3D7A-49D7-8F3E-0ECB4309540E}" dt="2023-11-09T07:30:33.202" v="121" actId="14100"/>
          <ac:picMkLst>
            <pc:docMk/>
            <pc:sldMk cId="3869322827" sldId="311"/>
            <ac:picMk id="3" creationId="{1158DC66-63B8-B708-1173-D44D923AB900}"/>
          </ac:picMkLst>
        </pc:picChg>
        <pc:picChg chg="del">
          <ac:chgData name="Doerr Florian (inf22192)" userId="6589545b-6867-4b79-b080-55faed19e61a" providerId="ADAL" clId="{B37D8261-3D7A-49D7-8F3E-0ECB4309540E}" dt="2023-11-09T07:25:18.642" v="84" actId="478"/>
          <ac:picMkLst>
            <pc:docMk/>
            <pc:sldMk cId="3869322827" sldId="311"/>
            <ac:picMk id="1030" creationId="{3969F576-CE8A-927F-C2E5-FF0FB7DAE7AE}"/>
          </ac:picMkLst>
        </pc:picChg>
      </pc:sldChg>
    </pc:docChg>
  </pc:docChgLst>
  <pc:docChgLst>
    <pc:chgData name="Kopp Tristan (inf22062)" userId="28f7c260-d795-4183-ad43-b31b9302b1de" providerId="ADAL" clId="{19F92E05-DF47-43AC-BE1B-04D52462100D}"/>
    <pc:docChg chg="custSel modSld sldOrd">
      <pc:chgData name="Kopp Tristan (inf22062)" userId="28f7c260-d795-4183-ad43-b31b9302b1de" providerId="ADAL" clId="{19F92E05-DF47-43AC-BE1B-04D52462100D}" dt="2023-11-10T07:31:08.365" v="562"/>
      <pc:docMkLst>
        <pc:docMk/>
      </pc:docMkLst>
      <pc:sldChg chg="ord">
        <pc:chgData name="Kopp Tristan (inf22062)" userId="28f7c260-d795-4183-ad43-b31b9302b1de" providerId="ADAL" clId="{19F92E05-DF47-43AC-BE1B-04D52462100D}" dt="2023-11-08T13:33:05.028" v="558"/>
        <pc:sldMkLst>
          <pc:docMk/>
          <pc:sldMk cId="2781984377" sldId="261"/>
        </pc:sldMkLst>
      </pc:sldChg>
      <pc:sldChg chg="modSp mod">
        <pc:chgData name="Kopp Tristan (inf22062)" userId="28f7c260-d795-4183-ad43-b31b9302b1de" providerId="ADAL" clId="{19F92E05-DF47-43AC-BE1B-04D52462100D}" dt="2023-11-07T13:02:08.018" v="473" actId="20577"/>
        <pc:sldMkLst>
          <pc:docMk/>
          <pc:sldMk cId="2109379876" sldId="269"/>
        </pc:sldMkLst>
        <pc:graphicFrameChg chg="modGraphic">
          <ac:chgData name="Kopp Tristan (inf22062)" userId="28f7c260-d795-4183-ad43-b31b9302b1de" providerId="ADAL" clId="{19F92E05-DF47-43AC-BE1B-04D52462100D}" dt="2023-11-07T13:02:08.018" v="473" actId="20577"/>
          <ac:graphicFrameMkLst>
            <pc:docMk/>
            <pc:sldMk cId="2109379876" sldId="269"/>
            <ac:graphicFrameMk id="4" creationId="{0DA58EC0-8972-5615-264C-7D1E6DCFCBC2}"/>
          </ac:graphicFrameMkLst>
        </pc:graphicFrameChg>
      </pc:sldChg>
      <pc:sldChg chg="modSp mod">
        <pc:chgData name="Kopp Tristan (inf22062)" userId="28f7c260-d795-4183-ad43-b31b9302b1de" providerId="ADAL" clId="{19F92E05-DF47-43AC-BE1B-04D52462100D}" dt="2023-11-07T13:04:22.209" v="554" actId="20577"/>
        <pc:sldMkLst>
          <pc:docMk/>
          <pc:sldMk cId="4158375030" sldId="275"/>
        </pc:sldMkLst>
        <pc:spChg chg="mod">
          <ac:chgData name="Kopp Tristan (inf22062)" userId="28f7c260-d795-4183-ad43-b31b9302b1de" providerId="ADAL" clId="{19F92E05-DF47-43AC-BE1B-04D52462100D}" dt="2023-11-07T12:46:18.274" v="1" actId="790"/>
          <ac:spMkLst>
            <pc:docMk/>
            <pc:sldMk cId="4158375030" sldId="275"/>
            <ac:spMk id="2" creationId="{273D5AA7-FA98-42E1-3054-178EF8192174}"/>
          </ac:spMkLst>
        </pc:spChg>
        <pc:spChg chg="mod">
          <ac:chgData name="Kopp Tristan (inf22062)" userId="28f7c260-d795-4183-ad43-b31b9302b1de" providerId="ADAL" clId="{19F92E05-DF47-43AC-BE1B-04D52462100D}" dt="2023-11-07T13:04:22.209" v="554" actId="20577"/>
          <ac:spMkLst>
            <pc:docMk/>
            <pc:sldMk cId="4158375030" sldId="275"/>
            <ac:spMk id="3" creationId="{F95F92D2-5C7C-965E-987F-E41DA629AFD0}"/>
          </ac:spMkLst>
        </pc:spChg>
      </pc:sldChg>
      <pc:sldChg chg="modSp mod">
        <pc:chgData name="Kopp Tristan (inf22062)" userId="28f7c260-d795-4183-ad43-b31b9302b1de" providerId="ADAL" clId="{19F92E05-DF47-43AC-BE1B-04D52462100D}" dt="2023-11-07T13:03:21.351" v="535" actId="20577"/>
        <pc:sldMkLst>
          <pc:docMk/>
          <pc:sldMk cId="1049183650" sldId="276"/>
        </pc:sldMkLst>
        <pc:spChg chg="mod">
          <ac:chgData name="Kopp Tristan (inf22062)" userId="28f7c260-d795-4183-ad43-b31b9302b1de" providerId="ADAL" clId="{19F92E05-DF47-43AC-BE1B-04D52462100D}" dt="2023-11-07T12:57:48.885" v="343" actId="790"/>
          <ac:spMkLst>
            <pc:docMk/>
            <pc:sldMk cId="1049183650" sldId="276"/>
            <ac:spMk id="2" creationId="{DCC8A8E9-0D1E-0C23-E042-A7353551CEF6}"/>
          </ac:spMkLst>
        </pc:spChg>
        <pc:spChg chg="mod">
          <ac:chgData name="Kopp Tristan (inf22062)" userId="28f7c260-d795-4183-ad43-b31b9302b1de" providerId="ADAL" clId="{19F92E05-DF47-43AC-BE1B-04D52462100D}" dt="2023-11-07T13:03:21.351" v="535" actId="20577"/>
          <ac:spMkLst>
            <pc:docMk/>
            <pc:sldMk cId="1049183650" sldId="276"/>
            <ac:spMk id="3" creationId="{0CADFE8E-3623-4207-6748-0E203EB37AC9}"/>
          </ac:spMkLst>
        </pc:spChg>
      </pc:sldChg>
      <pc:sldChg chg="ord">
        <pc:chgData name="Kopp Tristan (inf22062)" userId="28f7c260-d795-4183-ad43-b31b9302b1de" providerId="ADAL" clId="{19F92E05-DF47-43AC-BE1B-04D52462100D}" dt="2023-11-10T07:31:08.365" v="562"/>
        <pc:sldMkLst>
          <pc:docMk/>
          <pc:sldMk cId="1924849389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07DA0-D119-4BA9-8737-34DE1E9722B4}" type="datetimeFigureOut">
              <a:t>10.11.2023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BCC4-8050-4E14-A379-B3E5CE806B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17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9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33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80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53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0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459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4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8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2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78E0-13C2-C6D1-6E49-6927BD9D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EAC523-D1DA-CDB6-7192-A65CFEE2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E0673-F4D9-A636-8939-A6EDCEB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82F81-1D88-5865-1A02-E60F139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9188C-A92B-9233-EBE6-96DF092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5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38D24-D26A-93F3-BEDF-8477DD78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DDE0C-25E8-38E0-353B-402DA4CF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1EC44-74AD-3C10-44EE-BDA0F0DB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289B0-43EE-0FA9-F405-476DE539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F904F-B9E5-C922-53F9-1FF98029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85EE85-9364-523A-BC0B-B0BAF9B4F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4F055-8BDA-9AAE-62D6-586E3109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1BC94-F95A-F708-B28D-5C331A2F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B335A-C45F-7CF6-4AD8-51431560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878C4-1DAD-CB42-A315-CC8C41DC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1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76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A3D6-E31F-7E78-4C39-67834AE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6899-72C3-939C-58CC-0288B843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0CB0D-C249-BAD7-2391-3EAD714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85907-77AB-38A3-BE9A-D70FD2C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BC251-3632-04E5-331A-AEECD18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17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F4F6-252A-43AE-9B61-6AB2FAE0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16A9A-7354-A51C-6878-B3938D52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0CF15-B3FA-BF3A-1F90-5B580407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ED5E8-A97C-718C-D829-C6A61F9E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F10B4-6203-0C6D-9C96-EB582785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80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C7F7-4FD5-F6F2-ECB4-5533614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98EAB-E87A-4B9D-43B0-6C536198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EBE8-2ABA-DD68-60DE-9A06335A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535C6-3495-BA4F-FDE8-58C6CC3C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C2C48-0A70-0F0D-6210-C5D22A12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FF678-7833-2574-7C2F-DC0728B4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39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5020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4E23D-A8BC-31E3-2C94-E1BB074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055CB-B601-1813-DD45-365E9195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A0C7B6-77E2-1EE2-34BD-59A0F275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4E421C-01E9-72FA-71F6-DB6997EB6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33432C-ADD4-1A37-AF49-529C924D0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1BC514-AC21-58DE-6E22-95D055FB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C15F9-052C-EE6D-DD2F-93273BF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08D3F1-7975-E3D0-4068-603F0996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9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ED79-30C1-BE85-946C-13683F69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E6C0F7-54E9-FD1B-E46C-8032B1E5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F679BE-6DFA-3BC0-2CF3-46094D2F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3BA23-0D50-ADB2-ED0F-7FAB9B86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E4BE91-BDE1-5687-4D3D-4CC75566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C56C9B-9273-3BB8-3904-130E748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A0FE8-5F9F-A03F-1190-9488CDC2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20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04A54-AB08-924E-EF24-8EF8CC3E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F28EB-1154-3827-04F4-37345D45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FAE743-E915-7C43-157E-691CA42E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4621BF-06BD-0141-4B9F-D37EF061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EB856-D3EA-34AF-455A-FC44603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153DC-8812-3DB3-ADD3-DABB3CD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3F224-7770-73E6-95FA-CEA1466F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697A46-AE9A-3823-8DA9-521754184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40A44-FC38-79C2-191A-70DC618F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A4305-80A9-F9E4-7F28-AA2E9043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764CB-2898-F2F2-F906-1DDFC4BA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C29AD-6F2E-804E-3B99-A04E0AAE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3DA303-B792-54A6-3714-3916C72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8607B-BB63-E424-2AC6-4FE23610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E132-5860-2E6F-E781-0101FCB0C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D9B26-BF9A-9EB5-D19D-E11DDCE1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E3F77-48A9-E649-3902-0CD91AF9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94" r:id="rId3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420473" y="1279760"/>
            <a:ext cx="7124720" cy="557824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84949" y="1322913"/>
            <a:ext cx="5979521" cy="39505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867" dirty="0"/>
              <a:t>Nameplate generator für Asset Administration Shell</a:t>
            </a:r>
            <a:br>
              <a:rPr lang="en" sz="5867" dirty="0"/>
            </a:br>
            <a:r>
              <a:rPr lang="de-DE" sz="1600" dirty="0"/>
              <a:t>10.11.2023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0338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Architektur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13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1146329-A273-C30E-3B62-909C5D468DC5}"/>
              </a:ext>
            </a:extLst>
          </p:cNvPr>
          <p:cNvSpPr/>
          <p:nvPr/>
        </p:nvSpPr>
        <p:spPr>
          <a:xfrm>
            <a:off x="1195917" y="1391707"/>
            <a:ext cx="8985249" cy="5276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Nameplate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 Generator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B82C83-FC7F-4F17-A004-FC392F4966D1}"/>
              </a:ext>
            </a:extLst>
          </p:cNvPr>
          <p:cNvSpPr/>
          <p:nvPr/>
        </p:nvSpPr>
        <p:spPr>
          <a:xfrm>
            <a:off x="1450694" y="1824331"/>
            <a:ext cx="8477929" cy="1206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Presentation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 Layer</a:t>
            </a:r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9D6491-8D7E-6698-90B2-F378761AAABE}"/>
              </a:ext>
            </a:extLst>
          </p:cNvPr>
          <p:cNvSpPr/>
          <p:nvPr/>
        </p:nvSpPr>
        <p:spPr>
          <a:xfrm>
            <a:off x="1450693" y="3193626"/>
            <a:ext cx="8477929" cy="1646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Business Layer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89DC61-B716-B143-5530-18124D51D30D}"/>
              </a:ext>
            </a:extLst>
          </p:cNvPr>
          <p:cNvSpPr/>
          <p:nvPr/>
        </p:nvSpPr>
        <p:spPr>
          <a:xfrm>
            <a:off x="1450693" y="4998955"/>
            <a:ext cx="8473695" cy="130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Data Layer</a:t>
            </a:r>
          </a:p>
        </p:txBody>
      </p:sp>
      <p:pic>
        <p:nvPicPr>
          <p:cNvPr id="7" name="Inhaltsplatzhalter 14" descr="Mann mit einfarbiger Füllung">
            <a:extLst>
              <a:ext uri="{FF2B5EF4-FFF2-40B4-BE49-F238E27FC236}">
                <a16:creationId xmlns:a16="http://schemas.microsoft.com/office/drawing/2014/main" id="{E36B5A20-FFE2-B74E-28DB-966A6F25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4346" y="1716219"/>
            <a:ext cx="914400" cy="91440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B3AF56-F639-D8D1-67F4-8B95B30DFFA9}"/>
              </a:ext>
            </a:extLst>
          </p:cNvPr>
          <p:cNvCxnSpPr/>
          <p:nvPr/>
        </p:nvCxnSpPr>
        <p:spPr>
          <a:xfrm flipV="1">
            <a:off x="543982" y="2187576"/>
            <a:ext cx="904875" cy="1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EEDA10F-485A-A532-18FA-91C646A4D59D}"/>
              </a:ext>
            </a:extLst>
          </p:cNvPr>
          <p:cNvSpPr/>
          <p:nvPr/>
        </p:nvSpPr>
        <p:spPr>
          <a:xfrm>
            <a:off x="10701639" y="5046588"/>
            <a:ext cx="1308958" cy="1464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Externer AAS Server</a:t>
            </a:r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0CBFFBC-1E91-4D65-4018-3A931803A8DE}"/>
              </a:ext>
            </a:extLst>
          </p:cNvPr>
          <p:cNvCxnSpPr>
            <a:cxnSpLocks/>
          </p:cNvCxnSpPr>
          <p:nvPr/>
        </p:nvCxnSpPr>
        <p:spPr>
          <a:xfrm flipV="1">
            <a:off x="9940923" y="5768975"/>
            <a:ext cx="760940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eck: eine Ecke abgeschnitten 10">
            <a:extLst>
              <a:ext uri="{FF2B5EF4-FFF2-40B4-BE49-F238E27FC236}">
                <a16:creationId xmlns:a16="http://schemas.microsoft.com/office/drawing/2014/main" id="{EE0FC1F6-4E8D-33F7-E7BF-BA448D49B2E3}"/>
              </a:ext>
            </a:extLst>
          </p:cNvPr>
          <p:cNvSpPr/>
          <p:nvPr/>
        </p:nvSpPr>
        <p:spPr>
          <a:xfrm>
            <a:off x="4893732" y="2171699"/>
            <a:ext cx="1964266" cy="78316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Api</a:t>
            </a:r>
            <a:endParaRPr lang="de-DE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636C84-8799-B613-120E-9DB4C1CCFBB2}"/>
              </a:ext>
            </a:extLst>
          </p:cNvPr>
          <p:cNvSpPr/>
          <p:nvPr/>
        </p:nvSpPr>
        <p:spPr>
          <a:xfrm>
            <a:off x="5283199" y="2561167"/>
            <a:ext cx="1185333" cy="33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Endpoints</a:t>
            </a:r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B0D92E5-B5DC-BBCF-849A-0059A703FF56}"/>
              </a:ext>
            </a:extLst>
          </p:cNvPr>
          <p:cNvSpPr/>
          <p:nvPr/>
        </p:nvSpPr>
        <p:spPr>
          <a:xfrm>
            <a:off x="5096933" y="4064000"/>
            <a:ext cx="1346199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NameplateGenerator</a:t>
            </a:r>
            <a:endParaRPr lang="de-DE" err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78CBFCE-136E-4183-9EEF-FF8C24BD58CB}"/>
              </a:ext>
            </a:extLst>
          </p:cNvPr>
          <p:cNvSpPr/>
          <p:nvPr/>
        </p:nvSpPr>
        <p:spPr>
          <a:xfrm>
            <a:off x="7581899" y="4064000"/>
            <a:ext cx="1202266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QRCode</a:t>
            </a:r>
            <a:r>
              <a:rPr lang="de-DE">
                <a:ea typeface="Calibri"/>
                <a:cs typeface="Calibri"/>
              </a:rPr>
              <a:t> Generator</a:t>
            </a:r>
            <a:endParaRPr lang="de-DE" err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463C274-D810-6C21-7295-229417B81FFE}"/>
              </a:ext>
            </a:extLst>
          </p:cNvPr>
          <p:cNvSpPr/>
          <p:nvPr/>
        </p:nvSpPr>
        <p:spPr>
          <a:xfrm>
            <a:off x="2603499" y="4063999"/>
            <a:ext cx="1346199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Format</a:t>
            </a:r>
          </a:p>
          <a:p>
            <a:pPr algn="ctr"/>
            <a:r>
              <a:rPr lang="de-DE">
                <a:ea typeface="Calibri"/>
                <a:cs typeface="Calibri"/>
              </a:rPr>
              <a:t>Validation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A20C9D3-1227-93AA-FEA4-9F3C02D0F2DB}"/>
              </a:ext>
            </a:extLst>
          </p:cNvPr>
          <p:cNvSpPr/>
          <p:nvPr/>
        </p:nvSpPr>
        <p:spPr>
          <a:xfrm>
            <a:off x="2633132" y="5626098"/>
            <a:ext cx="1316566" cy="309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AasFetcher</a:t>
            </a:r>
          </a:p>
        </p:txBody>
      </p:sp>
      <p:sp>
        <p:nvSpPr>
          <p:cNvPr id="17" name="Rechteck: eine Ecke abgeschnitten 16">
            <a:extLst>
              <a:ext uri="{FF2B5EF4-FFF2-40B4-BE49-F238E27FC236}">
                <a16:creationId xmlns:a16="http://schemas.microsoft.com/office/drawing/2014/main" id="{74611926-B081-92EB-45DF-C35789C73FC0}"/>
              </a:ext>
            </a:extLst>
          </p:cNvPr>
          <p:cNvSpPr/>
          <p:nvPr/>
        </p:nvSpPr>
        <p:spPr>
          <a:xfrm>
            <a:off x="4961465" y="3530599"/>
            <a:ext cx="4013199" cy="121496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NameplateGeneration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A50BAB3D-314E-E5FC-C305-C2BB253D0F0A}"/>
              </a:ext>
            </a:extLst>
          </p:cNvPr>
          <p:cNvSpPr/>
          <p:nvPr/>
        </p:nvSpPr>
        <p:spPr>
          <a:xfrm>
            <a:off x="2252131" y="3500966"/>
            <a:ext cx="2108200" cy="2628898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Data</a:t>
            </a:r>
          </a:p>
        </p:txBody>
      </p:sp>
      <p:sp>
        <p:nvSpPr>
          <p:cNvPr id="21" name="Google Shape;2640;p48">
            <a:extLst>
              <a:ext uri="{FF2B5EF4-FFF2-40B4-BE49-F238E27FC236}">
                <a16:creationId xmlns:a16="http://schemas.microsoft.com/office/drawing/2014/main" id="{F66FA32A-3F11-91A4-711C-9358E73E3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1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2640;p48">
            <a:extLst>
              <a:ext uri="{FF2B5EF4-FFF2-40B4-BE49-F238E27FC236}">
                <a16:creationId xmlns:a16="http://schemas.microsoft.com/office/drawing/2014/main" id="{57F5492A-871D-18C6-6AAE-574FB130B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5" name="Grafik 4" descr="JavaScript Logo - símbolo, significado logotipo, historia, PNG">
            <a:extLst>
              <a:ext uri="{FF2B5EF4-FFF2-40B4-BE49-F238E27FC236}">
                <a16:creationId xmlns:a16="http://schemas.microsoft.com/office/drawing/2014/main" id="{97C76181-6C44-8DAB-D3B4-9D56CA0E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1956288"/>
            <a:ext cx="3727938" cy="2329961"/>
          </a:xfrm>
          <a:prstGeom prst="rect">
            <a:avLst/>
          </a:prstGeom>
        </p:spPr>
      </p:pic>
      <p:pic>
        <p:nvPicPr>
          <p:cNvPr id="7" name="Grafik 6" descr="Node (Node.JS) - Logos Download">
            <a:extLst>
              <a:ext uri="{FF2B5EF4-FFF2-40B4-BE49-F238E27FC236}">
                <a16:creationId xmlns:a16="http://schemas.microsoft.com/office/drawing/2014/main" id="{74114D54-0BE1-E52F-557E-9EE6DE3A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23" y="3028921"/>
            <a:ext cx="5632938" cy="34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67"/>
              <a:t>Zeitplan</a:t>
            </a:r>
            <a:endParaRPr sz="6267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942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Überblick</a:t>
            </a:r>
            <a:endParaRPr/>
          </a:p>
        </p:txBody>
      </p:sp>
      <p:pic>
        <p:nvPicPr>
          <p:cNvPr id="2" name="Inhaltsplatzhalter 3">
            <a:extLst>
              <a:ext uri="{FF2B5EF4-FFF2-40B4-BE49-F238E27FC236}">
                <a16:creationId xmlns:a16="http://schemas.microsoft.com/office/drawing/2014/main" id="{CD7CCE0B-0B92-BE7B-70CB-4ED72FA7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" y="1906622"/>
            <a:ext cx="11840184" cy="325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6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9150A730-538C-109D-3068-51E2647F6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1" y="16878"/>
            <a:ext cx="7244197" cy="68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-DE" sz="3600"/>
              <a:t>3. Semester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B61221F-BD77-2669-BEB5-7343C591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704"/>
            <a:ext cx="11417857" cy="44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9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4. Semester</a:t>
            </a:r>
            <a:endParaRPr sz="36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58DC66-63B8-B708-1173-D44D923A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29" y="1214704"/>
            <a:ext cx="9840142" cy="45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732362" y="3328358"/>
            <a:ext cx="4540369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Business Case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078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Business</a:t>
            </a:r>
            <a:r>
              <a:rPr lang="en"/>
              <a:t> Case</a:t>
            </a:r>
            <a:endParaRPr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398" name="Textfeld 2397">
            <a:extLst>
              <a:ext uri="{FF2B5EF4-FFF2-40B4-BE49-F238E27FC236}">
                <a16:creationId xmlns:a16="http://schemas.microsoft.com/office/drawing/2014/main" id="{11866050-2FFA-3024-3A6B-FB0BA9D0A044}"/>
              </a:ext>
            </a:extLst>
          </p:cNvPr>
          <p:cNvSpPr txBox="1"/>
          <p:nvPr/>
        </p:nvSpPr>
        <p:spPr>
          <a:xfrm>
            <a:off x="751723" y="1899231"/>
            <a:ext cx="66481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Erstellung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von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Plaketten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QR-Code und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informativen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Symbolen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für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Produkt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Verfügbarkeit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als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Service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im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Hintergund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einer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Webseite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Finanzieller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Vorteil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Keiner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Andere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Vorteile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Manueller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Aufwand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für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Erstellung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wird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erspart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38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Unser Team</a:t>
            </a:r>
            <a:endParaRPr lang="de-DE" sz="3600"/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530183094"/>
              </p:ext>
            </p:extLst>
          </p:nvPr>
        </p:nvGraphicFramePr>
        <p:xfrm>
          <a:off x="1191295" y="2210873"/>
          <a:ext cx="9662162" cy="3048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err="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Teamleiter</a:t>
                      </a:r>
                      <a:endParaRPr sz="2000" err="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Testmanager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Systemarchitekt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Entwickler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Dokumentation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Florian Dörr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Thomas </a:t>
                      </a:r>
                      <a:r>
                        <a:rPr lang="de-DE" sz="1800" err="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Ekhardt</a:t>
                      </a: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Simon Luz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Robin Ernst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Tristan Kopp</a:t>
                      </a: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inf22192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inf22145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inf21063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inf22176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inf22062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sym typeface="Barlow Semi Condensed Medium"/>
                        </a:rPr>
                        <a:t>@lehre.dhbw-stuttgart.de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@lehre.dhbw-stuttgart.de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92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Business</a:t>
            </a:r>
            <a:r>
              <a:rPr lang="en"/>
              <a:t> Case</a:t>
            </a:r>
            <a:endParaRPr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6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42" name="Google Shape;2641;p48">
            <a:extLst>
              <a:ext uri="{FF2B5EF4-FFF2-40B4-BE49-F238E27FC236}">
                <a16:creationId xmlns:a16="http://schemas.microsoft.com/office/drawing/2014/main" id="{251AD807-B48E-2659-C08C-90B2DE34FAB6}"/>
              </a:ext>
            </a:extLst>
          </p:cNvPr>
          <p:cNvSpPr txBox="1"/>
          <p:nvPr/>
        </p:nvSpPr>
        <p:spPr>
          <a:xfrm>
            <a:off x="1673987" y="1776924"/>
            <a:ext cx="36696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Risiken</a:t>
            </a:r>
            <a:endParaRPr sz="24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443" name="Google Shape;2659;p48">
            <a:extLst>
              <a:ext uri="{FF2B5EF4-FFF2-40B4-BE49-F238E27FC236}">
                <a16:creationId xmlns:a16="http://schemas.microsoft.com/office/drawing/2014/main" id="{E1796A0D-1637-8E01-720A-79DC04D88A51}"/>
              </a:ext>
            </a:extLst>
          </p:cNvPr>
          <p:cNvGrpSpPr/>
          <p:nvPr/>
        </p:nvGrpSpPr>
        <p:grpSpPr>
          <a:xfrm>
            <a:off x="3712899" y="3105036"/>
            <a:ext cx="1535419" cy="172800"/>
            <a:chOff x="5986376" y="1587999"/>
            <a:chExt cx="1151564" cy="129600"/>
          </a:xfrm>
        </p:grpSpPr>
        <p:sp>
          <p:nvSpPr>
            <p:cNvPr id="2444" name="Google Shape;2660;p48">
              <a:extLst>
                <a:ext uri="{FF2B5EF4-FFF2-40B4-BE49-F238E27FC236}">
                  <a16:creationId xmlns:a16="http://schemas.microsoft.com/office/drawing/2014/main" id="{6EF20946-AD6B-2AB5-7781-3446416DDE7A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5" name="Google Shape;2661;p48">
              <a:extLst>
                <a:ext uri="{FF2B5EF4-FFF2-40B4-BE49-F238E27FC236}">
                  <a16:creationId xmlns:a16="http://schemas.microsoft.com/office/drawing/2014/main" id="{D2E670ED-225B-BA98-D426-D8E8B545A955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6" name="Google Shape;2662;p48">
              <a:extLst>
                <a:ext uri="{FF2B5EF4-FFF2-40B4-BE49-F238E27FC236}">
                  <a16:creationId xmlns:a16="http://schemas.microsoft.com/office/drawing/2014/main" id="{43D5D971-889D-3A63-0718-2E37FA1BE1AD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7" name="Google Shape;2663;p48">
              <a:extLst>
                <a:ext uri="{FF2B5EF4-FFF2-40B4-BE49-F238E27FC236}">
                  <a16:creationId xmlns:a16="http://schemas.microsoft.com/office/drawing/2014/main" id="{4C834441-BDF0-D52F-D2EA-7EF34267EAA0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8" name="Google Shape;2664;p48">
              <a:extLst>
                <a:ext uri="{FF2B5EF4-FFF2-40B4-BE49-F238E27FC236}">
                  <a16:creationId xmlns:a16="http://schemas.microsoft.com/office/drawing/2014/main" id="{455AABE1-6654-CD0B-3193-77A1D168EBE1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2449" name="Google Shape;2671;p48">
            <a:extLst>
              <a:ext uri="{FF2B5EF4-FFF2-40B4-BE49-F238E27FC236}">
                <a16:creationId xmlns:a16="http://schemas.microsoft.com/office/drawing/2014/main" id="{C6FE2AA5-4AB1-B417-0B49-0839CB3E2E8A}"/>
              </a:ext>
            </a:extLst>
          </p:cNvPr>
          <p:cNvGrpSpPr/>
          <p:nvPr/>
        </p:nvGrpSpPr>
        <p:grpSpPr>
          <a:xfrm>
            <a:off x="3712899" y="2532204"/>
            <a:ext cx="1535419" cy="172800"/>
            <a:chOff x="5986376" y="1114525"/>
            <a:chExt cx="1151564" cy="129600"/>
          </a:xfrm>
        </p:grpSpPr>
        <p:sp>
          <p:nvSpPr>
            <p:cNvPr id="2450" name="Google Shape;2672;p48">
              <a:extLst>
                <a:ext uri="{FF2B5EF4-FFF2-40B4-BE49-F238E27FC236}">
                  <a16:creationId xmlns:a16="http://schemas.microsoft.com/office/drawing/2014/main" id="{F2A6182A-2D61-5E37-8F9C-9D5490C7DBDB}"/>
                </a:ext>
              </a:extLst>
            </p:cNvPr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1" name="Google Shape;2673;p48">
              <a:extLst>
                <a:ext uri="{FF2B5EF4-FFF2-40B4-BE49-F238E27FC236}">
                  <a16:creationId xmlns:a16="http://schemas.microsoft.com/office/drawing/2014/main" id="{D36D7B77-F0ED-E866-5FAA-D3CF9DD0609F}"/>
                </a:ext>
              </a:extLst>
            </p:cNvPr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2" name="Google Shape;2674;p48">
              <a:extLst>
                <a:ext uri="{FF2B5EF4-FFF2-40B4-BE49-F238E27FC236}">
                  <a16:creationId xmlns:a16="http://schemas.microsoft.com/office/drawing/2014/main" id="{AFCFE87B-F4AA-1D60-6608-823D72921D73}"/>
                </a:ext>
              </a:extLst>
            </p:cNvPr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3" name="Google Shape;2675;p48">
              <a:extLst>
                <a:ext uri="{FF2B5EF4-FFF2-40B4-BE49-F238E27FC236}">
                  <a16:creationId xmlns:a16="http://schemas.microsoft.com/office/drawing/2014/main" id="{D24D2405-4982-0068-16B5-F0DA5C8AFFA6}"/>
                </a:ext>
              </a:extLst>
            </p:cNvPr>
            <p:cNvSpPr/>
            <p:nvPr/>
          </p:nvSpPr>
          <p:spPr>
            <a:xfrm>
              <a:off x="6745449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4" name="Google Shape;2676;p48">
              <a:extLst>
                <a:ext uri="{FF2B5EF4-FFF2-40B4-BE49-F238E27FC236}">
                  <a16:creationId xmlns:a16="http://schemas.microsoft.com/office/drawing/2014/main" id="{306EADAE-5BD1-B3ED-E649-BB1886BA6BB9}"/>
                </a:ext>
              </a:extLst>
            </p:cNvPr>
            <p:cNvSpPr/>
            <p:nvPr/>
          </p:nvSpPr>
          <p:spPr>
            <a:xfrm>
              <a:off x="7008340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55" name="Google Shape;2677;p48">
            <a:extLst>
              <a:ext uri="{FF2B5EF4-FFF2-40B4-BE49-F238E27FC236}">
                <a16:creationId xmlns:a16="http://schemas.microsoft.com/office/drawing/2014/main" id="{31C194E5-3131-8AD6-AD9A-3CEE0EDBB253}"/>
              </a:ext>
            </a:extLst>
          </p:cNvPr>
          <p:cNvSpPr txBox="1"/>
          <p:nvPr/>
        </p:nvSpPr>
        <p:spPr>
          <a:xfrm>
            <a:off x="1695111" y="2406959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Fokus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6" name="Google Shape;2678;p48">
            <a:extLst>
              <a:ext uri="{FF2B5EF4-FFF2-40B4-BE49-F238E27FC236}">
                <a16:creationId xmlns:a16="http://schemas.microsoft.com/office/drawing/2014/main" id="{0FC5110E-A6C5-72DB-49D2-D6BF3763D67B}"/>
              </a:ext>
            </a:extLst>
          </p:cNvPr>
          <p:cNvSpPr txBox="1"/>
          <p:nvPr/>
        </p:nvSpPr>
        <p:spPr>
          <a:xfrm>
            <a:off x="1695111" y="2975236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Finanziell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57" name="Google Shape;2659;p48">
            <a:extLst>
              <a:ext uri="{FF2B5EF4-FFF2-40B4-BE49-F238E27FC236}">
                <a16:creationId xmlns:a16="http://schemas.microsoft.com/office/drawing/2014/main" id="{B8610232-2881-CF6F-FB7C-C9717C9177D4}"/>
              </a:ext>
            </a:extLst>
          </p:cNvPr>
          <p:cNvGrpSpPr/>
          <p:nvPr/>
        </p:nvGrpSpPr>
        <p:grpSpPr>
          <a:xfrm>
            <a:off x="3708711" y="4289545"/>
            <a:ext cx="1535419" cy="172800"/>
            <a:chOff x="5986376" y="1587999"/>
            <a:chExt cx="1151564" cy="129600"/>
          </a:xfrm>
        </p:grpSpPr>
        <p:sp>
          <p:nvSpPr>
            <p:cNvPr id="2458" name="Google Shape;2660;p48">
              <a:extLst>
                <a:ext uri="{FF2B5EF4-FFF2-40B4-BE49-F238E27FC236}">
                  <a16:creationId xmlns:a16="http://schemas.microsoft.com/office/drawing/2014/main" id="{3F09A662-A4A1-0612-D0EB-75306CCF98E7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9" name="Google Shape;2661;p48">
              <a:extLst>
                <a:ext uri="{FF2B5EF4-FFF2-40B4-BE49-F238E27FC236}">
                  <a16:creationId xmlns:a16="http://schemas.microsoft.com/office/drawing/2014/main" id="{00A73672-5B8E-97E1-AD97-F916D34360CE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0" name="Google Shape;2662;p48">
              <a:extLst>
                <a:ext uri="{FF2B5EF4-FFF2-40B4-BE49-F238E27FC236}">
                  <a16:creationId xmlns:a16="http://schemas.microsoft.com/office/drawing/2014/main" id="{B770B296-3DC9-C339-ACF7-172151B15B5B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1" name="Google Shape;2663;p48">
              <a:extLst>
                <a:ext uri="{FF2B5EF4-FFF2-40B4-BE49-F238E27FC236}">
                  <a16:creationId xmlns:a16="http://schemas.microsoft.com/office/drawing/2014/main" id="{1B6DE7A5-15D3-407E-3FFF-4E11D522B5B5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2" name="Google Shape;2664;p48">
              <a:extLst>
                <a:ext uri="{FF2B5EF4-FFF2-40B4-BE49-F238E27FC236}">
                  <a16:creationId xmlns:a16="http://schemas.microsoft.com/office/drawing/2014/main" id="{1494EFBC-8E06-5305-9370-741529D6CCAF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2463" name="Google Shape;2671;p48">
            <a:extLst>
              <a:ext uri="{FF2B5EF4-FFF2-40B4-BE49-F238E27FC236}">
                <a16:creationId xmlns:a16="http://schemas.microsoft.com/office/drawing/2014/main" id="{0E24E834-FC45-9498-57AF-BE29336F5242}"/>
              </a:ext>
            </a:extLst>
          </p:cNvPr>
          <p:cNvGrpSpPr/>
          <p:nvPr/>
        </p:nvGrpSpPr>
        <p:grpSpPr>
          <a:xfrm>
            <a:off x="3708711" y="3716713"/>
            <a:ext cx="1199411" cy="172800"/>
            <a:chOff x="5986376" y="1114525"/>
            <a:chExt cx="899558" cy="129600"/>
          </a:xfrm>
        </p:grpSpPr>
        <p:sp>
          <p:nvSpPr>
            <p:cNvPr id="2464" name="Google Shape;2672;p48">
              <a:extLst>
                <a:ext uri="{FF2B5EF4-FFF2-40B4-BE49-F238E27FC236}">
                  <a16:creationId xmlns:a16="http://schemas.microsoft.com/office/drawing/2014/main" id="{87F2CC75-AC7B-4F74-BA06-386B63B939C4}"/>
                </a:ext>
              </a:extLst>
            </p:cNvPr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5" name="Google Shape;2673;p48">
              <a:extLst>
                <a:ext uri="{FF2B5EF4-FFF2-40B4-BE49-F238E27FC236}">
                  <a16:creationId xmlns:a16="http://schemas.microsoft.com/office/drawing/2014/main" id="{598BADD1-F9EF-3180-63BC-BCE772AF9912}"/>
                </a:ext>
              </a:extLst>
            </p:cNvPr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6" name="Google Shape;2674;p48">
              <a:extLst>
                <a:ext uri="{FF2B5EF4-FFF2-40B4-BE49-F238E27FC236}">
                  <a16:creationId xmlns:a16="http://schemas.microsoft.com/office/drawing/2014/main" id="{DFBC7C1F-6648-DAB0-1A6B-A9E67C13811F}"/>
                </a:ext>
              </a:extLst>
            </p:cNvPr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7" name="Google Shape;2675;p48">
              <a:extLst>
                <a:ext uri="{FF2B5EF4-FFF2-40B4-BE49-F238E27FC236}">
                  <a16:creationId xmlns:a16="http://schemas.microsoft.com/office/drawing/2014/main" id="{7E2AF8FA-6625-3DF2-7F91-992AE08017F9}"/>
                </a:ext>
              </a:extLst>
            </p:cNvPr>
            <p:cNvSpPr/>
            <p:nvPr/>
          </p:nvSpPr>
          <p:spPr>
            <a:xfrm>
              <a:off x="6756334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69" name="Google Shape;2677;p48">
            <a:extLst>
              <a:ext uri="{FF2B5EF4-FFF2-40B4-BE49-F238E27FC236}">
                <a16:creationId xmlns:a16="http://schemas.microsoft.com/office/drawing/2014/main" id="{893114C8-C329-1B24-1914-D30F9134855C}"/>
              </a:ext>
            </a:extLst>
          </p:cNvPr>
          <p:cNvSpPr txBox="1"/>
          <p:nvPr/>
        </p:nvSpPr>
        <p:spPr>
          <a:xfrm>
            <a:off x="1690923" y="3591468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Timing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0" name="Google Shape;2678;p48">
            <a:extLst>
              <a:ext uri="{FF2B5EF4-FFF2-40B4-BE49-F238E27FC236}">
                <a16:creationId xmlns:a16="http://schemas.microsoft.com/office/drawing/2014/main" id="{1C63BCB4-E65A-4A00-6698-35B3509763E4}"/>
              </a:ext>
            </a:extLst>
          </p:cNvPr>
          <p:cNvSpPr txBox="1"/>
          <p:nvPr/>
        </p:nvSpPr>
        <p:spPr>
          <a:xfrm>
            <a:off x="1690923" y="4159745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Krankheit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3" name="Google Shape;2677;p48">
            <a:extLst>
              <a:ext uri="{FF2B5EF4-FFF2-40B4-BE49-F238E27FC236}">
                <a16:creationId xmlns:a16="http://schemas.microsoft.com/office/drawing/2014/main" id="{24B274C8-8C1F-3901-F2C5-DBE00E3F9CF5}"/>
              </a:ext>
            </a:extLst>
          </p:cNvPr>
          <p:cNvSpPr txBox="1"/>
          <p:nvPr/>
        </p:nvSpPr>
        <p:spPr>
          <a:xfrm>
            <a:off x="1690923" y="4819377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Exmatrikulation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4" name="Google Shape;2678;p48">
            <a:extLst>
              <a:ext uri="{FF2B5EF4-FFF2-40B4-BE49-F238E27FC236}">
                <a16:creationId xmlns:a16="http://schemas.microsoft.com/office/drawing/2014/main" id="{1CB81528-1A1A-C9BF-BC69-AB869B8F7B0F}"/>
              </a:ext>
            </a:extLst>
          </p:cNvPr>
          <p:cNvSpPr txBox="1"/>
          <p:nvPr/>
        </p:nvSpPr>
        <p:spPr>
          <a:xfrm>
            <a:off x="1690923" y="5387655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Kommunikation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58" name="Google Shape;2674;p48">
            <a:extLst>
              <a:ext uri="{FF2B5EF4-FFF2-40B4-BE49-F238E27FC236}">
                <a16:creationId xmlns:a16="http://schemas.microsoft.com/office/drawing/2014/main" id="{3B695937-3CB0-1533-C4F9-82B9CDFF9561}"/>
              </a:ext>
            </a:extLst>
          </p:cNvPr>
          <p:cNvSpPr/>
          <p:nvPr/>
        </p:nvSpPr>
        <p:spPr>
          <a:xfrm>
            <a:off x="5078517" y="2527549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59" name="Google Shape;2664;p48">
            <a:extLst>
              <a:ext uri="{FF2B5EF4-FFF2-40B4-BE49-F238E27FC236}">
                <a16:creationId xmlns:a16="http://schemas.microsoft.com/office/drawing/2014/main" id="{1146BC0F-B4A7-380E-3BAE-47672237FED4}"/>
              </a:ext>
            </a:extLst>
          </p:cNvPr>
          <p:cNvSpPr/>
          <p:nvPr/>
        </p:nvSpPr>
        <p:spPr>
          <a:xfrm>
            <a:off x="3713723" y="253213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0" name="Google Shape;2664;p48">
            <a:extLst>
              <a:ext uri="{FF2B5EF4-FFF2-40B4-BE49-F238E27FC236}">
                <a16:creationId xmlns:a16="http://schemas.microsoft.com/office/drawing/2014/main" id="{40C689F1-213C-98FE-60EB-8C7E4715F8B4}"/>
              </a:ext>
            </a:extLst>
          </p:cNvPr>
          <p:cNvSpPr/>
          <p:nvPr/>
        </p:nvSpPr>
        <p:spPr>
          <a:xfrm>
            <a:off x="4058200" y="2534847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1" name="Google Shape;2664;p48">
            <a:extLst>
              <a:ext uri="{FF2B5EF4-FFF2-40B4-BE49-F238E27FC236}">
                <a16:creationId xmlns:a16="http://schemas.microsoft.com/office/drawing/2014/main" id="{02703C43-259B-3D4E-8519-40FB1573A2EC}"/>
              </a:ext>
            </a:extLst>
          </p:cNvPr>
          <p:cNvSpPr/>
          <p:nvPr/>
        </p:nvSpPr>
        <p:spPr>
          <a:xfrm>
            <a:off x="4407875" y="252754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2" name="Google Shape;2664;p48">
            <a:extLst>
              <a:ext uri="{FF2B5EF4-FFF2-40B4-BE49-F238E27FC236}">
                <a16:creationId xmlns:a16="http://schemas.microsoft.com/office/drawing/2014/main" id="{81F2BC5B-2EF8-6453-408C-00B3A651737E}"/>
              </a:ext>
            </a:extLst>
          </p:cNvPr>
          <p:cNvSpPr/>
          <p:nvPr/>
        </p:nvSpPr>
        <p:spPr>
          <a:xfrm>
            <a:off x="4736939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3" name="Google Shape;2664;p48">
            <a:extLst>
              <a:ext uri="{FF2B5EF4-FFF2-40B4-BE49-F238E27FC236}">
                <a16:creationId xmlns:a16="http://schemas.microsoft.com/office/drawing/2014/main" id="{AABA1D36-2F24-76D4-D1B4-718A1FE72BB6}"/>
              </a:ext>
            </a:extLst>
          </p:cNvPr>
          <p:cNvSpPr/>
          <p:nvPr/>
        </p:nvSpPr>
        <p:spPr>
          <a:xfrm>
            <a:off x="4398705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4" name="Google Shape;2664;p48">
            <a:extLst>
              <a:ext uri="{FF2B5EF4-FFF2-40B4-BE49-F238E27FC236}">
                <a16:creationId xmlns:a16="http://schemas.microsoft.com/office/drawing/2014/main" id="{0BC16A1D-FECC-4E62-2E31-861E2EBA9BBA}"/>
              </a:ext>
            </a:extLst>
          </p:cNvPr>
          <p:cNvSpPr/>
          <p:nvPr/>
        </p:nvSpPr>
        <p:spPr>
          <a:xfrm>
            <a:off x="4055160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5" name="Google Shape;2664;p48">
            <a:extLst>
              <a:ext uri="{FF2B5EF4-FFF2-40B4-BE49-F238E27FC236}">
                <a16:creationId xmlns:a16="http://schemas.microsoft.com/office/drawing/2014/main" id="{22B80F08-BD42-F25D-E528-06A8FE495256}"/>
              </a:ext>
            </a:extLst>
          </p:cNvPr>
          <p:cNvSpPr/>
          <p:nvPr/>
        </p:nvSpPr>
        <p:spPr>
          <a:xfrm>
            <a:off x="3716723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6" name="Google Shape;2664;p48">
            <a:extLst>
              <a:ext uri="{FF2B5EF4-FFF2-40B4-BE49-F238E27FC236}">
                <a16:creationId xmlns:a16="http://schemas.microsoft.com/office/drawing/2014/main" id="{CCBE6E55-0F72-B085-94E7-5DA6A515877E}"/>
              </a:ext>
            </a:extLst>
          </p:cNvPr>
          <p:cNvSpPr/>
          <p:nvPr/>
        </p:nvSpPr>
        <p:spPr>
          <a:xfrm>
            <a:off x="4396273" y="371671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7" name="Google Shape;2664;p48">
            <a:extLst>
              <a:ext uri="{FF2B5EF4-FFF2-40B4-BE49-F238E27FC236}">
                <a16:creationId xmlns:a16="http://schemas.microsoft.com/office/drawing/2014/main" id="{D438F388-1156-02D4-F70F-5F647338DBD4}"/>
              </a:ext>
            </a:extLst>
          </p:cNvPr>
          <p:cNvSpPr/>
          <p:nvPr/>
        </p:nvSpPr>
        <p:spPr>
          <a:xfrm>
            <a:off x="3708587" y="3720615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8" name="Google Shape;2664;p48">
            <a:extLst>
              <a:ext uri="{FF2B5EF4-FFF2-40B4-BE49-F238E27FC236}">
                <a16:creationId xmlns:a16="http://schemas.microsoft.com/office/drawing/2014/main" id="{99112B3B-29B0-F503-50F7-3990DD6B967A}"/>
              </a:ext>
            </a:extLst>
          </p:cNvPr>
          <p:cNvSpPr/>
          <p:nvPr/>
        </p:nvSpPr>
        <p:spPr>
          <a:xfrm>
            <a:off x="4048147" y="371935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9" name="Google Shape;2674;p48">
            <a:extLst>
              <a:ext uri="{FF2B5EF4-FFF2-40B4-BE49-F238E27FC236}">
                <a16:creationId xmlns:a16="http://schemas.microsoft.com/office/drawing/2014/main" id="{4356618F-61EE-FF92-9CF1-F70FAF6290A8}"/>
              </a:ext>
            </a:extLst>
          </p:cNvPr>
          <p:cNvSpPr/>
          <p:nvPr/>
        </p:nvSpPr>
        <p:spPr>
          <a:xfrm>
            <a:off x="5075203" y="3716271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70" name="Google Shape;2674;p48">
            <a:extLst>
              <a:ext uri="{FF2B5EF4-FFF2-40B4-BE49-F238E27FC236}">
                <a16:creationId xmlns:a16="http://schemas.microsoft.com/office/drawing/2014/main" id="{14FAD3A7-F721-1291-0B75-68AD5F94837C}"/>
              </a:ext>
            </a:extLst>
          </p:cNvPr>
          <p:cNvSpPr/>
          <p:nvPr/>
        </p:nvSpPr>
        <p:spPr>
          <a:xfrm>
            <a:off x="5071329" y="4284948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71" name="Google Shape;2664;p48">
            <a:extLst>
              <a:ext uri="{FF2B5EF4-FFF2-40B4-BE49-F238E27FC236}">
                <a16:creationId xmlns:a16="http://schemas.microsoft.com/office/drawing/2014/main" id="{DE951E2F-C4DB-BA30-D029-81E4BFB563CA}"/>
              </a:ext>
            </a:extLst>
          </p:cNvPr>
          <p:cNvSpPr/>
          <p:nvPr/>
        </p:nvSpPr>
        <p:spPr>
          <a:xfrm>
            <a:off x="3709584" y="428671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72" name="Google Shape;2664;p48">
            <a:extLst>
              <a:ext uri="{FF2B5EF4-FFF2-40B4-BE49-F238E27FC236}">
                <a16:creationId xmlns:a16="http://schemas.microsoft.com/office/drawing/2014/main" id="{8742BD7A-672C-EA93-4E65-CD8442C6EA94}"/>
              </a:ext>
            </a:extLst>
          </p:cNvPr>
          <p:cNvSpPr/>
          <p:nvPr/>
        </p:nvSpPr>
        <p:spPr>
          <a:xfrm>
            <a:off x="4050329" y="428822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2673" name="Google Shape;2659;p48">
            <a:extLst>
              <a:ext uri="{FF2B5EF4-FFF2-40B4-BE49-F238E27FC236}">
                <a16:creationId xmlns:a16="http://schemas.microsoft.com/office/drawing/2014/main" id="{1E52D119-3824-4E1B-FA17-27C8DF8EE89A}"/>
              </a:ext>
            </a:extLst>
          </p:cNvPr>
          <p:cNvGrpSpPr/>
          <p:nvPr/>
        </p:nvGrpSpPr>
        <p:grpSpPr>
          <a:xfrm>
            <a:off x="3708587" y="4951965"/>
            <a:ext cx="1535419" cy="172800"/>
            <a:chOff x="5986376" y="1587999"/>
            <a:chExt cx="1151564" cy="129600"/>
          </a:xfrm>
        </p:grpSpPr>
        <p:sp>
          <p:nvSpPr>
            <p:cNvPr id="2674" name="Google Shape;2660;p48">
              <a:extLst>
                <a:ext uri="{FF2B5EF4-FFF2-40B4-BE49-F238E27FC236}">
                  <a16:creationId xmlns:a16="http://schemas.microsoft.com/office/drawing/2014/main" id="{5002516E-0FCF-0F80-4E72-AFE2DD8BFE45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5" name="Google Shape;2661;p48">
              <a:extLst>
                <a:ext uri="{FF2B5EF4-FFF2-40B4-BE49-F238E27FC236}">
                  <a16:creationId xmlns:a16="http://schemas.microsoft.com/office/drawing/2014/main" id="{2999364A-330D-7DA2-6D9B-6523EBEA7529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6" name="Google Shape;2662;p48">
              <a:extLst>
                <a:ext uri="{FF2B5EF4-FFF2-40B4-BE49-F238E27FC236}">
                  <a16:creationId xmlns:a16="http://schemas.microsoft.com/office/drawing/2014/main" id="{6DD1D9AA-327B-DB40-AF31-A26A109105CB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7" name="Google Shape;2663;p48">
              <a:extLst>
                <a:ext uri="{FF2B5EF4-FFF2-40B4-BE49-F238E27FC236}">
                  <a16:creationId xmlns:a16="http://schemas.microsoft.com/office/drawing/2014/main" id="{E05C3DBC-A52B-44FF-22CF-418044137190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8" name="Google Shape;2664;p48">
              <a:extLst>
                <a:ext uri="{FF2B5EF4-FFF2-40B4-BE49-F238E27FC236}">
                  <a16:creationId xmlns:a16="http://schemas.microsoft.com/office/drawing/2014/main" id="{49740F0E-821C-BAE8-A1BF-6512CED598A5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679" name="Google Shape;2674;p48">
            <a:extLst>
              <a:ext uri="{FF2B5EF4-FFF2-40B4-BE49-F238E27FC236}">
                <a16:creationId xmlns:a16="http://schemas.microsoft.com/office/drawing/2014/main" id="{932663CB-2DFF-6E7D-8C44-1491EDCAF174}"/>
              </a:ext>
            </a:extLst>
          </p:cNvPr>
          <p:cNvSpPr/>
          <p:nvPr/>
        </p:nvSpPr>
        <p:spPr>
          <a:xfrm>
            <a:off x="5071205" y="4947368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80" name="Google Shape;2664;p48">
            <a:extLst>
              <a:ext uri="{FF2B5EF4-FFF2-40B4-BE49-F238E27FC236}">
                <a16:creationId xmlns:a16="http://schemas.microsoft.com/office/drawing/2014/main" id="{FC92EB14-2E14-F714-8713-32EEB7F826AA}"/>
              </a:ext>
            </a:extLst>
          </p:cNvPr>
          <p:cNvSpPr/>
          <p:nvPr/>
        </p:nvSpPr>
        <p:spPr>
          <a:xfrm>
            <a:off x="3709460" y="494913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81" name="Google Shape;2664;p48">
            <a:extLst>
              <a:ext uri="{FF2B5EF4-FFF2-40B4-BE49-F238E27FC236}">
                <a16:creationId xmlns:a16="http://schemas.microsoft.com/office/drawing/2014/main" id="{82EA2BF3-3FAE-6848-3FA9-1E5A4C16C85F}"/>
              </a:ext>
            </a:extLst>
          </p:cNvPr>
          <p:cNvSpPr/>
          <p:nvPr/>
        </p:nvSpPr>
        <p:spPr>
          <a:xfrm>
            <a:off x="4050205" y="495064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2691" name="Google Shape;2659;p48">
            <a:extLst>
              <a:ext uri="{FF2B5EF4-FFF2-40B4-BE49-F238E27FC236}">
                <a16:creationId xmlns:a16="http://schemas.microsoft.com/office/drawing/2014/main" id="{FA0989A2-84F8-219F-0033-588B2C922802}"/>
              </a:ext>
            </a:extLst>
          </p:cNvPr>
          <p:cNvGrpSpPr/>
          <p:nvPr/>
        </p:nvGrpSpPr>
        <p:grpSpPr>
          <a:xfrm>
            <a:off x="3708587" y="5542200"/>
            <a:ext cx="1535419" cy="172800"/>
            <a:chOff x="5986376" y="1587999"/>
            <a:chExt cx="1151564" cy="129600"/>
          </a:xfrm>
        </p:grpSpPr>
        <p:sp>
          <p:nvSpPr>
            <p:cNvPr id="2692" name="Google Shape;2660;p48">
              <a:extLst>
                <a:ext uri="{FF2B5EF4-FFF2-40B4-BE49-F238E27FC236}">
                  <a16:creationId xmlns:a16="http://schemas.microsoft.com/office/drawing/2014/main" id="{9D0F8065-20C3-805C-7419-2F08A2F3E08F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2661;p48">
              <a:extLst>
                <a:ext uri="{FF2B5EF4-FFF2-40B4-BE49-F238E27FC236}">
                  <a16:creationId xmlns:a16="http://schemas.microsoft.com/office/drawing/2014/main" id="{AABDDD4A-44F1-6CF9-071C-5B1821B2C072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2662;p48">
              <a:extLst>
                <a:ext uri="{FF2B5EF4-FFF2-40B4-BE49-F238E27FC236}">
                  <a16:creationId xmlns:a16="http://schemas.microsoft.com/office/drawing/2014/main" id="{6525158F-6295-34D2-9698-CC20630D42F7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2663;p48">
              <a:extLst>
                <a:ext uri="{FF2B5EF4-FFF2-40B4-BE49-F238E27FC236}">
                  <a16:creationId xmlns:a16="http://schemas.microsoft.com/office/drawing/2014/main" id="{D72B04B7-82C3-1966-1EEA-93BF6CC1BE14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2664;p48">
              <a:extLst>
                <a:ext uri="{FF2B5EF4-FFF2-40B4-BE49-F238E27FC236}">
                  <a16:creationId xmlns:a16="http://schemas.microsoft.com/office/drawing/2014/main" id="{3779D8CE-CFD8-E190-27F3-482BE487A84F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697" name="Google Shape;2674;p48">
            <a:extLst>
              <a:ext uri="{FF2B5EF4-FFF2-40B4-BE49-F238E27FC236}">
                <a16:creationId xmlns:a16="http://schemas.microsoft.com/office/drawing/2014/main" id="{C0476795-3EC3-ADEC-CA41-4C5742FB2D24}"/>
              </a:ext>
            </a:extLst>
          </p:cNvPr>
          <p:cNvSpPr/>
          <p:nvPr/>
        </p:nvSpPr>
        <p:spPr>
          <a:xfrm>
            <a:off x="5071205" y="5537603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98" name="Google Shape;2664;p48">
            <a:extLst>
              <a:ext uri="{FF2B5EF4-FFF2-40B4-BE49-F238E27FC236}">
                <a16:creationId xmlns:a16="http://schemas.microsoft.com/office/drawing/2014/main" id="{5A001C3F-CA9C-EFE0-13A1-F3DB64F26511}"/>
              </a:ext>
            </a:extLst>
          </p:cNvPr>
          <p:cNvSpPr/>
          <p:nvPr/>
        </p:nvSpPr>
        <p:spPr>
          <a:xfrm>
            <a:off x="3709460" y="5539371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99" name="Google Shape;2664;p48">
            <a:extLst>
              <a:ext uri="{FF2B5EF4-FFF2-40B4-BE49-F238E27FC236}">
                <a16:creationId xmlns:a16="http://schemas.microsoft.com/office/drawing/2014/main" id="{3EC97EC8-58FC-6608-319A-26756C2721E8}"/>
              </a:ext>
            </a:extLst>
          </p:cNvPr>
          <p:cNvSpPr/>
          <p:nvPr/>
        </p:nvSpPr>
        <p:spPr>
          <a:xfrm>
            <a:off x="4050205" y="5540884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72203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-DE" sz="3600"/>
              <a:t>Business Case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98989-941D-589E-2CE9-68D8EA788D50}"/>
              </a:ext>
            </a:extLst>
          </p:cNvPr>
          <p:cNvSpPr>
            <a:spLocks noGrp="1"/>
          </p:cNvSpPr>
          <p:nvPr/>
        </p:nvSpPr>
        <p:spPr>
          <a:xfrm>
            <a:off x="769257" y="1435210"/>
            <a:ext cx="4978100" cy="2122485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50" b="1" u="sng">
                <a:cs typeface="Calibri"/>
              </a:rPr>
              <a:t>Kosten</a:t>
            </a:r>
            <a:endParaRPr lang="de-DE" b="1" u="sng">
              <a:cs typeface="Arial"/>
            </a:endParaRPr>
          </a:p>
          <a:p>
            <a:pPr marL="457200" lvl="1" indent="0">
              <a:buNone/>
            </a:pPr>
            <a:r>
              <a:rPr lang="en-US" b="1">
                <a:cs typeface="Calibri"/>
              </a:rPr>
              <a:t>Fixe Kosten: 1.795€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Variable Kosten: 31.500€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err="1">
                <a:ea typeface="Calibri"/>
                <a:cs typeface="Calibri"/>
              </a:rPr>
              <a:t>Finaler</a:t>
            </a:r>
            <a:r>
              <a:rPr lang="en-US">
                <a:ea typeface="Calibri"/>
                <a:cs typeface="Calibri"/>
              </a:rPr>
              <a:t> Preis: 39.954€</a:t>
            </a:r>
          </a:p>
          <a:p>
            <a:endParaRPr lang="en-US" sz="2667">
              <a:cs typeface="Calibri"/>
            </a:endParaRPr>
          </a:p>
          <a:p>
            <a:endParaRPr lang="en-US" sz="2667">
              <a:ea typeface="Calibri" panose="020F0502020204030204"/>
              <a:cs typeface="Calibri"/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02D67FE6-46A4-A9E6-3FB9-01DD00E2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4582"/>
              </p:ext>
            </p:extLst>
          </p:nvPr>
        </p:nvGraphicFramePr>
        <p:xfrm>
          <a:off x="1063924" y="3436188"/>
          <a:ext cx="10744501" cy="2810344"/>
        </p:xfrm>
        <a:graphic>
          <a:graphicData uri="http://schemas.openxmlformats.org/drawingml/2006/table">
            <a:tbl>
              <a:tblPr/>
              <a:tblGrid>
                <a:gridCol w="3597914">
                  <a:extLst>
                    <a:ext uri="{9D8B030D-6E8A-4147-A177-3AD203B41FA5}">
                      <a16:colId xmlns:a16="http://schemas.microsoft.com/office/drawing/2014/main" val="1726240889"/>
                    </a:ext>
                  </a:extLst>
                </a:gridCol>
                <a:gridCol w="2735564">
                  <a:extLst>
                    <a:ext uri="{9D8B030D-6E8A-4147-A177-3AD203B41FA5}">
                      <a16:colId xmlns:a16="http://schemas.microsoft.com/office/drawing/2014/main" val="1171035966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69844859"/>
                    </a:ext>
                  </a:extLst>
                </a:gridCol>
                <a:gridCol w="335250">
                  <a:extLst>
                    <a:ext uri="{9D8B030D-6E8A-4147-A177-3AD203B41FA5}">
                      <a16:colId xmlns:a16="http://schemas.microsoft.com/office/drawing/2014/main" val="2200170680"/>
                    </a:ext>
                  </a:extLst>
                </a:gridCol>
                <a:gridCol w="3257483">
                  <a:extLst>
                    <a:ext uri="{9D8B030D-6E8A-4147-A177-3AD203B41FA5}">
                      <a16:colId xmlns:a16="http://schemas.microsoft.com/office/drawing/2014/main" val="3428586184"/>
                    </a:ext>
                  </a:extLst>
                </a:gridCol>
              </a:tblGrid>
              <a:tr h="726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in Euro pro </a:t>
                      </a:r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Person</a:t>
                      </a:r>
                      <a:endParaRPr lang="it-IT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Anzahl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das </a:t>
                      </a:r>
                      <a:r>
                        <a:rPr lang="de-DE" sz="1800" b="1" i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Team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43236"/>
                  </a:ext>
                </a:extLst>
              </a:tr>
              <a:tr h="726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JetBrains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Webstorm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Lizens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8099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Strom&amp; Internet​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00218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5558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fixe Kosten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6224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0812FB0-BE3F-1B0C-6624-66BFA0A1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57321"/>
              </p:ext>
            </p:extLst>
          </p:nvPr>
        </p:nvGraphicFramePr>
        <p:xfrm>
          <a:off x="12781471" y="3436188"/>
          <a:ext cx="10905410" cy="305503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690914735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11738354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1827240769"/>
                    </a:ext>
                  </a:extLst>
                </a:gridCol>
                <a:gridCol w="2919652">
                  <a:extLst>
                    <a:ext uri="{9D8B030D-6E8A-4147-A177-3AD203B41FA5}">
                      <a16:colId xmlns:a16="http://schemas.microsoft.com/office/drawing/2014/main" val="453650187"/>
                    </a:ext>
                  </a:extLst>
                </a:gridCol>
              </a:tblGrid>
              <a:tr h="5861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Rolle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Teammitglied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Stundenlohn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150 </a:t>
                      </a:r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983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Projektleiter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Florian Dörr​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1171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Softwareentwickler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Robin Ernst​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8746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Manager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Ekhardt​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2967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Systemarchitekt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Luz​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 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7153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Technische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Documentation​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Tristan Kopp​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8616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Geschätzte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variable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1447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07B686F-9F89-B5C1-F59F-F9DB197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84923"/>
              </p:ext>
            </p:extLst>
          </p:nvPr>
        </p:nvGraphicFramePr>
        <p:xfrm>
          <a:off x="14190452" y="7145547"/>
          <a:ext cx="4851546" cy="3916678"/>
        </p:xfrm>
        <a:graphic>
          <a:graphicData uri="http://schemas.openxmlformats.org/drawingml/2006/table">
            <a:tbl>
              <a:tblPr/>
              <a:tblGrid>
                <a:gridCol w="2303465">
                  <a:extLst>
                    <a:ext uri="{9D8B030D-6E8A-4147-A177-3AD203B41FA5}">
                      <a16:colId xmlns:a16="http://schemas.microsoft.com/office/drawing/2014/main" val="2919918071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109887486"/>
                    </a:ext>
                  </a:extLst>
                </a:gridCol>
              </a:tblGrid>
              <a:tr h="7214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 der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endParaRPr lang="de-DE" sz="1800"/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2287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Kosten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19640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102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33.295 €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6708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Gewinn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von 20%​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6.659 €​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511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Angebotssumme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39.954 €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2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20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-DE" sz="3600"/>
              <a:t>Business Case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98989-941D-589E-2CE9-68D8EA788D50}"/>
              </a:ext>
            </a:extLst>
          </p:cNvPr>
          <p:cNvSpPr>
            <a:spLocks noGrp="1"/>
          </p:cNvSpPr>
          <p:nvPr/>
        </p:nvSpPr>
        <p:spPr>
          <a:xfrm>
            <a:off x="769257" y="1435210"/>
            <a:ext cx="4978100" cy="2122485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50" b="1" u="sng">
                <a:cs typeface="Calibri"/>
              </a:rPr>
              <a:t>Kosten</a:t>
            </a:r>
            <a:endParaRPr lang="de-DE" b="1">
              <a:cs typeface="Arial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Fixe Kosten: 1.795€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b="1">
                <a:cs typeface="Calibri"/>
              </a:rPr>
              <a:t>Variable Kosten: 31.500€</a:t>
            </a:r>
            <a:endParaRPr lang="en-US" b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err="1">
                <a:ea typeface="Calibri"/>
                <a:cs typeface="Calibri"/>
              </a:rPr>
              <a:t>Finaler</a:t>
            </a:r>
            <a:r>
              <a:rPr lang="en-US">
                <a:ea typeface="Calibri"/>
                <a:cs typeface="Calibri"/>
              </a:rPr>
              <a:t> Preis: 39.954€</a:t>
            </a:r>
          </a:p>
          <a:p>
            <a:endParaRPr lang="en-US" sz="2667">
              <a:cs typeface="Calibri"/>
            </a:endParaRPr>
          </a:p>
          <a:p>
            <a:endParaRPr lang="en-US" sz="2667">
              <a:ea typeface="Calibri" panose="020F0502020204030204"/>
              <a:cs typeface="Calibri"/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02D67FE6-46A4-A9E6-3FB9-01DD00E2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6855"/>
              </p:ext>
            </p:extLst>
          </p:nvPr>
        </p:nvGraphicFramePr>
        <p:xfrm>
          <a:off x="877018" y="7648754"/>
          <a:ext cx="10744501" cy="2810344"/>
        </p:xfrm>
        <a:graphic>
          <a:graphicData uri="http://schemas.openxmlformats.org/drawingml/2006/table">
            <a:tbl>
              <a:tblPr/>
              <a:tblGrid>
                <a:gridCol w="3597914">
                  <a:extLst>
                    <a:ext uri="{9D8B030D-6E8A-4147-A177-3AD203B41FA5}">
                      <a16:colId xmlns:a16="http://schemas.microsoft.com/office/drawing/2014/main" val="1726240889"/>
                    </a:ext>
                  </a:extLst>
                </a:gridCol>
                <a:gridCol w="2735564">
                  <a:extLst>
                    <a:ext uri="{9D8B030D-6E8A-4147-A177-3AD203B41FA5}">
                      <a16:colId xmlns:a16="http://schemas.microsoft.com/office/drawing/2014/main" val="1171035966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69844859"/>
                    </a:ext>
                  </a:extLst>
                </a:gridCol>
                <a:gridCol w="335250">
                  <a:extLst>
                    <a:ext uri="{9D8B030D-6E8A-4147-A177-3AD203B41FA5}">
                      <a16:colId xmlns:a16="http://schemas.microsoft.com/office/drawing/2014/main" val="2200170680"/>
                    </a:ext>
                  </a:extLst>
                </a:gridCol>
                <a:gridCol w="3257483">
                  <a:extLst>
                    <a:ext uri="{9D8B030D-6E8A-4147-A177-3AD203B41FA5}">
                      <a16:colId xmlns:a16="http://schemas.microsoft.com/office/drawing/2014/main" val="3428586184"/>
                    </a:ext>
                  </a:extLst>
                </a:gridCol>
              </a:tblGrid>
              <a:tr h="726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in Euro pro </a:t>
                      </a:r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Person</a:t>
                      </a:r>
                      <a:endParaRPr lang="it-IT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Anzahl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das </a:t>
                      </a:r>
                      <a:r>
                        <a:rPr lang="de-DE" sz="1800" b="1" i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Team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43236"/>
                  </a:ext>
                </a:extLst>
              </a:tr>
              <a:tr h="726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JetBrains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Webstorm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Lizens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8099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Strom&amp; Internet​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00218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5558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fixe Kosten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6224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0812FB0-BE3F-1B0C-6624-66BFA0A1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773"/>
              </p:ext>
            </p:extLst>
          </p:nvPr>
        </p:nvGraphicFramePr>
        <p:xfrm>
          <a:off x="1006414" y="3436188"/>
          <a:ext cx="10905410" cy="305503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690914735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11738354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1827240769"/>
                    </a:ext>
                  </a:extLst>
                </a:gridCol>
                <a:gridCol w="2919652">
                  <a:extLst>
                    <a:ext uri="{9D8B030D-6E8A-4147-A177-3AD203B41FA5}">
                      <a16:colId xmlns:a16="http://schemas.microsoft.com/office/drawing/2014/main" val="453650187"/>
                    </a:ext>
                  </a:extLst>
                </a:gridCol>
              </a:tblGrid>
              <a:tr h="5861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Rolle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Teammitglied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Stundenlohn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150 </a:t>
                      </a:r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983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Projektleiter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Florian Dörr​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1171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Softwareentwickler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Robin Ernst​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8746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Manager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Ekhardt​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2967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Systemarchitekt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Luz​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 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7153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Technische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Documentation​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Tristan Kopp​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8616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Geschätzte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variable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1447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07B686F-9F89-B5C1-F59F-F9DB197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9106"/>
              </p:ext>
            </p:extLst>
          </p:nvPr>
        </p:nvGraphicFramePr>
        <p:xfrm>
          <a:off x="13572226" y="1811547"/>
          <a:ext cx="4851546" cy="3916678"/>
        </p:xfrm>
        <a:graphic>
          <a:graphicData uri="http://schemas.openxmlformats.org/drawingml/2006/table">
            <a:tbl>
              <a:tblPr/>
              <a:tblGrid>
                <a:gridCol w="2303465">
                  <a:extLst>
                    <a:ext uri="{9D8B030D-6E8A-4147-A177-3AD203B41FA5}">
                      <a16:colId xmlns:a16="http://schemas.microsoft.com/office/drawing/2014/main" val="2919918071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109887486"/>
                    </a:ext>
                  </a:extLst>
                </a:gridCol>
              </a:tblGrid>
              <a:tr h="7214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 der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endParaRPr lang="de-DE" sz="1800"/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2287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Kosten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19640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102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33.295 €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6708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Gewinn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von 20%​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6.659 €​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511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Angebotssumme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39.954 €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2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0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Business Case</a:t>
            </a:r>
            <a:endParaRPr sz="360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98989-941D-589E-2CE9-68D8EA788D50}"/>
              </a:ext>
            </a:extLst>
          </p:cNvPr>
          <p:cNvSpPr>
            <a:spLocks noGrp="1"/>
          </p:cNvSpPr>
          <p:nvPr/>
        </p:nvSpPr>
        <p:spPr>
          <a:xfrm>
            <a:off x="769257" y="1435210"/>
            <a:ext cx="4978100" cy="2122485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50" b="1" u="sng" err="1">
                <a:cs typeface="Calibri"/>
              </a:rPr>
              <a:t>Kosten</a:t>
            </a:r>
            <a:endParaRPr lang="de-DE" b="1">
              <a:cs typeface="Arial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Fixe </a:t>
            </a:r>
            <a:r>
              <a:rPr lang="en-US" err="1">
                <a:cs typeface="Calibri"/>
              </a:rPr>
              <a:t>Kosten</a:t>
            </a:r>
            <a:r>
              <a:rPr lang="en-US">
                <a:cs typeface="Calibri"/>
              </a:rPr>
              <a:t>: 1.795€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Variable </a:t>
            </a:r>
            <a:r>
              <a:rPr lang="en-US" err="1">
                <a:cs typeface="Calibri"/>
              </a:rPr>
              <a:t>Kosten</a:t>
            </a:r>
            <a:r>
              <a:rPr lang="en-US">
                <a:cs typeface="Calibri"/>
              </a:rPr>
              <a:t>: 31.500€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b="1" err="1">
                <a:ea typeface="Calibri"/>
                <a:cs typeface="Calibri"/>
              </a:rPr>
              <a:t>Finaler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 b="1" err="1">
                <a:ea typeface="Calibri"/>
                <a:cs typeface="Calibri"/>
              </a:rPr>
              <a:t>Preis</a:t>
            </a:r>
            <a:r>
              <a:rPr lang="en-US" b="1">
                <a:ea typeface="Calibri"/>
                <a:cs typeface="Calibri"/>
              </a:rPr>
              <a:t>: 39.954€</a:t>
            </a:r>
          </a:p>
          <a:p>
            <a:endParaRPr lang="en-US" sz="2667">
              <a:cs typeface="Calibri"/>
            </a:endParaRPr>
          </a:p>
          <a:p>
            <a:endParaRPr lang="en-US" sz="2667">
              <a:ea typeface="Calibri" panose="020F0502020204030204"/>
              <a:cs typeface="Calibri"/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02D67FE6-46A4-A9E6-3FB9-01DD00E2E0A3}"/>
              </a:ext>
            </a:extLst>
          </p:cNvPr>
          <p:cNvGraphicFramePr>
            <a:graphicFrameLocks noGrp="1"/>
          </p:cNvGraphicFramePr>
          <p:nvPr/>
        </p:nvGraphicFramePr>
        <p:xfrm>
          <a:off x="877018" y="7648754"/>
          <a:ext cx="10744501" cy="2810344"/>
        </p:xfrm>
        <a:graphic>
          <a:graphicData uri="http://schemas.openxmlformats.org/drawingml/2006/table">
            <a:tbl>
              <a:tblPr/>
              <a:tblGrid>
                <a:gridCol w="3597914">
                  <a:extLst>
                    <a:ext uri="{9D8B030D-6E8A-4147-A177-3AD203B41FA5}">
                      <a16:colId xmlns:a16="http://schemas.microsoft.com/office/drawing/2014/main" val="1726240889"/>
                    </a:ext>
                  </a:extLst>
                </a:gridCol>
                <a:gridCol w="2735564">
                  <a:extLst>
                    <a:ext uri="{9D8B030D-6E8A-4147-A177-3AD203B41FA5}">
                      <a16:colId xmlns:a16="http://schemas.microsoft.com/office/drawing/2014/main" val="1171035966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69844859"/>
                    </a:ext>
                  </a:extLst>
                </a:gridCol>
                <a:gridCol w="335250">
                  <a:extLst>
                    <a:ext uri="{9D8B030D-6E8A-4147-A177-3AD203B41FA5}">
                      <a16:colId xmlns:a16="http://schemas.microsoft.com/office/drawing/2014/main" val="2200170680"/>
                    </a:ext>
                  </a:extLst>
                </a:gridCol>
                <a:gridCol w="3257483">
                  <a:extLst>
                    <a:ext uri="{9D8B030D-6E8A-4147-A177-3AD203B41FA5}">
                      <a16:colId xmlns:a16="http://schemas.microsoft.com/office/drawing/2014/main" val="3428586184"/>
                    </a:ext>
                  </a:extLst>
                </a:gridCol>
              </a:tblGrid>
              <a:tr h="726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in Euro pro </a:t>
                      </a:r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Person</a:t>
                      </a:r>
                      <a:endParaRPr lang="it-IT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Anzahl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das </a:t>
                      </a:r>
                      <a:r>
                        <a:rPr lang="de-DE" sz="1800" b="1" i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Team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43236"/>
                  </a:ext>
                </a:extLst>
              </a:tr>
              <a:tr h="726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JetBrains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Webstorm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Lizens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8099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Strom&amp; Internet​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00218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5558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fixe Kosten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6224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0812FB0-BE3F-1B0C-6624-66BFA0A1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17673"/>
              </p:ext>
            </p:extLst>
          </p:nvPr>
        </p:nvGraphicFramePr>
        <p:xfrm>
          <a:off x="877018" y="7150938"/>
          <a:ext cx="10905410" cy="305503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690914735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11738354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1827240769"/>
                    </a:ext>
                  </a:extLst>
                </a:gridCol>
                <a:gridCol w="2919652">
                  <a:extLst>
                    <a:ext uri="{9D8B030D-6E8A-4147-A177-3AD203B41FA5}">
                      <a16:colId xmlns:a16="http://schemas.microsoft.com/office/drawing/2014/main" val="453650187"/>
                    </a:ext>
                  </a:extLst>
                </a:gridCol>
              </a:tblGrid>
              <a:tr h="5861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Rolle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Teammitglied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Stundenlohn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150 </a:t>
                      </a:r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983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Projektleiter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Florian Dörr​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1171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Softwareentwickler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Robin Ernst​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8746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Manager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Ekhardt​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2967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Systemarchitekt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Luz​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 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7153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Technische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Documentation​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Tristan Kopp​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8616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Geschätzte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variable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1447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07B686F-9F89-B5C1-F59F-F9DB197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80126"/>
              </p:ext>
            </p:extLst>
          </p:nvPr>
        </p:nvGraphicFramePr>
        <p:xfrm>
          <a:off x="5747357" y="2097172"/>
          <a:ext cx="4851546" cy="3916678"/>
        </p:xfrm>
        <a:graphic>
          <a:graphicData uri="http://schemas.openxmlformats.org/drawingml/2006/table">
            <a:tbl>
              <a:tblPr/>
              <a:tblGrid>
                <a:gridCol w="2303465">
                  <a:extLst>
                    <a:ext uri="{9D8B030D-6E8A-4147-A177-3AD203B41FA5}">
                      <a16:colId xmlns:a16="http://schemas.microsoft.com/office/drawing/2014/main" val="2919918071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109887486"/>
                    </a:ext>
                  </a:extLst>
                </a:gridCol>
              </a:tblGrid>
              <a:tr h="7214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 der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endParaRPr lang="de-DE" sz="1800"/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2287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Kosten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19640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102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33.295 €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6708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Gewinn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von 20%​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6.659 €​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511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Angebotssumme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39.954 €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2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69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05;p63">
            <a:extLst>
              <a:ext uri="{FF2B5EF4-FFF2-40B4-BE49-F238E27FC236}">
                <a16:creationId xmlns:a16="http://schemas.microsoft.com/office/drawing/2014/main" id="{AD94E4B0-695D-FC41-67BC-A89785B39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4200" y="2069268"/>
            <a:ext cx="6583600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600"/>
              <a:t>Danke!</a:t>
            </a:r>
            <a:endParaRPr sz="9600"/>
          </a:p>
        </p:txBody>
      </p:sp>
      <p:sp>
        <p:nvSpPr>
          <p:cNvPr id="11" name="Google Shape;3606;p63">
            <a:extLst>
              <a:ext uri="{FF2B5EF4-FFF2-40B4-BE49-F238E27FC236}">
                <a16:creationId xmlns:a16="http://schemas.microsoft.com/office/drawing/2014/main" id="{39E959A9-0ED4-ABEE-549B-F59A536F5223}"/>
              </a:ext>
            </a:extLst>
          </p:cNvPr>
          <p:cNvSpPr txBox="1">
            <a:spLocks/>
          </p:cNvSpPr>
          <p:nvPr/>
        </p:nvSpPr>
        <p:spPr>
          <a:xfrm>
            <a:off x="3460583" y="3508068"/>
            <a:ext cx="5260101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Gibt's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noch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 </a:t>
            </a: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irgendwelche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 </a:t>
            </a:r>
            <a:r>
              <a:rPr lang="en-US" sz="2650" err="1">
                <a:solidFill>
                  <a:schemeClr val="accent2">
                    <a:lumMod val="25000"/>
                  </a:schemeClr>
                </a:solidFill>
              </a:rPr>
              <a:t>Fragen</a:t>
            </a:r>
            <a:r>
              <a:rPr lang="en-US" sz="2650">
                <a:solidFill>
                  <a:schemeClr val="accent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147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Gliederung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523529" y="1810448"/>
            <a:ext cx="3599121" cy="5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Stand der Vorgänger</a:t>
            </a:r>
            <a:endParaRPr sz="2400"/>
          </a:p>
        </p:txBody>
      </p:sp>
      <p:sp>
        <p:nvSpPr>
          <p:cNvPr id="2233" name="Google Shape;2233;p41"/>
          <p:cNvSpPr txBox="1"/>
          <p:nvPr/>
        </p:nvSpPr>
        <p:spPr>
          <a:xfrm>
            <a:off x="114582" y="1767712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079727" y="3468406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6720631" y="3841884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690821" y="2267712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25;p41">
            <a:extLst>
              <a:ext uri="{FF2B5EF4-FFF2-40B4-BE49-F238E27FC236}">
                <a16:creationId xmlns:a16="http://schemas.microsoft.com/office/drawing/2014/main" id="{B3087AA1-3168-C1D1-58FE-EA839A3BC103}"/>
              </a:ext>
            </a:extLst>
          </p:cNvPr>
          <p:cNvSpPr txBox="1">
            <a:spLocks/>
          </p:cNvSpPr>
          <p:nvPr/>
        </p:nvSpPr>
        <p:spPr>
          <a:xfrm>
            <a:off x="7100185" y="2325700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/>
              <a:t>Anforderungen</a:t>
            </a:r>
            <a:endParaRPr lang="de-DE" sz="2400" kern="0"/>
          </a:p>
        </p:txBody>
      </p:sp>
      <p:sp>
        <p:nvSpPr>
          <p:cNvPr id="11" name="Google Shape;2225;p41">
            <a:extLst>
              <a:ext uri="{FF2B5EF4-FFF2-40B4-BE49-F238E27FC236}">
                <a16:creationId xmlns:a16="http://schemas.microsoft.com/office/drawing/2014/main" id="{C7844CE5-065F-075F-35CF-AC41D14AD5F7}"/>
              </a:ext>
            </a:extLst>
          </p:cNvPr>
          <p:cNvSpPr txBox="1">
            <a:spLocks/>
          </p:cNvSpPr>
          <p:nvPr/>
        </p:nvSpPr>
        <p:spPr>
          <a:xfrm>
            <a:off x="2496779" y="3478459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/>
              <a:t>Architektur</a:t>
            </a:r>
            <a:endParaRPr lang="de-DE" sz="2400" kern="0"/>
          </a:p>
        </p:txBody>
      </p:sp>
      <p:sp>
        <p:nvSpPr>
          <p:cNvPr id="16" name="Google Shape;2225;p41">
            <a:extLst>
              <a:ext uri="{FF2B5EF4-FFF2-40B4-BE49-F238E27FC236}">
                <a16:creationId xmlns:a16="http://schemas.microsoft.com/office/drawing/2014/main" id="{F7106938-A92F-051B-DD97-3DE17C9E16CC}"/>
              </a:ext>
            </a:extLst>
          </p:cNvPr>
          <p:cNvSpPr txBox="1">
            <a:spLocks/>
          </p:cNvSpPr>
          <p:nvPr/>
        </p:nvSpPr>
        <p:spPr>
          <a:xfrm>
            <a:off x="8129994" y="3868782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/>
              <a:t>Zeitplan</a:t>
            </a:r>
            <a:endParaRPr lang="de-DE" sz="2400" kern="0"/>
          </a:p>
        </p:txBody>
      </p:sp>
      <p:sp>
        <p:nvSpPr>
          <p:cNvPr id="17" name="Google Shape;2235;p41">
            <a:extLst>
              <a:ext uri="{FF2B5EF4-FFF2-40B4-BE49-F238E27FC236}">
                <a16:creationId xmlns:a16="http://schemas.microsoft.com/office/drawing/2014/main" id="{041C335A-47A8-E9BB-6F78-7F1281368CEB}"/>
              </a:ext>
            </a:extLst>
          </p:cNvPr>
          <p:cNvSpPr txBox="1"/>
          <p:nvPr/>
        </p:nvSpPr>
        <p:spPr>
          <a:xfrm>
            <a:off x="1839392" y="4994643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" name="Google Shape;2225;p41">
            <a:extLst>
              <a:ext uri="{FF2B5EF4-FFF2-40B4-BE49-F238E27FC236}">
                <a16:creationId xmlns:a16="http://schemas.microsoft.com/office/drawing/2014/main" id="{055FE79B-85A8-6DD4-985A-82E874A5849B}"/>
              </a:ext>
            </a:extLst>
          </p:cNvPr>
          <p:cNvSpPr txBox="1">
            <a:spLocks/>
          </p:cNvSpPr>
          <p:nvPr/>
        </p:nvSpPr>
        <p:spPr>
          <a:xfrm>
            <a:off x="3248755" y="5021541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/>
              <a:t>Business Case</a:t>
            </a:r>
            <a:endParaRPr lang="de-DE" sz="2400" kern="0"/>
          </a:p>
        </p:txBody>
      </p:sp>
    </p:spTree>
    <p:extLst>
      <p:ext uri="{BB962C8B-B14F-4D97-AF65-F5344CB8AC3E}">
        <p14:creationId xmlns:p14="http://schemas.microsoft.com/office/powerpoint/2010/main" val="354536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67"/>
              <a:t>Stand der Vorgänger</a:t>
            </a:r>
            <a:endParaRPr sz="6267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850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75D29FB-0E29-A119-53C4-68C88AE15EA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9149" y="1438024"/>
            <a:ext cx="5370239" cy="2788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1C3582B4-61C9-C57C-4CAD-9814025C783E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26049" y="2816991"/>
            <a:ext cx="5370239" cy="2818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A98D92E3-488F-9532-E6AD-BC8B0D085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Stand der </a:t>
            </a:r>
            <a:r>
              <a:rPr lang="de-DE" sz="3600"/>
              <a:t>Vorgänger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6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9">
            <a:extLst>
              <a:ext uri="{FF2B5EF4-FFF2-40B4-BE49-F238E27FC236}">
                <a16:creationId xmlns:a16="http://schemas.microsoft.com/office/drawing/2014/main" id="{D8DD867A-3B28-D7B5-6F26-32593E94174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251" y="1511808"/>
            <a:ext cx="5036132" cy="2650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nhaltsplatzhalter 6">
            <a:extLst>
              <a:ext uri="{FF2B5EF4-FFF2-40B4-BE49-F238E27FC236}">
                <a16:creationId xmlns:a16="http://schemas.microsoft.com/office/drawing/2014/main" id="{DD32D7CF-526F-2CA6-3355-C9C6F43BCE0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22727" y="2585064"/>
            <a:ext cx="6025683" cy="3154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Google Shape;2241;p42">
            <a:extLst>
              <a:ext uri="{FF2B5EF4-FFF2-40B4-BE49-F238E27FC236}">
                <a16:creationId xmlns:a16="http://schemas.microsoft.com/office/drawing/2014/main" id="{B7869C8C-3479-9937-7337-EB5E6FB51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Stand der Vorgänger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84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Anforderung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71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Anforderung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329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Funktionelle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Anforderung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Anwendung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soll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auf Linux und Windows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laufen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Soll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automatisiert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getestet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warden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warden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direkt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über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die AAS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bezogen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Generation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eines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QR-Codes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passenden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Siegel</a:t>
            </a:r>
          </a:p>
        </p:txBody>
      </p:sp>
    </p:spTree>
    <p:extLst>
      <p:ext uri="{BB962C8B-B14F-4D97-AF65-F5344CB8AC3E}">
        <p14:creationId xmlns:p14="http://schemas.microsoft.com/office/powerpoint/2010/main" val="256161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Anforderung</a:t>
            </a:r>
            <a:endParaRPr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39188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Nicht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 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Funktionelle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Anforderung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Benutzerfreundliche</a:t>
            </a:r>
            <a:r>
              <a:rPr lang="en-US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Oberfläche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Performante</a:t>
            </a:r>
            <a:r>
              <a:rPr lang="en-US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Datenverarbeitung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Zuverlässige</a:t>
            </a:r>
            <a:r>
              <a:rPr lang="en-US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generation der Nameplates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Leicht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zu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 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Warten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Veröffentlichung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unter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einer</a:t>
            </a:r>
            <a:r>
              <a:rPr lang="en-US" sz="2100">
                <a:latin typeface="Barlow Semi Condensed"/>
                <a:ea typeface="Barlow Semi Condensed"/>
                <a:cs typeface="Barlow Semi Condensed"/>
              </a:rPr>
              <a:t> Open-Source-</a:t>
            </a:r>
            <a:r>
              <a:rPr lang="en-US" sz="2100" err="1">
                <a:latin typeface="Barlow Semi Condensed"/>
                <a:ea typeface="Barlow Semi Condensed"/>
                <a:cs typeface="Barlow Semi Condensed"/>
              </a:rPr>
              <a:t>Lizens</a:t>
            </a:r>
            <a:endParaRPr lang="en-US" sz="2100"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881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Breitbild</PresentationFormat>
  <Paragraphs>295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Barlow Semi Condensed</vt:lpstr>
      <vt:lpstr>Barlow Semi Condensed Medium</vt:lpstr>
      <vt:lpstr>Calibri</vt:lpstr>
      <vt:lpstr>Calibri Light</vt:lpstr>
      <vt:lpstr>Fjalla One</vt:lpstr>
      <vt:lpstr>Roboto Condensed Light</vt:lpstr>
      <vt:lpstr>Office</vt:lpstr>
      <vt:lpstr>Technology Consulting by Slidesgo</vt:lpstr>
      <vt:lpstr>Nameplate generator für Asset Administration Shell 10.11.2023</vt:lpstr>
      <vt:lpstr>Unser Team</vt:lpstr>
      <vt:lpstr>Gliederung</vt:lpstr>
      <vt:lpstr>Stand der Vorgänger</vt:lpstr>
      <vt:lpstr>Stand der Vorgänger</vt:lpstr>
      <vt:lpstr>Stand der Vorgänger</vt:lpstr>
      <vt:lpstr>Anforderung</vt:lpstr>
      <vt:lpstr>Anforderung</vt:lpstr>
      <vt:lpstr>Anforderung</vt:lpstr>
      <vt:lpstr>Architektur</vt:lpstr>
      <vt:lpstr>Architektur</vt:lpstr>
      <vt:lpstr>Architektur</vt:lpstr>
      <vt:lpstr>Zeitplan</vt:lpstr>
      <vt:lpstr>Überblick</vt:lpstr>
      <vt:lpstr>PowerPoint-Präsentation</vt:lpstr>
      <vt:lpstr>3. Semester</vt:lpstr>
      <vt:lpstr>4. Semester</vt:lpstr>
      <vt:lpstr>Business Case</vt:lpstr>
      <vt:lpstr>Business Case</vt:lpstr>
      <vt:lpstr>Business Case</vt:lpstr>
      <vt:lpstr>Business Case</vt:lpstr>
      <vt:lpstr>Business Case</vt:lpstr>
      <vt:lpstr>Business Case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tablet8f.plus@gmail.com</dc:creator>
  <cp:lastModifiedBy>Ekhardt Thomas (inf22145)</cp:lastModifiedBy>
  <cp:revision>1</cp:revision>
  <dcterms:created xsi:type="dcterms:W3CDTF">2023-11-03T07:31:40Z</dcterms:created>
  <dcterms:modified xsi:type="dcterms:W3CDTF">2023-11-10T08:21:39Z</dcterms:modified>
</cp:coreProperties>
</file>