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desire &amp; fatigue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: ubruntu lads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we want to know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Fatigue</a:t>
            </a:r>
          </a:p>
          <a:p>
            <a:pPr/>
            <a:r>
              <a:t>Performance</a:t>
            </a:r>
          </a:p>
          <a:p>
            <a:pPr/>
            <a:r>
              <a:t>Training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837D7F"/>
            </a:gs>
            <a:gs pos="100000">
              <a:srgbClr val="34333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964" y="580115"/>
            <a:ext cx="5258938" cy="3681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3116" y="607015"/>
            <a:ext cx="4924885" cy="3390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4win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7214" y="4896455"/>
            <a:ext cx="4924885" cy="4526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2los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41405" y="4896455"/>
            <a:ext cx="4908306" cy="4526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on Team Mentality</a:t>
            </a:r>
          </a:p>
          <a:p>
            <a:pPr/>
            <a:r>
              <a:t>Consistent Motivation</a:t>
            </a:r>
          </a:p>
          <a:p>
            <a:pPr/>
            <a:r>
              <a:t>Consistent Fatigue</a:t>
            </a:r>
          </a:p>
          <a:p>
            <a:pPr/>
            <a:r>
              <a:t>Consistent WINS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