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9270D-AFF6-45C8-AA5D-405531DB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8E5B4C-273E-4720-8A44-ED428F5FB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6289E-9147-40BF-B2DE-6472442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44E63-8AAF-46F7-9A58-61F3E7AC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1120A-79B6-4E9F-AA59-28C27D13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2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7D710-6534-45F1-A20D-277FE6E1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F3583-2E99-4B02-A9F3-A2432A3C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017F3-FDD9-4F23-AE59-51AADE3F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009BD-DA7A-4F48-A582-28A08A14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04D9E-734E-4AA3-AA66-255EE5D4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4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03BF67-1624-4462-A3C9-0564CE906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D1E03D-B906-438E-86F7-A4A01668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E2C62-5E8E-47EF-AF87-AB0B86A6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CD9C3-9045-44B9-9627-AB997141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BF038-2DB7-40E8-B82A-010475F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06E2A-0DF6-45E2-94D1-532C5E19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B5EC0-789D-4A32-A532-C7E1FCEA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06788-CBCC-42A4-8052-98475ABD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E0534-CE90-4E4F-88B1-3E42AFDE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F1DDB-51EE-43C6-BE32-69870B7F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191DF-41D7-4A3B-A53C-DF4F9CF0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24CB4-3168-4E3C-BBC9-97CE214E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93F00-4405-4337-81C6-0266B042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41FB5-4367-44C4-8EB5-FD5859C7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251DBC-4907-4BB4-98F4-BD9185B2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90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73E03-D52B-414A-8316-40C1AE99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9A67F-D19E-42F2-80B3-C402F6A8F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435F1-4D6F-415D-9974-B7091318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17D625-8E87-4A90-A3BC-25357BC0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7F522-5171-467E-AB05-3B6F886B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2A93D-19C7-4247-897B-3422746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6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62AC8-1D68-485E-AC38-7FFAEF64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7110F8-D5D9-46CF-9B6C-B8F50E5C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B205D-6A87-4DC6-9B9A-A6AF4FD0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C6E670-572E-4E25-A550-BE73E14D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049AE0-CA11-4A23-93FB-74927112F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CA8BF7-ECFE-42F2-A3D1-73AB99ED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502FE8-69A2-4C43-9664-A4FBE32A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DC215E-9C05-41A4-97E1-028CA2F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97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49ADF-EF69-476A-9325-44F9B1C3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BA3AB8-DBC2-4158-AFEF-E5F5E320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E34AE-265C-47B8-8E72-A5DA16B4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E78AC-AF82-4D06-9A81-F00165EB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9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749BD-BAE2-4F2B-8520-65A68916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F9A71C-7618-4DBF-B194-7AC29D00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61C3B-40DB-4E17-8ACF-977AED45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0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684F4-84FB-486B-9B17-45AE43B2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61FB1-A908-4D2C-A421-1BDCEB5C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230321-74FB-4562-9273-5D84B172E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CB1D85-CAF2-406B-9D16-9C1DCCCA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FAB-FE9C-4459-A615-59E01972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A39D-0236-4B70-BF22-8EDFD028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7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963BE-199B-4EFD-B840-29FD7F8D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8C6922-3E6B-43AF-A879-512BB2A6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ACC7F9-5B54-4B58-9EAB-C3C8EE56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BB3398-9E38-4158-81FF-524B1D5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4FBA07-4004-4919-9CC4-91E97CF5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2C15A-1A58-4CDC-96C1-0C1E4814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BAA0E0-122B-414C-850B-417AB485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60892-816F-4C2D-B79B-CA63364F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5009B-5E49-4A81-B842-EA6F3AF84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1874-6C09-474A-AFAC-7483ECB28FF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C1877-4F70-443F-8A8C-35A390F9F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3109F-E45A-408F-83E9-D5D44AD26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B62F-CF18-46B5-BEE3-DF46B396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99751-130B-441B-8B74-A7EF9D78C834}"/>
              </a:ext>
            </a:extLst>
          </p:cNvPr>
          <p:cNvSpPr/>
          <p:nvPr/>
        </p:nvSpPr>
        <p:spPr>
          <a:xfrm>
            <a:off x="562062" y="771787"/>
            <a:ext cx="3020037" cy="129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Master</a:t>
            </a:r>
            <a:br>
              <a:rPr lang="de-DE" sz="4400" dirty="0"/>
            </a:br>
            <a:r>
              <a:rPr lang="de-DE" sz="4400" dirty="0"/>
              <a:t>(Branch)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1B470-7E9D-4D73-9B07-798D864108AE}"/>
              </a:ext>
            </a:extLst>
          </p:cNvPr>
          <p:cNvSpPr/>
          <p:nvPr/>
        </p:nvSpPr>
        <p:spPr>
          <a:xfrm>
            <a:off x="4526706" y="5337386"/>
            <a:ext cx="3988120" cy="1291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[</a:t>
            </a:r>
            <a:r>
              <a:rPr lang="de-DE" sz="4400" dirty="0" err="1"/>
              <a:t>Branchname</a:t>
            </a:r>
            <a:r>
              <a:rPr lang="de-DE" sz="4400" dirty="0"/>
              <a:t>]</a:t>
            </a:r>
            <a:br>
              <a:rPr lang="de-DE" sz="4400" dirty="0"/>
            </a:br>
            <a:r>
              <a:rPr lang="de-DE" sz="4400" dirty="0"/>
              <a:t>(Branch)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B4B5D68-BA98-41DB-B045-8ED0125EF992}"/>
              </a:ext>
            </a:extLst>
          </p:cNvPr>
          <p:cNvCxnSpPr>
            <a:cxnSpLocks/>
          </p:cNvCxnSpPr>
          <p:nvPr/>
        </p:nvCxnSpPr>
        <p:spPr>
          <a:xfrm>
            <a:off x="2072080" y="2063692"/>
            <a:ext cx="2454626" cy="327369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C44C1B4-C3A4-4303-BC7B-148C2C8C98D0}"/>
              </a:ext>
            </a:extLst>
          </p:cNvPr>
          <p:cNvSpPr txBox="1"/>
          <p:nvPr/>
        </p:nvSpPr>
        <p:spPr>
          <a:xfrm rot="3160694">
            <a:off x="1927873" y="3285112"/>
            <a:ext cx="325466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–b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6077363-266A-44E0-9A55-E26F3079835D}"/>
              </a:ext>
            </a:extLst>
          </p:cNvPr>
          <p:cNvSpPr txBox="1"/>
          <p:nvPr/>
        </p:nvSpPr>
        <p:spPr>
          <a:xfrm rot="3146564">
            <a:off x="1193207" y="3593224"/>
            <a:ext cx="2854655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/>
          </a:lstStyle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3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56187-A0BD-48E3-ADB6-8CDC15A6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E246E6-7940-45B0-820D-4206A5FD8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14415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671068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83271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048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9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7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9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0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2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3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4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96371E9-A58D-4657-8B4F-31D8CBDF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56" y="479809"/>
            <a:ext cx="8455902" cy="56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6E41-2E7C-4DBF-847B-0B88B70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Lokales Repository auf den aktuellen Stand bringen (vor dem Beginn der Arbeit)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03B8B-E89D-4DE6-B566-D18AEB6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Arbeiten auf dem lokalen Rechner auf den aktuellen Stand bringen.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Explorer öffnen</a:t>
            </a:r>
          </a:p>
          <a:p>
            <a:r>
              <a:rPr lang="de-DE" dirty="0"/>
              <a:t>Zum gewünschten Verzeichnis navigieren</a:t>
            </a:r>
          </a:p>
          <a:p>
            <a:r>
              <a:rPr lang="de-DE" dirty="0"/>
              <a:t>Rechtsklick „GIT BASH“ auswählen &amp; anklicken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pull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Hinweis: Der HEAD steht immer bei den ausgecheckten Branche und muss nicht zusätzlich umgesetzt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80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6E41-2E7C-4DBF-847B-0B88B70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in einem bestehenden Branch beginnen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03B8B-E89D-4DE6-B566-D18AEB6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Arbeiten in einem bereits angelegten Branch beginnen.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Explorer öffnen</a:t>
            </a:r>
          </a:p>
          <a:p>
            <a:r>
              <a:rPr lang="de-DE" dirty="0"/>
              <a:t>Zum gewünschten Verzeichnis navigieren</a:t>
            </a:r>
          </a:p>
          <a:p>
            <a:r>
              <a:rPr lang="de-DE" dirty="0"/>
              <a:t>Rechtsklick „GIT BASH“ auswählen &amp; anklicken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Hinweis: Der HEAD steht immer bei den ausgecheckten Branche und muss nicht zusätzlich umgesetzt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60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6E41-2E7C-4DBF-847B-0B88B70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im Master (oder dem aktuellen Branch) abschließen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03B8B-E89D-4DE6-B566-D18AEB6B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12755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dirty="0"/>
              <a:t>Arbeiten im Master oder in einem bereits angelegten Branch abschließen und an </a:t>
            </a:r>
            <a:r>
              <a:rPr lang="de-DE" dirty="0" err="1"/>
              <a:t>schlkießendes</a:t>
            </a:r>
            <a:r>
              <a:rPr lang="de-DE" dirty="0"/>
              <a:t> aktualisieren der Master-Cloud-Version.</a:t>
            </a:r>
          </a:p>
          <a:p>
            <a:r>
              <a:rPr lang="de-DE" dirty="0"/>
              <a:t>Explorer öffnen</a:t>
            </a:r>
          </a:p>
          <a:p>
            <a:r>
              <a:rPr lang="de-DE" dirty="0"/>
              <a:t>Zum gewünschten Verzeichnis navigieren</a:t>
            </a:r>
          </a:p>
          <a:p>
            <a:r>
              <a:rPr lang="de-DE" dirty="0"/>
              <a:t>Rechtsklick „GIT BASH“ auswählen &amp; anklicken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.			(der Punkt hinter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staged</a:t>
            </a:r>
            <a:r>
              <a:rPr lang="de-DE" dirty="0"/>
              <a:t> alle </a:t>
            </a:r>
            <a:r>
              <a:rPr lang="de-DE" dirty="0" err="1"/>
              <a:t>Dateinen</a:t>
            </a:r>
            <a:br>
              <a:rPr lang="de-DE" dirty="0"/>
            </a:br>
            <a:r>
              <a:rPr lang="de-DE" dirty="0"/>
              <a:t>				des </a:t>
            </a:r>
            <a:r>
              <a:rPr lang="de-DE" dirty="0" err="1"/>
              <a:t>Repositories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		Ohne Punkt können einzelne Dateien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--message  „[Bemerkung]“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0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6E41-2E7C-4DBF-847B-0B88B70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zusammenführen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03B8B-E89D-4DE6-B566-D18AEB6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Arbeiten von zwei </a:t>
            </a:r>
            <a:r>
              <a:rPr lang="de-DE" dirty="0" err="1"/>
              <a:t>Branches</a:t>
            </a:r>
            <a:r>
              <a:rPr lang="de-DE" dirty="0"/>
              <a:t> zusammenführen.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[Master]	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[Master]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Hinweis: [Branchename] ist der Branch der mit dem Master zusammengeführt werden soll.</a:t>
            </a:r>
          </a:p>
          <a:p>
            <a:pPr marL="0" indent="0">
              <a:buNone/>
            </a:pPr>
            <a:r>
              <a:rPr lang="de-DE" dirty="0"/>
              <a:t>Achtung: der Head steht auf dem Master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4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6E41-2E7C-4DBF-847B-0B88B70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Neuen Branch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03B8B-E89D-4DE6-B566-D18AEB6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Isolierte Arbeitsumgebung erstellen wenn in einem isolierten Bereich entwickelt werden soll.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[</a:t>
            </a:r>
            <a:r>
              <a:rPr lang="de-DE" dirty="0" err="1"/>
              <a:t>Branchname</a:t>
            </a:r>
            <a:r>
              <a:rPr lang="de-DE" dirty="0"/>
              <a:t>]	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–b [</a:t>
            </a:r>
            <a:r>
              <a:rPr lang="de-DE" dirty="0" err="1"/>
              <a:t>Branchname</a:t>
            </a:r>
            <a:r>
              <a:rPr lang="de-DE" dirty="0"/>
              <a:t>]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1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Lokales Repository auf den aktuellen Stand bringen (vor dem Beginn der Arbeit)</vt:lpstr>
      <vt:lpstr>Arbeiten in einem bestehenden Branch beginnen</vt:lpstr>
      <vt:lpstr>Arbeiten im Master (oder dem aktuellen Branch) abschließen</vt:lpstr>
      <vt:lpstr>Branches zusammenführen</vt:lpstr>
      <vt:lpstr>Neuen Branch erstellen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</dc:creator>
  <cp:lastModifiedBy>Leon</cp:lastModifiedBy>
  <cp:revision>19</cp:revision>
  <dcterms:created xsi:type="dcterms:W3CDTF">2020-07-24T14:49:19Z</dcterms:created>
  <dcterms:modified xsi:type="dcterms:W3CDTF">2020-07-24T15:33:36Z</dcterms:modified>
</cp:coreProperties>
</file>