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EBD39-4CB8-4D59-8321-3F9DE9023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EB87A4-FD23-45B4-A0B0-F73824E88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DE0134-A6F4-49FE-9C2A-A0AAB06C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6288-B605-4487-AC81-0296797D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1E225-833D-4E4A-BFD6-6C4FBCEB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29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BCE6C-D127-4F2E-B083-FD8D91B8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F00D0-338A-4A6D-A812-FA40CAA0A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7C36C-1924-4821-B0D4-6025CAD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DBB56-126F-46E2-84D6-11807CBE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69BA54-050B-42F7-AA6E-85EB53E8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7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8DD611-5E31-459A-9F32-60C9CD83A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79798E-27D9-4485-BF41-8F69461D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3E33B-976B-4AF1-BA53-2EA02C4F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A4196-C5ED-4BBE-BBC6-C52805A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0C3CF-1C27-4B32-A0B3-B343EF8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41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6731B-E9E1-46E4-A910-57284785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76E71-19AE-41BB-B74C-C04CF9F3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F77EC-B332-4B83-8059-5FF38772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446DF-32A4-4245-97C7-7716A15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F5393-A65A-4A2F-BA82-EDEDB870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CC3C-39DE-476B-BD54-F5DB0591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086C54-98D0-430A-9CA6-3FD97617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04ECE-6D12-461D-8C0E-C79DA41F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35FF5-095B-446D-AD7D-DABF8F09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4BF02-8E10-4847-A739-D04CBF27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A0B60-788F-4798-9D39-34D31BBD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D14F1-0C53-47E2-857F-CCC13288E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E27E08-53F3-459E-9872-A59A9D19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9B118F-9644-40C3-A267-BD568ACD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2EF6DA-80EA-4206-9CC7-D26E0B67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B9C930-C1FC-4894-8E25-46BFAAB9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5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D7E06-6034-445F-BCA4-59F8E401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480522-8585-4D90-AB8A-A05FA7C9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594381-6859-4162-B092-8F24ED2FF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9A6D3B-CBBB-493D-8D95-F6C39618A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54D73E-F1D7-4392-9AD9-06C79BB8D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61F720-6D22-4BCF-83B1-0F6729FE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A230C8-8587-46CC-8421-D62B859C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F6600-63D0-41FF-B786-DF399656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5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5487E-8F97-4D18-92D5-97F711D1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093DC1-593C-4E88-BD3B-7BE5272E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3A81E-7F3A-4620-A1FA-5F3AC6AE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FE645-C51D-46B6-B066-CE85D91E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97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873E92-6683-48AF-8B4D-89CDFFF6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8D0C19-E62D-4CF3-B273-DF0BA348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F72C07-6DD8-48EC-9D4E-20DC2F70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4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9630-2076-4DEE-9413-1FAF7286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F80EB-0AB5-4D05-9B97-F9E8DDD5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767AC-041A-424F-88B7-8E67CFB92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1B7879-F2C8-4739-BD19-7FDD2162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748748-8FBA-4A57-B939-756E8B99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6C3049-947C-4D88-B661-A961C97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1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EE7BB-3103-496C-9AA5-8E18F14E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E574D2-E528-4ACC-BF59-3A0CDFF0B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F70E9-2A6F-4678-A911-351B499A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53D24-F132-41E3-AEB9-B88827D8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CE5C6F-CD97-4781-9A00-BA5456B7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939B95-7F88-4AEF-8B9C-FEEE477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6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C2F03D-6DDA-47E4-9961-CEE6B875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021DFF-6E9C-4561-939B-751604741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E97C-FB5A-457E-828F-99624384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E8A0-1323-45A3-93BB-5752033A7A48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CE4E8-6B1A-4A2A-9420-006450BD5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20C89-2B85-45FD-89D8-25382ECBC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4A6D-D0EA-4743-B7CB-26B889502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1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11AA5A-5D9A-41D0-A6B4-9524898297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53BA4E-BC28-46A7-AD7E-8A0BD1DCCABC}"/>
              </a:ext>
            </a:extLst>
          </p:cNvPr>
          <p:cNvSpPr/>
          <p:nvPr/>
        </p:nvSpPr>
        <p:spPr>
          <a:xfrm>
            <a:off x="152400" y="152400"/>
            <a:ext cx="11915274" cy="749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/>
              <a:t>Ziel</a:t>
            </a:r>
            <a:endParaRPr lang="de-DE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62C16E-39C0-4100-BB2B-E0A465CB554A}"/>
              </a:ext>
            </a:extLst>
          </p:cNvPr>
          <p:cNvSpPr/>
          <p:nvPr/>
        </p:nvSpPr>
        <p:spPr>
          <a:xfrm>
            <a:off x="152400" y="1303420"/>
            <a:ext cx="11915274" cy="54021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b="1" dirty="0"/>
              <a:t>In der Datenbank soll manche Einträge pro Jahr nachverfolgt werden können.</a:t>
            </a:r>
          </a:p>
          <a:p>
            <a:endParaRPr lang="de-DE" sz="3600" b="1" dirty="0"/>
          </a:p>
          <a:p>
            <a:r>
              <a:rPr lang="de-DE" sz="3600" b="1" dirty="0"/>
              <a:t>Beispielsweise soll der Bereich „Redaktion“ für jedes Jahr neu aufgestellt werden. Dabei soll es dennoch möglich sein für bereits vergangene Jahre den jeweiligen Zustand wiederherzustellen.</a:t>
            </a:r>
          </a:p>
        </p:txBody>
      </p:sp>
    </p:spTree>
    <p:extLst>
      <p:ext uri="{BB962C8B-B14F-4D97-AF65-F5344CB8AC3E}">
        <p14:creationId xmlns:p14="http://schemas.microsoft.com/office/powerpoint/2010/main" val="39607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11AA5A-5D9A-41D0-A6B4-9524898297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53BA4E-BC28-46A7-AD7E-8A0BD1DCCABC}"/>
              </a:ext>
            </a:extLst>
          </p:cNvPr>
          <p:cNvSpPr/>
          <p:nvPr/>
        </p:nvSpPr>
        <p:spPr>
          <a:xfrm>
            <a:off x="152400" y="152400"/>
            <a:ext cx="11915274" cy="749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/>
              <a:t>Ideen</a:t>
            </a:r>
            <a:endParaRPr lang="de-DE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62C16E-39C0-4100-BB2B-E0A465CB554A}"/>
              </a:ext>
            </a:extLst>
          </p:cNvPr>
          <p:cNvSpPr/>
          <p:nvPr/>
        </p:nvSpPr>
        <p:spPr>
          <a:xfrm>
            <a:off x="152400" y="1303420"/>
            <a:ext cx="11915274" cy="54021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de-DE" sz="3600" b="1" dirty="0"/>
              <a:t>Erstelle zusätzliche Tabellen, beispielsweise für jedes Jahr, das die Ergebnisse speichert.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600" b="1" dirty="0"/>
              <a:t>Versehe jedes, sich ändernde Datum, mit einer Jahreszahl die auch gespeichert wird. Dabei sollte dann jedes Datum mit gleichem Namen nur mit unterschiedlichen Jahreszeiten existieren (=&gt; Konsistenzchecks)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600" b="1" dirty="0"/>
              <a:t>Übernehme nur die „Persistenten“ Daten in eine neue Datenbank, die jedes Jahr neu angelegt wird.</a:t>
            </a:r>
          </a:p>
        </p:txBody>
      </p:sp>
    </p:spTree>
    <p:extLst>
      <p:ext uri="{BB962C8B-B14F-4D97-AF65-F5344CB8AC3E}">
        <p14:creationId xmlns:p14="http://schemas.microsoft.com/office/powerpoint/2010/main" val="183346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Huck, Thomas</dc:creator>
  <cp:lastModifiedBy>Huck, Thomas</cp:lastModifiedBy>
  <cp:revision>6</cp:revision>
  <dcterms:created xsi:type="dcterms:W3CDTF">2020-07-04T20:59:22Z</dcterms:created>
  <dcterms:modified xsi:type="dcterms:W3CDTF">2020-07-04T21:14:24Z</dcterms:modified>
</cp:coreProperties>
</file>