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5CF5F-2BFF-4082-9D02-647BF45C6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CF10E5-3CF5-4A87-B256-D0F12B156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C10D6-7076-4D3E-85CB-A511A8B0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D66C5-F278-4795-80B6-064D1047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50CC0-30BB-4C53-A1F9-321DE10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2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A3F05-69EA-4FD2-9722-FE6442E3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3911FC-3109-40F6-801A-5827A89EE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326B1-4008-4F66-8C72-D130C2B2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002E98-0D5E-47EA-8592-DB9206C0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3C7EA-46BB-4D44-A471-5711DD50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46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A10732-6F14-4C4B-A726-2C603232C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8DD57-4DDB-4548-911F-28AF22F8E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DAB69-821F-49C6-A3DE-9616D2AA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BA823-C2AC-4270-964F-855616CB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26400-7627-452C-989B-DDA2F268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4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7E569-5363-4F6C-90C2-6F1CE47B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D7DB40-F9BB-4505-9EB4-66D3C742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B6BFA-BE22-4B98-B67F-2074C178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2BA4AE-8176-4AA1-9199-CC18439D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CF1B6-56DB-4D20-9D6C-4BF7AE73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13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1D64-22F6-4D63-8638-B809BB47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5FDCD8-7B00-4805-811E-5068C7B3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A2789-B65F-4F8F-B53F-C43D181D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4488F-309C-4E8A-BC3C-85459480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AF202-977E-46BB-8DDA-8154D3E7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6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35018-FEFC-4B3C-8164-E6588286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AF048-ADDA-4E5D-AA15-72080C540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B2BA8-5D95-4C0F-9F60-AE000110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7CD62B-D540-43C5-8B69-D49ECD63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4D9C8-BEBA-4FB5-89BA-036809E3C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8AC44-F490-4012-A72F-4F477F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C86D-9D1A-4C84-8728-919C19D37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65D4D8-3D22-47AB-8145-B71C6938F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ABEE09-BB7C-4688-BEF7-99353DC67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D9444-9172-4EBB-917F-6AA3EC79E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01E301-2B93-41D9-A307-2660AB135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BFEDDF-DCE4-4675-B593-CA2BCC55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CFECD3-BE75-40DA-8F6C-86B61D3D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43F955-FF0F-4BE2-BB70-29E1B334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8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ADDF8-A211-4947-B6B0-7AF19467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154325-9F63-4ED5-AC14-4F101490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44657D-59E3-4A35-A95A-4D88E338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95467D-9BDB-406B-A385-4A8100A7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BC8900-CF0D-4BFD-B42F-508F2B75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52773-9FD1-4690-82E9-CB72ED55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C39A8D-B01A-41CD-B20A-DEA51795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3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8103A-37E2-4988-8206-66F18E21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5DD22B-CBF3-4BFD-87B5-53B18F70F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F6187D-7A2C-4927-A1F1-30FBA011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380B5-26AF-4AA7-A5E7-26EF3F7B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2250CD-19A9-4EEA-93AC-30FB34A1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A5E00-879D-4E77-BBA1-C94DF21A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5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2235-B486-4CFE-BD5B-62DEA730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1F069C-436D-4049-B904-BCD6A6CE2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D6720E-9CA9-4273-BF6F-756767FBD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08E8CA-F62A-4FA2-B463-DA52C180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A8FD4-68B2-416C-81C1-7AFDA05C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862FFA-9953-4748-8BF7-A320F318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64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6A3BCD-253E-40E3-AFF6-693F1E1C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B6F708-4DB8-435E-9764-A8AD751E3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D7F9EA-D0C5-4F1C-9828-03708582F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6D6C0-23AC-468A-8E47-AAE8C650DED2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47654-A7A2-4CF5-965B-F94CBD0B3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48576-E685-4E5F-9013-D38FBCED7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2245-2F57-42B6-B00D-AF665378B4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1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72">
            <a:extLst>
              <a:ext uri="{FF2B5EF4-FFF2-40B4-BE49-F238E27FC236}">
                <a16:creationId xmlns:a16="http://schemas.microsoft.com/office/drawing/2014/main" id="{13189F11-463F-4E2B-8018-53CA9A495A6C}"/>
              </a:ext>
            </a:extLst>
          </p:cNvPr>
          <p:cNvSpPr/>
          <p:nvPr/>
        </p:nvSpPr>
        <p:spPr>
          <a:xfrm>
            <a:off x="6799183" y="2920937"/>
            <a:ext cx="744151" cy="71448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19589F-F108-4076-8ADF-A31C9D8776ED}"/>
              </a:ext>
            </a:extLst>
          </p:cNvPr>
          <p:cNvSpPr/>
          <p:nvPr/>
        </p:nvSpPr>
        <p:spPr>
          <a:xfrm>
            <a:off x="3567545" y="2168239"/>
            <a:ext cx="540327" cy="49876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公共节点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90D1767-2DE5-4912-B761-19DE9CAD59E8}"/>
              </a:ext>
            </a:extLst>
          </p:cNvPr>
          <p:cNvSpPr/>
          <p:nvPr/>
        </p:nvSpPr>
        <p:spPr>
          <a:xfrm>
            <a:off x="3027218" y="3020293"/>
            <a:ext cx="540327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24EE7A-60C0-460C-90B3-DA3C2C0DB17E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297382" y="2593960"/>
            <a:ext cx="349292" cy="426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AAB3185D-E8CA-4DDA-8B89-FBB8E425F279}"/>
              </a:ext>
            </a:extLst>
          </p:cNvPr>
          <p:cNvSpPr/>
          <p:nvPr/>
        </p:nvSpPr>
        <p:spPr>
          <a:xfrm>
            <a:off x="4170218" y="3020292"/>
            <a:ext cx="540327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CD4412-9560-487E-AF19-8EA324AD5253}"/>
              </a:ext>
            </a:extLst>
          </p:cNvPr>
          <p:cNvCxnSpPr>
            <a:stCxn id="4" idx="5"/>
            <a:endCxn id="9" idx="0"/>
          </p:cNvCxnSpPr>
          <p:nvPr/>
        </p:nvCxnSpPr>
        <p:spPr>
          <a:xfrm>
            <a:off x="4028743" y="2593960"/>
            <a:ext cx="411639" cy="426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50E1CF7-B964-4F49-B212-EEF133FA7188}"/>
              </a:ext>
            </a:extLst>
          </p:cNvPr>
          <p:cNvSpPr/>
          <p:nvPr/>
        </p:nvSpPr>
        <p:spPr>
          <a:xfrm>
            <a:off x="2486891" y="3889359"/>
            <a:ext cx="540327" cy="4987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子节点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7A02FC-6556-4C92-A962-62F266498322}"/>
              </a:ext>
            </a:extLst>
          </p:cNvPr>
          <p:cNvSpPr/>
          <p:nvPr/>
        </p:nvSpPr>
        <p:spPr>
          <a:xfrm>
            <a:off x="3297381" y="3889357"/>
            <a:ext cx="540327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5ED17B7-1E05-4CF0-87A6-7B71721887DC}"/>
              </a:ext>
            </a:extLst>
          </p:cNvPr>
          <p:cNvSpPr/>
          <p:nvPr/>
        </p:nvSpPr>
        <p:spPr>
          <a:xfrm>
            <a:off x="3964398" y="3889358"/>
            <a:ext cx="540327" cy="4987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子节点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063668D-FB4B-4316-AE7E-7556387E90AC}"/>
              </a:ext>
            </a:extLst>
          </p:cNvPr>
          <p:cNvSpPr/>
          <p:nvPr/>
        </p:nvSpPr>
        <p:spPr>
          <a:xfrm>
            <a:off x="4708549" y="3889356"/>
            <a:ext cx="540327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EF71A18-5AB7-45DA-9F2C-1D1094F72D56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 flipH="1">
            <a:off x="2757055" y="3519056"/>
            <a:ext cx="540327" cy="37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146124-43B2-420D-BA0F-4FDA5C730453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3297382" y="3519056"/>
            <a:ext cx="270163" cy="370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11D262E-1C93-47F5-909D-263D28DD3ED9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4234562" y="3519055"/>
            <a:ext cx="205820" cy="37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88B471F-1CF4-4C0E-AB29-BC2ECEF74BEA}"/>
              </a:ext>
            </a:extLst>
          </p:cNvPr>
          <p:cNvCxnSpPr/>
          <p:nvPr/>
        </p:nvCxnSpPr>
        <p:spPr>
          <a:xfrm>
            <a:off x="4028742" y="2593960"/>
            <a:ext cx="411639" cy="426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9E61475-0349-4DF1-9A50-0C3908745907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4440382" y="3519055"/>
            <a:ext cx="538331" cy="370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7D28E02-662A-49DC-A264-136E61DE0469}"/>
              </a:ext>
            </a:extLst>
          </p:cNvPr>
          <p:cNvSpPr txBox="1"/>
          <p:nvPr/>
        </p:nvSpPr>
        <p:spPr>
          <a:xfrm>
            <a:off x="3962400" y="1330647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寻找高亮节点的最近公共节点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832B977-1D36-4A7E-B240-730DE0EDBABC}"/>
              </a:ext>
            </a:extLst>
          </p:cNvPr>
          <p:cNvSpPr/>
          <p:nvPr/>
        </p:nvSpPr>
        <p:spPr>
          <a:xfrm>
            <a:off x="7439890" y="2168239"/>
            <a:ext cx="540327" cy="498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0CBDA71-BD9D-489D-A6E9-67BD145667C8}"/>
              </a:ext>
            </a:extLst>
          </p:cNvPr>
          <p:cNvSpPr/>
          <p:nvPr/>
        </p:nvSpPr>
        <p:spPr>
          <a:xfrm>
            <a:off x="6899563" y="3020293"/>
            <a:ext cx="540327" cy="4987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子节点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BF9ED28-B101-47E4-B417-07F9D98DE5FD}"/>
              </a:ext>
            </a:extLst>
          </p:cNvPr>
          <p:cNvCxnSpPr>
            <a:stCxn id="40" idx="3"/>
            <a:endCxn id="41" idx="0"/>
          </p:cNvCxnSpPr>
          <p:nvPr/>
        </p:nvCxnSpPr>
        <p:spPr>
          <a:xfrm flipH="1">
            <a:off x="7169727" y="2593960"/>
            <a:ext cx="349292" cy="4263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618F627B-4397-4B42-AFD4-C36AE5A45CE9}"/>
              </a:ext>
            </a:extLst>
          </p:cNvPr>
          <p:cNvSpPr/>
          <p:nvPr/>
        </p:nvSpPr>
        <p:spPr>
          <a:xfrm>
            <a:off x="8042563" y="3020292"/>
            <a:ext cx="540327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B54A753-C772-4A6C-8BB5-EFED15A378A2}"/>
              </a:ext>
            </a:extLst>
          </p:cNvPr>
          <p:cNvCxnSpPr>
            <a:stCxn id="40" idx="5"/>
            <a:endCxn id="43" idx="0"/>
          </p:cNvCxnSpPr>
          <p:nvPr/>
        </p:nvCxnSpPr>
        <p:spPr>
          <a:xfrm>
            <a:off x="7901088" y="2593960"/>
            <a:ext cx="411639" cy="426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F862FD48-6D02-42BE-9387-11A9269E83E9}"/>
              </a:ext>
            </a:extLst>
          </p:cNvPr>
          <p:cNvSpPr/>
          <p:nvPr/>
        </p:nvSpPr>
        <p:spPr>
          <a:xfrm>
            <a:off x="6359236" y="3889359"/>
            <a:ext cx="540327" cy="498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4689103-CEBC-4B58-8D78-54244237A6C4}"/>
              </a:ext>
            </a:extLst>
          </p:cNvPr>
          <p:cNvSpPr/>
          <p:nvPr/>
        </p:nvSpPr>
        <p:spPr>
          <a:xfrm>
            <a:off x="7169726" y="3889357"/>
            <a:ext cx="540327" cy="49876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/>
              <a:t>子节点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A6927437-6A72-41C8-9953-8274E1FAFD94}"/>
              </a:ext>
            </a:extLst>
          </p:cNvPr>
          <p:cNvSpPr/>
          <p:nvPr/>
        </p:nvSpPr>
        <p:spPr>
          <a:xfrm>
            <a:off x="7836743" y="3889358"/>
            <a:ext cx="540327" cy="4987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6D9E1A7-5F59-4BB0-8DE4-5355663C3BCB}"/>
              </a:ext>
            </a:extLst>
          </p:cNvPr>
          <p:cNvSpPr/>
          <p:nvPr/>
        </p:nvSpPr>
        <p:spPr>
          <a:xfrm>
            <a:off x="8580894" y="3889356"/>
            <a:ext cx="540327" cy="498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51863C5-5FF0-4B19-88EC-83B275B33294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flipH="1">
            <a:off x="6629400" y="3519056"/>
            <a:ext cx="540327" cy="37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82BEB99-B955-4586-BCCF-3E8A001ABC4D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>
            <a:off x="7169727" y="3519056"/>
            <a:ext cx="270163" cy="370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9B33088-4983-459B-9F2B-1F25F05AFC2C}"/>
              </a:ext>
            </a:extLst>
          </p:cNvPr>
          <p:cNvCxnSpPr>
            <a:cxnSpLocks/>
            <a:stCxn id="43" idx="4"/>
            <a:endCxn id="47" idx="0"/>
          </p:cNvCxnSpPr>
          <p:nvPr/>
        </p:nvCxnSpPr>
        <p:spPr>
          <a:xfrm flipH="1">
            <a:off x="8106907" y="3519055"/>
            <a:ext cx="205820" cy="370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64840E9-55E2-47A0-A062-364AE56A86E3}"/>
              </a:ext>
            </a:extLst>
          </p:cNvPr>
          <p:cNvCxnSpPr/>
          <p:nvPr/>
        </p:nvCxnSpPr>
        <p:spPr>
          <a:xfrm>
            <a:off x="7901087" y="2593960"/>
            <a:ext cx="411639" cy="426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CF5179D-CF34-4E43-844D-1280ABD7D0C4}"/>
              </a:ext>
            </a:extLst>
          </p:cNvPr>
          <p:cNvCxnSpPr>
            <a:cxnSpLocks/>
            <a:stCxn id="43" idx="4"/>
            <a:endCxn id="48" idx="0"/>
          </p:cNvCxnSpPr>
          <p:nvPr/>
        </p:nvCxnSpPr>
        <p:spPr>
          <a:xfrm>
            <a:off x="8312727" y="3519055"/>
            <a:ext cx="538331" cy="370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C4C7F94F-EE98-46C5-8296-0114895E5A67}"/>
              </a:ext>
            </a:extLst>
          </p:cNvPr>
          <p:cNvSpPr txBox="1"/>
          <p:nvPr/>
        </p:nvSpPr>
        <p:spPr>
          <a:xfrm>
            <a:off x="2140527" y="4648201"/>
            <a:ext cx="333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情况一：当子节点</a:t>
            </a:r>
            <a:r>
              <a:rPr lang="en-US" altLang="zh-CN"/>
              <a:t>A</a:t>
            </a:r>
            <a:r>
              <a:rPr lang="zh-CN" altLang="en-US"/>
              <a:t>和子节点</a:t>
            </a:r>
            <a:r>
              <a:rPr lang="en-US" altLang="zh-CN"/>
              <a:t>B</a:t>
            </a:r>
            <a:r>
              <a:rPr lang="zh-CN" altLang="en-US"/>
              <a:t>在当前</a:t>
            </a:r>
            <a:r>
              <a:rPr lang="en-US" altLang="zh-CN"/>
              <a:t>node</a:t>
            </a:r>
            <a:r>
              <a:rPr lang="zh-CN" altLang="en-US"/>
              <a:t>的两侧的时候，这个</a:t>
            </a:r>
            <a:r>
              <a:rPr lang="en-US" altLang="zh-CN"/>
              <a:t>node</a:t>
            </a:r>
            <a:r>
              <a:rPr lang="zh-CN" altLang="en-US"/>
              <a:t>就是其最近公共节点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F1D61D8-0C9E-4D2B-B1CC-FAB19528689F}"/>
              </a:ext>
            </a:extLst>
          </p:cNvPr>
          <p:cNvSpPr txBox="1"/>
          <p:nvPr/>
        </p:nvSpPr>
        <p:spPr>
          <a:xfrm>
            <a:off x="6231614" y="4545021"/>
            <a:ext cx="333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情况二：当前</a:t>
            </a:r>
            <a:r>
              <a:rPr lang="en-US" altLang="zh-CN"/>
              <a:t>node</a:t>
            </a:r>
            <a:r>
              <a:rPr lang="zh-CN" altLang="en-US"/>
              <a:t>就是子节点其中一个，另一个子节点在该</a:t>
            </a:r>
            <a:r>
              <a:rPr lang="en-US" altLang="zh-CN"/>
              <a:t>node</a:t>
            </a:r>
            <a:r>
              <a:rPr lang="zh-CN" altLang="en-US"/>
              <a:t>的左侧或者右侧的时候，当前</a:t>
            </a:r>
            <a:r>
              <a:rPr lang="en-US" altLang="zh-CN"/>
              <a:t>node</a:t>
            </a:r>
            <a:r>
              <a:rPr lang="zh-CN" altLang="en-US"/>
              <a:t>就是其最近公共节点</a:t>
            </a:r>
          </a:p>
        </p:txBody>
      </p:sp>
    </p:spTree>
    <p:extLst>
      <p:ext uri="{BB962C8B-B14F-4D97-AF65-F5344CB8AC3E}">
        <p14:creationId xmlns:p14="http://schemas.microsoft.com/office/powerpoint/2010/main" val="86698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id="{2F1D61D8-0C9E-4D2B-B1CC-FAB19528689F}"/>
              </a:ext>
            </a:extLst>
          </p:cNvPr>
          <p:cNvSpPr txBox="1"/>
          <p:nvPr/>
        </p:nvSpPr>
        <p:spPr>
          <a:xfrm>
            <a:off x="1493253" y="2178538"/>
            <a:ext cx="99297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function getFather(root, a, b){</a:t>
            </a:r>
          </a:p>
          <a:p>
            <a:r>
              <a:rPr lang="en-US" altLang="zh-CN"/>
              <a:t>	// - </a:t>
            </a:r>
            <a:r>
              <a:rPr lang="zh-CN" altLang="en-US"/>
              <a:t>当前</a:t>
            </a:r>
            <a:r>
              <a:rPr lang="en-US" altLang="zh-CN"/>
              <a:t>node</a:t>
            </a:r>
            <a:r>
              <a:rPr lang="zh-CN" altLang="en-US"/>
              <a:t>为空返回空，当前</a:t>
            </a:r>
            <a:r>
              <a:rPr lang="en-US" altLang="zh-CN"/>
              <a:t>node</a:t>
            </a:r>
            <a:r>
              <a:rPr lang="zh-CN" altLang="en-US"/>
              <a:t>为某个指定的子节点，那么公共节点就是该</a:t>
            </a:r>
            <a:r>
              <a:rPr lang="en-US" altLang="zh-CN"/>
              <a:t>node</a:t>
            </a:r>
          </a:p>
          <a:p>
            <a:r>
              <a:rPr lang="en-US" altLang="zh-CN"/>
              <a:t>	if(root === null || root === a || root === b)return root;</a:t>
            </a:r>
          </a:p>
          <a:p>
            <a:r>
              <a:rPr lang="en-US" altLang="zh-CN"/>
              <a:t>	// - </a:t>
            </a:r>
            <a:r>
              <a:rPr lang="zh-CN" altLang="en-US"/>
              <a:t>递归并接收返回值 </a:t>
            </a:r>
            <a:r>
              <a:rPr lang="en-US" altLang="zh-CN"/>
              <a:t>-</a:t>
            </a:r>
          </a:p>
          <a:p>
            <a:r>
              <a:rPr lang="en-US" altLang="zh-CN"/>
              <a:t>	let left = getFather(root.left, a,b);</a:t>
            </a:r>
          </a:p>
          <a:p>
            <a:r>
              <a:rPr lang="en-US" altLang="zh-CN"/>
              <a:t>	let right = getFather(root.right,a,b);</a:t>
            </a:r>
          </a:p>
          <a:p>
            <a:r>
              <a:rPr lang="en-US" altLang="zh-CN"/>
              <a:t>	if(left &amp;&amp; right)return root; // - </a:t>
            </a:r>
            <a:r>
              <a:rPr lang="zh-CN" altLang="en-US"/>
              <a:t>如果递归得知，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所求子节点在当前</a:t>
            </a:r>
            <a:r>
              <a:rPr lang="en-US" altLang="zh-CN"/>
              <a:t>node</a:t>
            </a:r>
            <a:r>
              <a:rPr lang="zh-CN" altLang="en-US"/>
              <a:t>各自两侧，那么当前</a:t>
            </a:r>
            <a:r>
              <a:rPr lang="en-US" altLang="zh-CN"/>
              <a:t>node</a:t>
            </a:r>
            <a:r>
              <a:rPr lang="zh-CN" altLang="en-US"/>
              <a:t>就是其最近公共父节点</a:t>
            </a:r>
            <a:endParaRPr lang="en-US" altLang="zh-CN"/>
          </a:p>
          <a:p>
            <a:r>
              <a:rPr lang="en-US" altLang="zh-CN"/>
              <a:t>	if(left)return left; // - </a:t>
            </a:r>
            <a:r>
              <a:rPr lang="zh-CN" altLang="en-US"/>
              <a:t>只有左侧递归有结果返回该结果</a:t>
            </a:r>
            <a:endParaRPr lang="en-US" altLang="zh-CN"/>
          </a:p>
          <a:p>
            <a:r>
              <a:rPr lang="en-US" altLang="zh-CN"/>
              <a:t>	if(right)return right; // - </a:t>
            </a:r>
            <a:r>
              <a:rPr lang="zh-CN" altLang="en-US"/>
              <a:t>只有右侧侧递归有结果返回该结果</a:t>
            </a:r>
            <a:endParaRPr lang="en-US" altLang="zh-CN"/>
          </a:p>
          <a:p>
            <a:r>
              <a:rPr lang="en-US" altLang="zh-CN"/>
              <a:t>	if(!left &amp;&amp; !right)return null; // - </a:t>
            </a:r>
            <a:r>
              <a:rPr lang="zh-CN" altLang="en-US"/>
              <a:t>左右递归都无结果返回</a:t>
            </a:r>
            <a:r>
              <a:rPr lang="en-US" altLang="zh-CN"/>
              <a:t>null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64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262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屠 建昊</dc:creator>
  <cp:lastModifiedBy>屠 建昊</cp:lastModifiedBy>
  <cp:revision>2</cp:revision>
  <dcterms:created xsi:type="dcterms:W3CDTF">2022-03-17T01:52:20Z</dcterms:created>
  <dcterms:modified xsi:type="dcterms:W3CDTF">2022-03-17T02:21:09Z</dcterms:modified>
</cp:coreProperties>
</file>