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60F18-E94C-472D-AAD3-7F89F7107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3741A1-31D0-4092-8C71-397760AD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C782F-C708-496D-9C8E-FB05437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3EDAD-2D51-465E-B850-FF611287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DA959-A7FB-4C9F-9101-879CA2C4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97D61-68B7-4C2A-A626-C378E393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A483EF-3719-406D-B61B-A96A9C829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F3211-973D-4F2B-B7DC-AC7A311C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7F1C3-F3D8-4653-AE93-94FDBDE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A3E0B-0212-4C5B-B336-44189507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6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985EDF-5495-4DF8-9577-7054F1EBE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C709C-FAA0-40D6-A196-CFB2CC0B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B2C30-E322-4B2D-9F59-BFD907E5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EF8D7-FEB3-4E43-9A5A-28695C0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B7227-C5EE-450C-A750-81B871A9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2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94F7-B5F8-488A-83B9-09D2B58C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18573-2DE2-49D3-9F8F-4BA91E87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78EF7-07B0-44DB-9662-00936CE2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A26207-975A-4237-991A-D850FC00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F5B47-1583-40EB-A13B-B3B5176B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8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F7465-116B-4C1E-9B38-D91655B1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65B5A-DA34-4BC4-B1C4-C30D29D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3FDB5-1C3C-48AC-B4CA-8BF883C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224D0-C22A-4664-AE28-E9A50831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02F75-856E-4312-9C8B-E1605FF6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5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C6DED-E7F4-4660-A7B7-981D4907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4BFFE-EFBE-4ADE-9C38-2D06B833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52708-295E-4F5B-9A11-B40338FC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47E16-C423-4836-B955-2CFC48A3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4C001B-5DAE-482E-95CF-A1A6403C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AB6C84-ECFD-4B0F-90AF-9BB6545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2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1D310-0543-4DB5-A2B6-E6F0ACDE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B9C9A-1AFB-464D-B4E4-BFF99A3D5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897804-C642-4E68-A7D2-ABDA7948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AFDE1E-E7CC-4DC9-B749-AC249C67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4E7E30-6EF5-4F4D-A585-A1D095691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18AEF0-E27F-4471-BF61-D66EFB74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A4B910-3E20-46D1-A1EB-DD999927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56AE33-84E3-4A6A-84A4-7B47F6DB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2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195E8-C0E7-425A-9905-D9B62BD4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9310E-9D00-49F2-BF85-B0C37B36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D82F57-7EBE-4E4B-811A-38182EC0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BDC0A-6DEE-4E73-859A-372C742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25C51-1650-47DB-AF2D-521E3D16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90445F-CFFC-4513-9027-FB9C4321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FC7806-923B-4E76-81A5-6334E4AE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6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7647D-AC50-44E4-95A9-65FE3CA6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92516-9C35-4C2C-B7AE-322CD58B1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050A0-CC5D-4331-AF15-038C706A6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7D201-6160-41D9-A3D5-240C3DC9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06B74-BF53-474F-AA33-65ED4E90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5F26D-AC4F-45E7-A6FE-F2CE22C6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28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66976-5340-42D1-91C8-67BC137A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523F80-0354-40C9-A685-1F625880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5302-25E1-47A1-91F7-70DA81F4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6CBA6F-31A6-4E1B-8D6E-28F3076C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911A-8E0B-416F-A52F-6F63A785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2BF23D-09DB-4CD7-B6C5-7263BC92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2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7EB608-DAEC-4BA2-8116-68F2F760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CADA4-F406-4F31-A178-2D16A0BD4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D17E1-D1BF-4B8F-B43D-F08BBE74F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E0D5B-7028-4187-9DEF-A2D74EA6D91A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5D791-2F82-485E-A3CD-1DB383B6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E24780-14D9-41B9-872F-FE93B7B26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11328-D1B3-4650-A164-9C3C219AF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562858-26DB-49CB-B806-F420C1867143}"/>
              </a:ext>
            </a:extLst>
          </p:cNvPr>
          <p:cNvSpPr txBox="1"/>
          <p:nvPr/>
        </p:nvSpPr>
        <p:spPr>
          <a:xfrm>
            <a:off x="2061882" y="1344706"/>
            <a:ext cx="6647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查找数组重复元素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根据数组元素值与索引之间建立的映射关系，找到重复数组项。</a:t>
            </a:r>
          </a:p>
        </p:txBody>
      </p:sp>
    </p:spTree>
    <p:extLst>
      <p:ext uri="{BB962C8B-B14F-4D97-AF65-F5344CB8AC3E}">
        <p14:creationId xmlns:p14="http://schemas.microsoft.com/office/powerpoint/2010/main" val="12903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4308063" y="503816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此时发现</a:t>
            </a:r>
            <a:r>
              <a:rPr lang="en-US" altLang="zh-CN"/>
              <a:t>arr[i] === I,</a:t>
            </a:r>
            <a:r>
              <a:rPr lang="zh-CN" altLang="en-US"/>
              <a:t>即</a:t>
            </a:r>
            <a:r>
              <a:rPr lang="en-US" altLang="zh-CN"/>
              <a:t>arr[4] === 4</a:t>
            </a:r>
          </a:p>
          <a:p>
            <a:r>
              <a:rPr lang="zh-CN" altLang="en-US"/>
              <a:t>则</a:t>
            </a:r>
            <a:endParaRPr lang="en-US" altLang="zh-CN"/>
          </a:p>
          <a:p>
            <a:r>
              <a:rPr lang="en-US" altLang="zh-CN"/>
              <a:t>i++;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6472170" y="4398122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3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3271034" y="4708329"/>
            <a:ext cx="77380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原本应该还执行如下代码：</a:t>
            </a:r>
            <a:endParaRPr lang="en-US" altLang="zh-CN"/>
          </a:p>
          <a:p>
            <a:r>
              <a:rPr lang="en-US" altLang="zh-CN"/>
              <a:t>	const tmp = arr[i];</a:t>
            </a:r>
          </a:p>
          <a:p>
            <a:r>
              <a:rPr lang="en-US" altLang="zh-CN"/>
              <a:t>	arr[i] = arr[arr[i]]</a:t>
            </a:r>
          </a:p>
          <a:p>
            <a:r>
              <a:rPr lang="en-US" altLang="zh-CN"/>
              <a:t>	arr[arr[i]] = tmp;</a:t>
            </a:r>
          </a:p>
          <a:p>
            <a:r>
              <a:rPr lang="zh-CN" altLang="en-US"/>
              <a:t>但是此时可以发现</a:t>
            </a:r>
            <a:r>
              <a:rPr lang="en-US" altLang="zh-CN"/>
              <a:t>arr[i] </a:t>
            </a:r>
            <a:r>
              <a:rPr lang="zh-CN" altLang="en-US"/>
              <a:t>已经等于 </a:t>
            </a:r>
            <a:r>
              <a:rPr lang="en-US" altLang="zh-CN"/>
              <a:t>arr[arr[i]],</a:t>
            </a:r>
            <a:r>
              <a:rPr lang="zh-CN" altLang="en-US"/>
              <a:t>那么</a:t>
            </a:r>
            <a:r>
              <a:rPr lang="en-US" altLang="zh-CN"/>
              <a:t>i</a:t>
            </a:r>
            <a:r>
              <a:rPr lang="zh-CN" altLang="en-US"/>
              <a:t>指向的元素就是重复元素。</a:t>
            </a:r>
            <a:endParaRPr lang="en-US" altLang="zh-CN"/>
          </a:p>
          <a:p>
            <a:r>
              <a:rPr lang="zh-CN" altLang="en-US"/>
              <a:t>∵</a:t>
            </a:r>
            <a:r>
              <a:rPr lang="en-US" altLang="zh-CN"/>
              <a:t>arr[i] === arr[arr[i]]</a:t>
            </a:r>
          </a:p>
          <a:p>
            <a:r>
              <a:rPr lang="zh-CN" altLang="en-US"/>
              <a:t>∴</a:t>
            </a:r>
            <a:r>
              <a:rPr lang="en-US" altLang="zh-CN"/>
              <a:t>return arr[i]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7099699" y="4398122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4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2172866" y="5038163"/>
            <a:ext cx="854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// - </a:t>
            </a:r>
            <a:r>
              <a:rPr lang="zh-CN" altLang="en-US"/>
              <a:t>将当前</a:t>
            </a:r>
            <a:r>
              <a:rPr lang="en-US" altLang="zh-CN"/>
              <a:t>i</a:t>
            </a:r>
            <a:r>
              <a:rPr lang="zh-CN" altLang="en-US"/>
              <a:t>对应的元素位置调至索引与元素值对应的位置  即</a:t>
            </a:r>
            <a:r>
              <a:rPr lang="en-US" altLang="zh-CN"/>
              <a:t>arr[i] == i,arr[i] == i </a:t>
            </a:r>
          </a:p>
          <a:p>
            <a:r>
              <a:rPr lang="en-US" altLang="zh-CN"/>
              <a:t>const tmp = arr[i];</a:t>
            </a:r>
          </a:p>
          <a:p>
            <a:r>
              <a:rPr lang="en-US" altLang="zh-CN"/>
              <a:t>arr[i] = arr[arr[i]];</a:t>
            </a:r>
          </a:p>
          <a:p>
            <a:r>
              <a:rPr lang="en-US" altLang="zh-CN"/>
              <a:t>arr[arr[i]] = tmp;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3979640" y="4258235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E323632-07DF-4FC4-91DB-6E27639699B0}"/>
              </a:ext>
            </a:extLst>
          </p:cNvPr>
          <p:cNvCxnSpPr>
            <a:cxnSpLocks/>
            <a:stCxn id="7" idx="0"/>
            <a:endCxn id="4" idx="0"/>
          </p:cNvCxnSpPr>
          <p:nvPr/>
        </p:nvCxnSpPr>
        <p:spPr>
          <a:xfrm rot="16200000" flipH="1" flipV="1">
            <a:off x="5154706" y="1981200"/>
            <a:ext cx="1" cy="188258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543401-456B-4AC7-93EF-74B9FD35A24F}"/>
              </a:ext>
            </a:extLst>
          </p:cNvPr>
          <p:cNvCxnSpPr>
            <a:stCxn id="4" idx="2"/>
            <a:endCxn id="7" idx="2"/>
          </p:cNvCxnSpPr>
          <p:nvPr/>
        </p:nvCxnSpPr>
        <p:spPr>
          <a:xfrm rot="5400000" flipH="1" flipV="1">
            <a:off x="5154705" y="2402542"/>
            <a:ext cx="1" cy="1882587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2172866" y="5038163"/>
            <a:ext cx="8473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// - </a:t>
            </a:r>
            <a:r>
              <a:rPr lang="zh-CN" altLang="en-US"/>
              <a:t>将当前</a:t>
            </a:r>
            <a:r>
              <a:rPr lang="en-US" altLang="zh-CN"/>
              <a:t>i</a:t>
            </a:r>
            <a:r>
              <a:rPr lang="zh-CN" altLang="en-US"/>
              <a:t>对应的元素位置调至索引与元素值对应的位置  即</a:t>
            </a:r>
            <a:r>
              <a:rPr lang="en-US" altLang="zh-CN"/>
              <a:t>arr[i] == i,arr[i] == i </a:t>
            </a:r>
          </a:p>
          <a:p>
            <a:r>
              <a:rPr lang="en-US" altLang="zh-CN"/>
              <a:t>const tmp = arr[i];</a:t>
            </a:r>
          </a:p>
          <a:p>
            <a:r>
              <a:rPr lang="en-US" altLang="zh-CN"/>
              <a:t>arr[i] = arr[arr[i]];</a:t>
            </a:r>
          </a:p>
          <a:p>
            <a:r>
              <a:rPr lang="en-US" altLang="zh-CN"/>
              <a:t>arr[arr[i]] = tmp;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3979640" y="4258235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E323632-07DF-4FC4-91DB-6E27639699B0}"/>
              </a:ext>
            </a:extLst>
          </p:cNvPr>
          <p:cNvCxnSpPr>
            <a:cxnSpLocks/>
            <a:stCxn id="8" idx="0"/>
            <a:endCxn id="4" idx="0"/>
          </p:cNvCxnSpPr>
          <p:nvPr/>
        </p:nvCxnSpPr>
        <p:spPr>
          <a:xfrm rot="16200000" flipH="1" flipV="1">
            <a:off x="5468470" y="1667436"/>
            <a:ext cx="2" cy="2510116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543401-456B-4AC7-93EF-74B9FD35A24F}"/>
              </a:ext>
            </a:extLst>
          </p:cNvPr>
          <p:cNvCxnSpPr>
            <a:cxnSpLocks/>
            <a:stCxn id="4" idx="2"/>
            <a:endCxn id="8" idx="2"/>
          </p:cNvCxnSpPr>
          <p:nvPr/>
        </p:nvCxnSpPr>
        <p:spPr>
          <a:xfrm rot="5400000" flipH="1" flipV="1">
            <a:off x="5468470" y="2088777"/>
            <a:ext cx="2" cy="2510116"/>
          </a:xfrm>
          <a:prstGeom prst="curved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2172866" y="5038163"/>
            <a:ext cx="8473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// - </a:t>
            </a:r>
            <a:r>
              <a:rPr lang="zh-CN" altLang="en-US"/>
              <a:t>将当前</a:t>
            </a:r>
            <a:r>
              <a:rPr lang="en-US" altLang="zh-CN"/>
              <a:t>i</a:t>
            </a:r>
            <a:r>
              <a:rPr lang="zh-CN" altLang="en-US"/>
              <a:t>对应的元素位置调至索引与元素值对应的位置  即</a:t>
            </a:r>
            <a:r>
              <a:rPr lang="en-US" altLang="zh-CN"/>
              <a:t>arr[i] == i,arr[i] == i </a:t>
            </a:r>
          </a:p>
          <a:p>
            <a:r>
              <a:rPr lang="en-US" altLang="zh-CN"/>
              <a:t>const tmp = arr[i];</a:t>
            </a:r>
          </a:p>
          <a:p>
            <a:r>
              <a:rPr lang="en-US" altLang="zh-CN"/>
              <a:t>arr[i] = arr[arr[i]];</a:t>
            </a:r>
          </a:p>
          <a:p>
            <a:r>
              <a:rPr lang="en-US" altLang="zh-CN"/>
              <a:t>arr[arr[i]] = tmp;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3979640" y="4258235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6E323632-07DF-4FC4-91DB-6E27639699B0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4840941" y="2294965"/>
            <a:ext cx="1" cy="125505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543401-456B-4AC7-93EF-74B9FD35A24F}"/>
              </a:ext>
            </a:extLst>
          </p:cNvPr>
          <p:cNvCxnSpPr>
            <a:cxnSpLocks/>
            <a:stCxn id="4" idx="2"/>
            <a:endCxn id="6" idx="2"/>
          </p:cNvCxnSpPr>
          <p:nvPr/>
        </p:nvCxnSpPr>
        <p:spPr>
          <a:xfrm rot="5400000" flipH="1" flipV="1">
            <a:off x="4840941" y="2716307"/>
            <a:ext cx="1" cy="1255058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4308063" y="5038163"/>
            <a:ext cx="3555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此时发现</a:t>
            </a:r>
            <a:r>
              <a:rPr lang="en-US" altLang="zh-CN"/>
              <a:t>arr[i] === i, arr[0] === 0</a:t>
            </a:r>
          </a:p>
          <a:p>
            <a:r>
              <a:rPr lang="zh-CN" altLang="en-US"/>
              <a:t>则</a:t>
            </a:r>
            <a:endParaRPr lang="en-US" altLang="zh-CN"/>
          </a:p>
          <a:p>
            <a:r>
              <a:rPr lang="en-US" altLang="zh-CN"/>
              <a:t>i++;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3979640" y="4258235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4308063" y="503816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此时发现</a:t>
            </a:r>
            <a:r>
              <a:rPr lang="en-US" altLang="zh-CN"/>
              <a:t>arr[i] === I,</a:t>
            </a:r>
            <a:r>
              <a:rPr lang="zh-CN" altLang="en-US"/>
              <a:t>即</a:t>
            </a:r>
            <a:r>
              <a:rPr lang="en-US" altLang="zh-CN"/>
              <a:t>arr[1] === 1</a:t>
            </a:r>
          </a:p>
          <a:p>
            <a:r>
              <a:rPr lang="zh-CN" altLang="en-US"/>
              <a:t>则</a:t>
            </a:r>
            <a:endParaRPr lang="en-US" altLang="zh-CN"/>
          </a:p>
          <a:p>
            <a:r>
              <a:rPr lang="en-US" altLang="zh-CN"/>
              <a:t>i++;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4580965" y="4306702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4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4308063" y="503816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此时发现</a:t>
            </a:r>
            <a:r>
              <a:rPr lang="en-US" altLang="zh-CN"/>
              <a:t>arr[i] === I,</a:t>
            </a:r>
            <a:r>
              <a:rPr lang="zh-CN" altLang="en-US"/>
              <a:t>即</a:t>
            </a:r>
            <a:r>
              <a:rPr lang="en-US" altLang="zh-CN"/>
              <a:t>arr[2] === 2</a:t>
            </a:r>
          </a:p>
          <a:p>
            <a:r>
              <a:rPr lang="zh-CN" altLang="en-US"/>
              <a:t>则</a:t>
            </a:r>
            <a:endParaRPr lang="en-US" altLang="zh-CN"/>
          </a:p>
          <a:p>
            <a:r>
              <a:rPr lang="en-US" altLang="zh-CN"/>
              <a:t>i++;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5217112" y="4310345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9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4308063" y="503816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此时发现</a:t>
            </a:r>
            <a:r>
              <a:rPr lang="en-US" altLang="zh-CN"/>
              <a:t>arr[i] === I,</a:t>
            </a:r>
            <a:r>
              <a:rPr lang="zh-CN" altLang="en-US"/>
              <a:t>即</a:t>
            </a:r>
            <a:r>
              <a:rPr lang="en-US" altLang="zh-CN"/>
              <a:t>arr[3] === 3</a:t>
            </a:r>
          </a:p>
          <a:p>
            <a:r>
              <a:rPr lang="zh-CN" altLang="en-US"/>
              <a:t>则</a:t>
            </a:r>
            <a:endParaRPr lang="en-US" altLang="zh-CN"/>
          </a:p>
          <a:p>
            <a:r>
              <a:rPr lang="en-US" altLang="zh-CN"/>
              <a:t>i++;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5884984" y="4346203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9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1392B-E456-4683-995F-2549AEAC9D08}"/>
              </a:ext>
            </a:extLst>
          </p:cNvPr>
          <p:cNvSpPr/>
          <p:nvPr/>
        </p:nvSpPr>
        <p:spPr>
          <a:xfrm>
            <a:off x="3899648" y="2922495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2FEF8F-0312-4CCE-BC16-8A30907A3EEE}"/>
              </a:ext>
            </a:extLst>
          </p:cNvPr>
          <p:cNvSpPr/>
          <p:nvPr/>
        </p:nvSpPr>
        <p:spPr>
          <a:xfrm>
            <a:off x="4527177" y="2922494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125914-A3CD-4FE3-A511-B3C471EB5CB7}"/>
              </a:ext>
            </a:extLst>
          </p:cNvPr>
          <p:cNvSpPr/>
          <p:nvPr/>
        </p:nvSpPr>
        <p:spPr>
          <a:xfrm>
            <a:off x="5154706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F521B1-852B-4F12-B420-DF5683A8D93E}"/>
              </a:ext>
            </a:extLst>
          </p:cNvPr>
          <p:cNvSpPr/>
          <p:nvPr/>
        </p:nvSpPr>
        <p:spPr>
          <a:xfrm>
            <a:off x="5782235" y="2922494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2ABC4C-3997-48AC-945C-188C01074AC0}"/>
              </a:ext>
            </a:extLst>
          </p:cNvPr>
          <p:cNvSpPr/>
          <p:nvPr/>
        </p:nvSpPr>
        <p:spPr>
          <a:xfrm>
            <a:off x="6409764" y="2922493"/>
            <a:ext cx="627529" cy="421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4C5C75E-59D0-437F-B492-2FBEA1CDB0EE}"/>
              </a:ext>
            </a:extLst>
          </p:cNvPr>
          <p:cNvSpPr/>
          <p:nvPr/>
        </p:nvSpPr>
        <p:spPr>
          <a:xfrm>
            <a:off x="7037293" y="2922492"/>
            <a:ext cx="627529" cy="42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85AA5D-7EC8-4FCC-A951-00E5735CD26A}"/>
              </a:ext>
            </a:extLst>
          </p:cNvPr>
          <p:cNvSpPr txBox="1"/>
          <p:nvPr/>
        </p:nvSpPr>
        <p:spPr>
          <a:xfrm>
            <a:off x="3147302" y="2948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数组：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AF0470-A214-4616-BA10-F241940F4EDC}"/>
              </a:ext>
            </a:extLst>
          </p:cNvPr>
          <p:cNvSpPr/>
          <p:nvPr/>
        </p:nvSpPr>
        <p:spPr>
          <a:xfrm>
            <a:off x="402446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88A86-3C56-4599-A7A9-E2253286F508}"/>
              </a:ext>
            </a:extLst>
          </p:cNvPr>
          <p:cNvSpPr/>
          <p:nvPr/>
        </p:nvSpPr>
        <p:spPr>
          <a:xfrm>
            <a:off x="4629926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C6AF23-0C40-4531-BFDC-0DF1E34C25F8}"/>
              </a:ext>
            </a:extLst>
          </p:cNvPr>
          <p:cNvSpPr/>
          <p:nvPr/>
        </p:nvSpPr>
        <p:spPr>
          <a:xfrm>
            <a:off x="5257455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B9BD05-E279-4D53-B4F4-328D5138DC32}"/>
              </a:ext>
            </a:extLst>
          </p:cNvPr>
          <p:cNvSpPr/>
          <p:nvPr/>
        </p:nvSpPr>
        <p:spPr>
          <a:xfrm>
            <a:off x="5884984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29B55F-C47D-4E18-B373-29B1702E0E01}"/>
              </a:ext>
            </a:extLst>
          </p:cNvPr>
          <p:cNvSpPr/>
          <p:nvPr/>
        </p:nvSpPr>
        <p:spPr>
          <a:xfrm>
            <a:off x="6512513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E50A10-BD61-4633-B4AD-08B7595E3372}"/>
              </a:ext>
            </a:extLst>
          </p:cNvPr>
          <p:cNvSpPr/>
          <p:nvPr/>
        </p:nvSpPr>
        <p:spPr>
          <a:xfrm>
            <a:off x="7140042" y="3702423"/>
            <a:ext cx="422029" cy="421341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85F4D8-182E-415D-BD83-0F29B62D6A04}"/>
              </a:ext>
            </a:extLst>
          </p:cNvPr>
          <p:cNvSpPr txBox="1"/>
          <p:nvPr/>
        </p:nvSpPr>
        <p:spPr>
          <a:xfrm>
            <a:off x="3147301" y="37077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73F30-CAAE-4FF4-BA39-FD1A73FF8606}"/>
              </a:ext>
            </a:extLst>
          </p:cNvPr>
          <p:cNvSpPr txBox="1"/>
          <p:nvPr/>
        </p:nvSpPr>
        <p:spPr>
          <a:xfrm>
            <a:off x="4308063" y="5038163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此时发现</a:t>
            </a:r>
            <a:r>
              <a:rPr lang="en-US" altLang="zh-CN"/>
              <a:t>arr[i] === I,</a:t>
            </a:r>
            <a:r>
              <a:rPr lang="zh-CN" altLang="en-US"/>
              <a:t>即</a:t>
            </a:r>
            <a:r>
              <a:rPr lang="en-US" altLang="zh-CN"/>
              <a:t>arr[4] === 4</a:t>
            </a:r>
          </a:p>
          <a:p>
            <a:r>
              <a:rPr lang="zh-CN" altLang="en-US"/>
              <a:t>则</a:t>
            </a:r>
            <a:endParaRPr lang="en-US" altLang="zh-CN"/>
          </a:p>
          <a:p>
            <a:r>
              <a:rPr lang="en-US" altLang="zh-CN"/>
              <a:t>i++;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A04B2A-23BC-4382-B739-9DC4A4CF2E58}"/>
              </a:ext>
            </a:extLst>
          </p:cNvPr>
          <p:cNvSpPr/>
          <p:nvPr/>
        </p:nvSpPr>
        <p:spPr>
          <a:xfrm>
            <a:off x="6472170" y="4398122"/>
            <a:ext cx="502713" cy="182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4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577</Words>
  <Application>Microsoft Office PowerPoint</Application>
  <PresentationFormat>宽屏</PresentationFormat>
  <Paragraphs>204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屠 建昊</cp:lastModifiedBy>
  <cp:revision>2</cp:revision>
  <dcterms:created xsi:type="dcterms:W3CDTF">2022-03-11T03:48:52Z</dcterms:created>
  <dcterms:modified xsi:type="dcterms:W3CDTF">2022-03-11T04:24:38Z</dcterms:modified>
</cp:coreProperties>
</file>