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6T03:40:42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3259 1803,'691'-902,"-675"883,5-6,0 1,2 1,0 1,2 2,0 0,37-22,541-237,-558 260,319-148,-284 125,-62 30,0 2,1 1,0 0,22-7,370-78,-284 74,1 5,0 5,1 7,0 4,-1 7,0 5,0 6,135 37,-155-22,118 52,-205-76,31 20,-34-19,0-1,30 12,-44-20,46 15,64 34,-100-44,-1 1,0 0,-1 1,1 1,-2 0,1 0,-1 1,-1 0,13 19,20 34,-11-18,32 63,-56-92,-2 1,-1 0,0 0,4 27,6 28,43 150,-51-181,-2 0,-1 0,-4 64,-34 289,20-290,-51 179,-133 290,183-531,9-23,-2-1,-12 27,-40 70,-30 51,-12 12,76-136,-2-1,-43 50,-12 19,16-23,41-57,-34 56,46-66,-1 0,0-1,-1-1,-1-1,-30 25,-108 75,72-58,-16 9,62-46,2 2,1 1,-35 35,-96 104,-68 72,168-168,-98 83,144-135,-34 39,39-39,-2-1,1 0,-24 17,12-10,1 0,1 2,-40 51,7-7,34-41,2 1,1 1,1 1,-15 33,-55 137,87-194,-112 256,-121 171,175-338,-169 275,114-195,63-102,8-12,-3-2,-91 87,70-84,-86 60,128-101,-27 29,33-31,0 0,-34 23,26-22,0 1,1 2,1 1,1 1,2 0,0 2,2 1,-22 38,31-40,1 0,1 0,1 1,2 1,-9 56,-15 48,-52 177,1 0,-116 299,143-442,-28 103,37-111,8-30,29-92,-2 0,-2-1,-1-1,-1-1,-2 0,-25 35,27-46,-2-2,0 1,-2-2,0-1,-1 0,-1-1,-1-2,0 0,-29 14,9-11,0-1,-1-2,-1-3,0-1,-1-2,0-2,-1-2,0-2,1-3,-75-6,35-4,0-4,1-4,0-3,-148-58,145 41,2-4,1-4,3-3,2-4,-102-86,31 18,-117-106,200 162,4-4,-103-138,155 186,1-1,1 0,1 0,1-1,1 0,1-1,-6-38,-5-164,17 203,-2-126,7 0,6 1,7 0,55-220,151-375,-16 58,-143 438,93-329,37 8,194-459,-150 425,-147 408,117-184,251-433,-437 765,306-568,-211 411,-16 26,-79 143,1 0,1 2,2 1,2 1,0 1,2 1,1 2,37-22,12-2,1 4,118-45,-143 67,1 3,1 2,64-10,-107 25,0-2,-1 0,20-8,17-7,-30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6T03:40:50.8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2545 55,'-541'-50,"0"46,434 5,-30 1,-1 7,-138 27,157-16,41-8,0 3,-76 25,139-34,1 1,-1 1,1 0,0 1,1 0,0 1,0 1,1 0,-18 21,8-5,1 1,2 1,-26 48,24-30,2 1,2 0,2 2,2-1,2 2,3 0,2 0,0 79,11 40,33 204,-32-325,3 28,41 297,11-71,-28-156,-21-103,2 0,2-1,2-1,32 56,-5-10,-27-54,1-2,1 0,2-1,33 35,-24-35,2-1,50 35,-46-38,225 164,-108-83,163 150,-317-257,21 17,0 2,-2 0,-1 1,0 1,18 31,98 186,14 31,-108-209,59 69,2 1,-91-117,1-1,20 18,-22-23,-1 0,0 0,0 1,-1 0,0 0,-1 1,0 0,5 10,-2 1,-2 0,0 1,-1 0,-1 0,-1 1,-1-1,0 31,-2 9,2-24,-3 0,-1 0,-2 0,-1 0,-12 44,5-55,0-1,-2-1,-2 0,-27 38,21-32,-59 72,28-38,5-12,34-40,1 0,0 1,-16 27,-52 75,12-18,-68 88,-9 14,120-154,2 1,2 0,-18 61,-33 74,-2 1,19-40,33-92,-25 85,38-100,-2-1,-25 54,24-60,2 0,0 2,2-1,1 1,1 0,-1 39,5 195,5-141,11 188,1-4,2 19,-9-217,-6-83,0-1,2 1,1-1,1 0,2 0,0-1,2 0,0-1,2 0,17 26,1-7,64 68,-29-37,-21-28,97 82,-67-65,-14-10,131 127,-149-139,3-2,1-1,1-3,58 33,-48-32,-35-23,0-1,1-1,0-1,1-1,0-1,0-2,0 0,27 2,-6-3,0-2,0-2,71-8,-87 3,-1-1,0-2,0-1,-1-1,0-1,0-1,-1-2,-1 0,0-2,39-31,7-13,-4-4,62-72,34-34,-123 130,-1-1,-2-2,-2-2,37-61,-52 72,-2-1,-1-1,-2 0,-2-1,-1-1,-2 0,7-45,-6-14,-1-152,-26-100,1-47,15 306,-2 0,-20-117,-39-81,56 267,1 0,0 0,2 0,0 0,2 0,0 0,1 0,1-1,1 1,6-24,183-536,-179 544,249-543,-236 525,-6 12,41-66,-23 53,119-157,-128 175,25-40,-5 5,-43 64,16-21,0 1,37-36,-34 39,2 2,1 0,1 2,41-23,-9 12,2 4,0 2,2 3,72-16,-94 27,-1-2,-1-2,64-34,-48 22,-11 3,-1-2,-1-2,-2-1,-1-3,-2-1,59-65,-68 66,-1 0,-2-2,-2-1,-1-1,-2-1,-1-1,19-52,-32 69,-1 0,-1-1,-1 0,3-30,-8 39,0-1,0 1,-1 0,-1 0,0 0,-1 1,-1-1,-8-22,-9-10,-2 1,-43-64,-69-77,90 127,-149-184,8 12,27 18,-317-408,428 565,-2 3,-78-67,-126-74,-97-75,177 133,-84-93,196 170,19 24,-1 2,-2 2,-87-45,24 15,-26-21,-261-116,179 123,193 67,2-2,-1 0,1-2,1 0,-21-17,-49-26,69 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2858D-9F31-4CB8-A4E6-5D115908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6DAC2-9878-436E-A34F-1C6C9702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36D86-DC5B-4B45-B328-870C2E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0482-31C1-4FC6-81A9-6BD1F9A5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259A2-C577-489D-AFFD-DEF2D557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9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E0D42-DCAD-452F-ACD0-0A9CFE52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454B9-33FD-4B63-96F7-7DE36324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F338D-F767-464B-B9B7-0FEE891D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6923F-80F0-49F6-B90C-4E3B6E16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B75E6-A74C-41A7-951B-E246F2CD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43259-254E-4717-BAAD-41585C2D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78AC7-5175-4F64-B7B3-134DE44F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A77E6-542E-433F-B380-A0DA98BC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3C06-F04F-4E7C-8D1E-A996DE6F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7A973-F327-4DBB-96C7-B63056CD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54BDA-43AD-4308-8948-2586A02E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BCE1-B1EB-4221-8318-CB1076FF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B657-566C-4F90-BE4C-04553C43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62C5F-F873-45AB-A2E3-54906080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4A99B-1847-43CA-A52B-E9C0DAC9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7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BF140-3FF5-4A76-8875-3C942630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28E55-78A7-4933-A320-37685334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6C3F6-1E40-44BB-9562-A7DA9CDE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8CB50-E337-4749-BE16-FC024468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BC8E2-E186-4DEC-91F0-F2EAAAF3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9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F64E3-1498-40BF-816E-3AB49068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C9BB7-C6A6-4862-8179-779D730C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F7F00-A99E-44ED-81F6-42CA94E13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AD6F6-DFD0-4297-8088-67102A4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C1AE9-995E-485A-8398-937F95C0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E34F0-8223-43CC-AB6C-D70ACFB1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6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69FBC-7003-4665-9D0A-953E3516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654B2-C60A-4B3C-9EAE-14E3274A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32CE3-5EAE-407F-BD0D-1E464C8A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75474C-CE93-4B3E-90E8-2F1C2D4E6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6E8DE2-2714-4848-B1F3-56CBFFA5B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1E9A5F-54C5-4E07-A631-15D4A051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15F9C9-1D79-461D-9D93-5BC8EB54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1E338-8612-40DE-A4A4-AE6922E0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E47FE-8983-4167-B4F6-23292764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984BF6-6A8B-4875-B451-083F495A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B990DF-6DA1-4003-B5F1-24C9A8E0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7544EF-8795-4C40-AEDD-69225ED3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C0F723-880D-46C7-82FA-B3DAB7EC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0ECF06-F4B6-44D4-B22A-D0997E63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4DC15-2E4B-4FD7-A1B5-50D055E2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9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170B3-C7EF-44A0-8649-FF0F24FE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B86C7-BEE4-4329-B010-ABB48F55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6FA5C-7583-45F8-8DB9-8D481DEA7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A761E-C633-414E-B544-6C8BAC01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C8E5F-45E5-4912-ABD5-CB415D7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D7A7B-76E7-46D4-8373-A7C9C20E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9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454C4-74C3-4155-B5F7-B0C7B8DE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53C41C-9322-4C19-9818-366FDB555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74ADE-BE66-49B1-A62D-27F1B53BE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51059-244B-443C-8A98-095635A5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B0E1EA-EEC2-48B4-A038-5836C212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AB906-48D9-42BB-AA33-8F2199CE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9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9113B0-6228-4783-A97F-03DDE418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F6BB1-4403-44C1-9DA3-8EE38407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C3079-549F-425C-8EF3-5C7B457CC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E2EC-0F51-4ADB-836B-CCD5649EF4C4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92AD8-12FA-4555-8DD9-1164BBDCC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78A31-E8AF-442F-9E81-6ADA9918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D398-BDE2-4E96-9843-D451A6A7A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4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5314950" y="196215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4343400" y="314801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6267450" y="314801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4762500" y="4324351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3724672" y="4324355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6915150" y="431006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5772150" y="431006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896247" y="250686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4277519" y="378618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667250" y="378618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867797" y="250686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6096000" y="378618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6591300" y="378618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0D22D09-3746-4C8F-B2DA-001B09809D68}"/>
              </a:ext>
            </a:extLst>
          </p:cNvPr>
          <p:cNvSpPr txBox="1"/>
          <p:nvPr/>
        </p:nvSpPr>
        <p:spPr>
          <a:xfrm>
            <a:off x="1838325" y="590550"/>
            <a:ext cx="739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寻找根节点到叶子节点上</a:t>
            </a:r>
            <a:r>
              <a:rPr lang="en-US" altLang="zh-CN"/>
              <a:t>val</a:t>
            </a:r>
            <a:r>
              <a:rPr lang="zh-CN" altLang="en-US"/>
              <a:t>相加等于</a:t>
            </a:r>
            <a:r>
              <a:rPr lang="en-US" altLang="zh-CN"/>
              <a:t>11</a:t>
            </a:r>
            <a:r>
              <a:rPr lang="zh-CN" altLang="en-US"/>
              <a:t>的路径，以二维数组形式返回。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3FA0ADE-39BF-42C7-94CE-8D542BFDFA9A}"/>
                  </a:ext>
                </a:extLst>
              </p14:cNvPr>
              <p14:cNvContentPartPr/>
              <p14:nvPr/>
            </p14:nvContentPartPr>
            <p14:xfrm>
              <a:off x="3236775" y="1656210"/>
              <a:ext cx="2925000" cy="39222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3FA0ADE-39BF-42C7-94CE-8D542BFDFA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775" y="1548570"/>
                <a:ext cx="3032640" cy="41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7C11443-5CA6-4719-AA34-05D308C808FF}"/>
                  </a:ext>
                </a:extLst>
              </p14:cNvPr>
              <p14:cNvContentPartPr/>
              <p14:nvPr/>
            </p14:nvContentPartPr>
            <p14:xfrm>
              <a:off x="5284815" y="1685010"/>
              <a:ext cx="2194200" cy="382248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7C11443-5CA6-4719-AA34-05D308C808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0815" y="1577370"/>
                <a:ext cx="2301840" cy="40381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01753FF0-BBDF-4F30-A3F5-161D2F3BAE21}"/>
              </a:ext>
            </a:extLst>
          </p:cNvPr>
          <p:cNvSpPr txBox="1"/>
          <p:nvPr/>
        </p:nvSpPr>
        <p:spPr>
          <a:xfrm>
            <a:off x="1838325" y="1125022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也就是</a:t>
            </a:r>
            <a:r>
              <a:rPr lang="en-US" altLang="zh-CN"/>
              <a:t>3 + 6 + 2 </a:t>
            </a:r>
            <a:r>
              <a:rPr lang="zh-CN" altLang="en-US"/>
              <a:t>和 </a:t>
            </a:r>
            <a:r>
              <a:rPr lang="en-US" altLang="zh-CN"/>
              <a:t>3 + 4 + 4</a:t>
            </a:r>
            <a:r>
              <a:rPr lang="zh-CN" altLang="en-US"/>
              <a:t>这两条路径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61CCEA7-7F81-46BC-913D-1115565DCCF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[3,6,2]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3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[3,4]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8-4 = 4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3333750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[[3,6,2],[3,4,4]]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7A5C2E-8E72-4F07-8558-F831D7719167}"/>
              </a:ext>
            </a:extLst>
          </p:cNvPr>
          <p:cNvSpPr txBox="1"/>
          <p:nvPr/>
        </p:nvSpPr>
        <p:spPr>
          <a:xfrm>
            <a:off x="2647950" y="4238625"/>
            <a:ext cx="786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val</a:t>
            </a:r>
            <a:r>
              <a:rPr lang="zh-CN" altLang="en-US"/>
              <a:t>为</a:t>
            </a:r>
            <a:r>
              <a:rPr lang="en-US" altLang="zh-CN"/>
              <a:t>4</a:t>
            </a:r>
            <a:r>
              <a:rPr lang="zh-CN" altLang="en-US"/>
              <a:t>的节点，也就是当前节点的</a:t>
            </a:r>
            <a:r>
              <a:rPr lang="en-US" altLang="zh-CN"/>
              <a:t>inner(node.left)</a:t>
            </a:r>
            <a:r>
              <a:rPr lang="zh-CN" altLang="en-US"/>
              <a:t>递归函数也就执行完毕了，</a:t>
            </a:r>
            <a:endParaRPr lang="en-US" altLang="zh-CN"/>
          </a:p>
          <a:p>
            <a:r>
              <a:rPr lang="zh-CN" altLang="en-US"/>
              <a:t>开始执行当前节点的</a:t>
            </a:r>
            <a:r>
              <a:rPr lang="en-US" altLang="zh-CN"/>
              <a:t>inner(node.right)</a:t>
            </a:r>
            <a:r>
              <a:rPr lang="zh-CN" altLang="en-US"/>
              <a:t>递归函数</a:t>
            </a:r>
          </a:p>
        </p:txBody>
      </p:sp>
    </p:spTree>
    <p:extLst>
      <p:ext uri="{BB962C8B-B14F-4D97-AF65-F5344CB8AC3E}">
        <p14:creationId xmlns:p14="http://schemas.microsoft.com/office/powerpoint/2010/main" val="13612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[3,4,4]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4-4 = 0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3333750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[[3,6,2],[3,4,4],[3,4,4]]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6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[3,4]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8-4 = 4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3333750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[[3,6,2],[3,4,4],[3,4,4]]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5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11-3 = 8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3333750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[[3,6,2],[3,4,4],[3,4,4]]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0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11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3333750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[[3,6,2],[3,4,4],[3,4,4]]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542BE6-5519-4A12-82F5-D8A033D0EE97}"/>
              </a:ext>
            </a:extLst>
          </p:cNvPr>
          <p:cNvSpPr txBox="1"/>
          <p:nvPr/>
        </p:nvSpPr>
        <p:spPr>
          <a:xfrm>
            <a:off x="2181225" y="4285144"/>
            <a:ext cx="893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至此，根节点</a:t>
            </a:r>
            <a:r>
              <a:rPr lang="en-US" altLang="zh-CN"/>
              <a:t>inner</a:t>
            </a:r>
            <a:r>
              <a:rPr lang="zh-CN" altLang="en-US"/>
              <a:t>函数环境下的</a:t>
            </a:r>
            <a:r>
              <a:rPr lang="en-US" altLang="zh-CN"/>
              <a:t>inner(node.left)</a:t>
            </a:r>
            <a:r>
              <a:rPr lang="zh-CN" altLang="en-US"/>
              <a:t>和</a:t>
            </a:r>
            <a:r>
              <a:rPr lang="en-US" altLang="zh-CN"/>
              <a:t>inner(node.right)</a:t>
            </a:r>
            <a:r>
              <a:rPr lang="zh-CN" altLang="en-US"/>
              <a:t>也就都执行完毕了，</a:t>
            </a:r>
            <a:endParaRPr lang="en-US" altLang="zh-CN"/>
          </a:p>
          <a:p>
            <a:r>
              <a:rPr lang="zh-CN" altLang="en-US"/>
              <a:t>执行最后的</a:t>
            </a:r>
            <a:r>
              <a:rPr lang="en-US" altLang="zh-CN"/>
              <a:t>item.pop()</a:t>
            </a:r>
          </a:p>
          <a:p>
            <a:r>
              <a:rPr lang="en-US" altLang="zh-CN"/>
              <a:t>inner(root, target)</a:t>
            </a:r>
            <a:r>
              <a:rPr lang="zh-CN" altLang="en-US"/>
              <a:t>这个递归函数也就执行完毕了，返回</a:t>
            </a:r>
            <a:r>
              <a:rPr lang="en-US" altLang="zh-CN"/>
              <a:t>result</a:t>
            </a:r>
            <a:r>
              <a:rPr lang="zh-CN" altLang="en-US"/>
              <a:t>即可。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26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B47E751-67E5-4203-ACE8-41CED5F8CCE0}"/>
              </a:ext>
            </a:extLst>
          </p:cNvPr>
          <p:cNvSpPr txBox="1"/>
          <p:nvPr/>
        </p:nvSpPr>
        <p:spPr>
          <a:xfrm>
            <a:off x="2771775" y="283577"/>
            <a:ext cx="6096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Definition for a binary tree node.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function TreeNode(val, left, right) {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    this.val = (val===undefined ? 0 : val)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    this.left = (left===undefined ? null : left)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    this.right = (right===undefined ? null : right)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}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{TreeNode}</a:t>
            </a:r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{number}</a:t>
            </a:r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@return</a:t>
            </a:r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{number[][]}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pathSum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!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!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6824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D77BBB7-53CC-4A50-8B68-0B5A6F598386}"/>
              </a:ext>
            </a:extLst>
          </p:cNvPr>
          <p:cNvSpPr txBox="1"/>
          <p:nvPr/>
        </p:nvSpPr>
        <p:spPr>
          <a:xfrm>
            <a:off x="2010528" y="3416294"/>
            <a:ext cx="94099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先序遍历</a:t>
            </a:r>
            <a:endParaRPr lang="en-US" altLang="zh-CN"/>
          </a:p>
          <a:p>
            <a:r>
              <a:rPr lang="en-US" altLang="zh-CN"/>
              <a:t>if(node === null)return null;</a:t>
            </a:r>
          </a:p>
          <a:p>
            <a:r>
              <a:rPr lang="en-US" altLang="zh-CN"/>
              <a:t>item.push(node.val);</a:t>
            </a:r>
          </a:p>
          <a:p>
            <a:r>
              <a:rPr lang="en-US" altLang="zh-CN"/>
              <a:t>let newTarget = oldTarget – node.val;</a:t>
            </a:r>
          </a:p>
          <a:p>
            <a:r>
              <a:rPr lang="en-US" altLang="zh-CN"/>
              <a:t>if(newTarget === 0 &amp;&amp; !node.left &amp;&amp; !node.right){</a:t>
            </a:r>
          </a:p>
          <a:p>
            <a:r>
              <a:rPr lang="en-US" altLang="zh-CN"/>
              <a:t>	result.push(item);</a:t>
            </a:r>
          </a:p>
          <a:p>
            <a:r>
              <a:rPr lang="en-US" altLang="zh-CN"/>
              <a:t>} // - </a:t>
            </a:r>
            <a:r>
              <a:rPr lang="zh-CN" altLang="en-US"/>
              <a:t>如果该节点是叶子节点，且</a:t>
            </a:r>
            <a:r>
              <a:rPr lang="en-US" altLang="zh-CN"/>
              <a:t>target</a:t>
            </a:r>
            <a:r>
              <a:rPr lang="zh-CN" altLang="en-US"/>
              <a:t>已经为</a:t>
            </a:r>
            <a:r>
              <a:rPr lang="en-US" altLang="zh-CN"/>
              <a:t>0</a:t>
            </a:r>
            <a:r>
              <a:rPr lang="zh-CN" altLang="en-US"/>
              <a:t>，证明当前</a:t>
            </a:r>
            <a:r>
              <a:rPr lang="en-US" altLang="zh-CN"/>
              <a:t>item</a:t>
            </a:r>
            <a:r>
              <a:rPr lang="zh-CN" altLang="en-US"/>
              <a:t>记录的路径就是所求路径 </a:t>
            </a:r>
            <a:r>
              <a:rPr lang="en-US" altLang="zh-CN"/>
              <a:t>-</a:t>
            </a:r>
          </a:p>
          <a:p>
            <a:r>
              <a:rPr lang="en-US" altLang="zh-CN"/>
              <a:t>inner(node.left); // - </a:t>
            </a:r>
            <a:r>
              <a:rPr lang="zh-CN" altLang="en-US"/>
              <a:t>递归调用 </a:t>
            </a:r>
            <a:r>
              <a:rPr lang="en-US" altLang="zh-CN"/>
              <a:t>-</a:t>
            </a:r>
          </a:p>
          <a:p>
            <a:r>
              <a:rPr lang="en-US" altLang="zh-CN"/>
              <a:t>inner(node.right); // - </a:t>
            </a:r>
            <a:r>
              <a:rPr lang="zh-CN" altLang="en-US"/>
              <a:t>递归调用 </a:t>
            </a:r>
            <a:r>
              <a:rPr lang="en-US" altLang="zh-CN"/>
              <a:t>–</a:t>
            </a:r>
          </a:p>
          <a:p>
            <a:r>
              <a:rPr lang="en-US" altLang="zh-CN"/>
              <a:t>item.pop(); // !!! </a:t>
            </a:r>
            <a:r>
              <a:rPr lang="zh-CN" altLang="en-US"/>
              <a:t>每次该节点已经其所有子节点操作完毕之后，将其从</a:t>
            </a:r>
            <a:r>
              <a:rPr lang="en-US" altLang="zh-CN"/>
              <a:t>item</a:t>
            </a:r>
            <a:r>
              <a:rPr lang="zh-CN" altLang="en-US"/>
              <a:t>中推出，便于判断</a:t>
            </a:r>
            <a:endParaRPr lang="en-US" altLang="zh-CN"/>
          </a:p>
          <a:p>
            <a:r>
              <a:rPr lang="zh-CN" altLang="en-US"/>
              <a:t>后续节点在</a:t>
            </a:r>
            <a:r>
              <a:rPr lang="en-US" altLang="zh-CN"/>
              <a:t>item</a:t>
            </a:r>
            <a:r>
              <a:rPr lang="zh-CN" altLang="en-US"/>
              <a:t>中是否就是所求路径。</a:t>
            </a:r>
            <a:endParaRPr lang="en-US" altLang="zh-CN"/>
          </a:p>
          <a:p>
            <a:r>
              <a:rPr lang="en-US" altLang="zh-CN"/>
              <a:t>// - </a:t>
            </a:r>
            <a:r>
              <a:rPr lang="zh-CN" altLang="en-US"/>
              <a:t>这步很重要，神来之笔。</a:t>
            </a:r>
            <a:r>
              <a:rPr lang="en-US" altLang="zh-CN"/>
              <a:t>(</a:t>
            </a:r>
            <a:r>
              <a:rPr lang="zh-CN" altLang="en-US"/>
              <a:t>主要还是因为我菜没想出来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target=target-node.val = 11-3 = 8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[3,6]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8-6 = 2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9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[3,6,2]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2-2 = 0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=[[3,6,2]]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78A2E0-2C33-4EC3-98A6-9A434AEF4E68}"/>
              </a:ext>
            </a:extLst>
          </p:cNvPr>
          <p:cNvSpPr txBox="1"/>
          <p:nvPr/>
        </p:nvSpPr>
        <p:spPr>
          <a:xfrm>
            <a:off x="1470553" y="4201124"/>
            <a:ext cx="10535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</a:t>
            </a:r>
            <a:r>
              <a:rPr lang="en-US" altLang="zh-CN"/>
              <a:t>node</a:t>
            </a:r>
            <a:r>
              <a:rPr lang="zh-CN" altLang="en-US"/>
              <a:t>是子节点，且</a:t>
            </a:r>
            <a:r>
              <a:rPr lang="en-US" altLang="zh-CN"/>
              <a:t>targer==0</a:t>
            </a:r>
            <a:r>
              <a:rPr lang="zh-CN" altLang="en-US"/>
              <a:t>，也就是说目前</a:t>
            </a:r>
            <a:r>
              <a:rPr lang="en-US" altLang="zh-CN"/>
              <a:t>item</a:t>
            </a:r>
            <a:r>
              <a:rPr lang="zh-CN" altLang="en-US"/>
              <a:t>所保存的路径就是我们需要</a:t>
            </a:r>
            <a:endParaRPr lang="en-US" altLang="zh-CN"/>
          </a:p>
          <a:p>
            <a:r>
              <a:rPr lang="en-US" altLang="zh-CN"/>
              <a:t>return</a:t>
            </a:r>
            <a:r>
              <a:rPr lang="zh-CN" altLang="en-US"/>
              <a:t>的路径之一。</a:t>
            </a:r>
            <a:endParaRPr lang="en-US" altLang="zh-CN"/>
          </a:p>
          <a:p>
            <a:r>
              <a:rPr lang="zh-CN" altLang="en-US"/>
              <a:t>注意此时的</a:t>
            </a:r>
            <a:r>
              <a:rPr lang="en-US" altLang="zh-CN"/>
              <a:t>inner(node.left)</a:t>
            </a:r>
            <a:r>
              <a:rPr lang="zh-CN" altLang="en-US"/>
              <a:t>和</a:t>
            </a:r>
            <a:r>
              <a:rPr lang="en-US" altLang="zh-CN"/>
              <a:t>inner(node.right)</a:t>
            </a:r>
            <a:r>
              <a:rPr lang="zh-CN" altLang="en-US"/>
              <a:t>已经没有意义，因为当前</a:t>
            </a:r>
            <a:r>
              <a:rPr lang="en-US" altLang="zh-CN"/>
              <a:t>node</a:t>
            </a:r>
            <a:r>
              <a:rPr lang="zh-CN" altLang="en-US"/>
              <a:t>是根节点，</a:t>
            </a:r>
            <a:r>
              <a:rPr lang="en-US" altLang="zh-CN"/>
              <a:t>node.left==null,</a:t>
            </a:r>
          </a:p>
          <a:p>
            <a:r>
              <a:rPr lang="en-US" altLang="zh-CN"/>
              <a:t>node.right</a:t>
            </a:r>
            <a:r>
              <a:rPr lang="zh-CN" altLang="en-US"/>
              <a:t>也等于</a:t>
            </a:r>
            <a:r>
              <a:rPr lang="en-US" altLang="zh-CN"/>
              <a:t>null,</a:t>
            </a:r>
            <a:r>
              <a:rPr lang="zh-CN" altLang="en-US"/>
              <a:t>之间进行下一步</a:t>
            </a:r>
            <a:r>
              <a:rPr lang="en-US" altLang="zh-CN"/>
              <a:t>item.pop(),</a:t>
            </a:r>
            <a:r>
              <a:rPr lang="zh-CN" altLang="en-US"/>
              <a:t>弹出了该节点在</a:t>
            </a:r>
            <a:r>
              <a:rPr lang="en-US" altLang="zh-CN"/>
              <a:t>item</a:t>
            </a:r>
            <a:r>
              <a:rPr lang="zh-CN" altLang="en-US"/>
              <a:t>中的</a:t>
            </a:r>
            <a:r>
              <a:rPr lang="en-US" altLang="zh-CN"/>
              <a:t>val</a:t>
            </a:r>
            <a:r>
              <a:rPr lang="zh-CN" altLang="en-US"/>
              <a:t>，使得</a:t>
            </a:r>
            <a:r>
              <a:rPr lang="en-US" altLang="zh-CN"/>
              <a:t>item</a:t>
            </a:r>
            <a:r>
              <a:rPr lang="zh-CN" altLang="en-US"/>
              <a:t>以</a:t>
            </a:r>
            <a:r>
              <a:rPr lang="en-US" altLang="zh-CN"/>
              <a:t>[3,6]</a:t>
            </a:r>
            <a:r>
              <a:rPr lang="zh-CN" altLang="en-US"/>
              <a:t>的状态去</a:t>
            </a:r>
            <a:endParaRPr lang="en-US" altLang="zh-CN"/>
          </a:p>
          <a:p>
            <a:r>
              <a:rPr lang="zh-CN" altLang="en-US"/>
              <a:t>进行下一次新节点的添加从而进行路径判断。</a:t>
            </a:r>
          </a:p>
        </p:txBody>
      </p:sp>
    </p:spTree>
    <p:extLst>
      <p:ext uri="{BB962C8B-B14F-4D97-AF65-F5344CB8AC3E}">
        <p14:creationId xmlns:p14="http://schemas.microsoft.com/office/powerpoint/2010/main" val="57544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[3,6,3]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2-3 = -1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[[3,6,2],]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08310-EAF5-42F2-85A7-A0455067DF42}"/>
              </a:ext>
            </a:extLst>
          </p:cNvPr>
          <p:cNvSpPr txBox="1"/>
          <p:nvPr/>
        </p:nvSpPr>
        <p:spPr>
          <a:xfrm>
            <a:off x="2381250" y="3971925"/>
            <a:ext cx="8204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注意，此时的</a:t>
            </a:r>
            <a:r>
              <a:rPr lang="en-US" altLang="zh-CN"/>
              <a:t>oldTarget,</a:t>
            </a:r>
            <a:r>
              <a:rPr lang="zh-CN" altLang="en-US"/>
              <a:t>还是来</a:t>
            </a:r>
            <a:r>
              <a:rPr lang="en-US" altLang="zh-CN"/>
              <a:t>val</a:t>
            </a:r>
            <a:r>
              <a:rPr lang="zh-CN" altLang="en-US"/>
              <a:t>为</a:t>
            </a:r>
            <a:r>
              <a:rPr lang="en-US" altLang="zh-CN"/>
              <a:t>6</a:t>
            </a:r>
            <a:r>
              <a:rPr lang="zh-CN" altLang="en-US"/>
              <a:t>的那个节点的，所以</a:t>
            </a:r>
            <a:r>
              <a:rPr lang="en-US" altLang="zh-CN"/>
              <a:t>newTarget=2-3=-1</a:t>
            </a:r>
          </a:p>
          <a:p>
            <a:r>
              <a:rPr lang="zh-CN" altLang="en-US"/>
              <a:t>当前节点是叶子节点，所以接下来</a:t>
            </a:r>
            <a:r>
              <a:rPr lang="en-US" altLang="zh-CN"/>
              <a:t>inner(node.left)</a:t>
            </a:r>
            <a:r>
              <a:rPr lang="zh-CN" altLang="en-US"/>
              <a:t>和</a:t>
            </a:r>
            <a:r>
              <a:rPr lang="en-US" altLang="zh-CN"/>
              <a:t>inner(node.right)</a:t>
            </a:r>
            <a:r>
              <a:rPr lang="zh-CN" altLang="en-US"/>
              <a:t>也都无效。</a:t>
            </a:r>
            <a:endParaRPr lang="en-US" altLang="zh-CN"/>
          </a:p>
          <a:p>
            <a:r>
              <a:rPr lang="zh-CN" altLang="en-US"/>
              <a:t>接着将</a:t>
            </a:r>
            <a:r>
              <a:rPr lang="en-US" altLang="zh-CN"/>
              <a:t>item.pop(),</a:t>
            </a:r>
            <a:r>
              <a:rPr lang="zh-CN" altLang="en-US"/>
              <a:t>该值弹出</a:t>
            </a:r>
          </a:p>
        </p:txBody>
      </p:sp>
    </p:spTree>
    <p:extLst>
      <p:ext uri="{BB962C8B-B14F-4D97-AF65-F5344CB8AC3E}">
        <p14:creationId xmlns:p14="http://schemas.microsoft.com/office/powerpoint/2010/main" val="232794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[3,6,]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2-3 = -1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[[3,6,2],]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08310-EAF5-42F2-85A7-A0455067DF42}"/>
              </a:ext>
            </a:extLst>
          </p:cNvPr>
          <p:cNvSpPr txBox="1"/>
          <p:nvPr/>
        </p:nvSpPr>
        <p:spPr>
          <a:xfrm>
            <a:off x="1714500" y="4002289"/>
            <a:ext cx="8435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此时，回到</a:t>
            </a:r>
            <a:r>
              <a:rPr lang="en-US" altLang="zh-CN"/>
              <a:t>val</a:t>
            </a:r>
            <a:r>
              <a:rPr lang="zh-CN" altLang="en-US"/>
              <a:t>为</a:t>
            </a:r>
            <a:r>
              <a:rPr lang="en-US" altLang="zh-CN"/>
              <a:t>6</a:t>
            </a:r>
            <a:r>
              <a:rPr lang="zh-CN" altLang="en-US"/>
              <a:t>的节点</a:t>
            </a:r>
            <a:r>
              <a:rPr lang="en-US" altLang="zh-CN"/>
              <a:t>inner</a:t>
            </a:r>
            <a:r>
              <a:rPr lang="zh-CN" altLang="en-US"/>
              <a:t>函数环境中，</a:t>
            </a:r>
            <a:endParaRPr lang="en-US" altLang="zh-CN"/>
          </a:p>
          <a:p>
            <a:r>
              <a:rPr lang="zh-CN" altLang="en-US"/>
              <a:t>此时，该节点函数环境下的</a:t>
            </a:r>
            <a:r>
              <a:rPr lang="en-US" altLang="zh-CN"/>
              <a:t>inner(node.left)</a:t>
            </a:r>
            <a:r>
              <a:rPr lang="zh-CN" altLang="en-US"/>
              <a:t>和</a:t>
            </a:r>
            <a:r>
              <a:rPr lang="en-US" altLang="zh-CN"/>
              <a:t>inner(node.right)</a:t>
            </a:r>
            <a:r>
              <a:rPr lang="zh-CN" altLang="en-US"/>
              <a:t>都已经执行完毕了，</a:t>
            </a:r>
            <a:endParaRPr lang="en-US" altLang="zh-CN"/>
          </a:p>
          <a:p>
            <a:r>
              <a:rPr lang="zh-CN" altLang="en-US"/>
              <a:t>其判断结果是找寻到了一条所求路径。</a:t>
            </a:r>
            <a:endParaRPr lang="en-US" altLang="zh-CN"/>
          </a:p>
          <a:p>
            <a:r>
              <a:rPr lang="zh-CN" altLang="en-US"/>
              <a:t>此时该</a:t>
            </a:r>
            <a:r>
              <a:rPr lang="en-US" altLang="zh-CN"/>
              <a:t>val</a:t>
            </a:r>
            <a:r>
              <a:rPr lang="zh-CN" altLang="en-US"/>
              <a:t>为</a:t>
            </a:r>
            <a:r>
              <a:rPr lang="en-US" altLang="zh-CN"/>
              <a:t>6</a:t>
            </a:r>
            <a:r>
              <a:rPr lang="zh-CN" altLang="en-US"/>
              <a:t>的节点的值也可以从</a:t>
            </a:r>
            <a:r>
              <a:rPr lang="en-US" altLang="zh-CN"/>
              <a:t>item</a:t>
            </a:r>
            <a:r>
              <a:rPr lang="zh-CN" altLang="en-US"/>
              <a:t>中弹出，</a:t>
            </a:r>
            <a:endParaRPr lang="en-US" altLang="zh-CN"/>
          </a:p>
          <a:p>
            <a:r>
              <a:rPr lang="zh-CN" altLang="en-US"/>
              <a:t>从而开始根节点递归函数环境下的</a:t>
            </a:r>
            <a:r>
              <a:rPr lang="en-US" altLang="zh-CN"/>
              <a:t>inner(node.right),</a:t>
            </a:r>
          </a:p>
          <a:p>
            <a:r>
              <a:rPr lang="en-US" altLang="zh-CN"/>
              <a:t>(</a:t>
            </a:r>
            <a:r>
              <a:rPr lang="zh-CN" altLang="en-US"/>
              <a:t>根节点下的</a:t>
            </a:r>
            <a:r>
              <a:rPr lang="en-US" altLang="zh-CN"/>
              <a:t>inner(node.left)</a:t>
            </a:r>
            <a:r>
              <a:rPr lang="zh-CN" altLang="en-US"/>
              <a:t>也就执行完毕了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949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11-3 = 8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37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[3,4]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8-4 = 4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F8FE8AC-BFF4-4BC3-A432-5B15B2AC24E3}"/>
              </a:ext>
            </a:extLst>
          </p:cNvPr>
          <p:cNvSpPr/>
          <p:nvPr/>
        </p:nvSpPr>
        <p:spPr>
          <a:xfrm>
            <a:off x="3848100" y="428620"/>
            <a:ext cx="647700" cy="63817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86A0B3-C47F-4BA9-9CEC-8566CCA05CA2}"/>
              </a:ext>
            </a:extLst>
          </p:cNvPr>
          <p:cNvSpPr/>
          <p:nvPr/>
        </p:nvSpPr>
        <p:spPr>
          <a:xfrm>
            <a:off x="2876550" y="1614480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CC4853-F418-4CC8-8C45-FE346A09771D}"/>
              </a:ext>
            </a:extLst>
          </p:cNvPr>
          <p:cNvSpPr/>
          <p:nvPr/>
        </p:nvSpPr>
        <p:spPr>
          <a:xfrm>
            <a:off x="4800600" y="1614480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3F5C8-DBF6-4A1E-9BEC-AD7F298FE4A9}"/>
              </a:ext>
            </a:extLst>
          </p:cNvPr>
          <p:cNvSpPr/>
          <p:nvPr/>
        </p:nvSpPr>
        <p:spPr>
          <a:xfrm>
            <a:off x="3295650" y="2790821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AA93AB-7A3D-49F5-B9A9-07BDA2B1039A}"/>
              </a:ext>
            </a:extLst>
          </p:cNvPr>
          <p:cNvSpPr/>
          <p:nvPr/>
        </p:nvSpPr>
        <p:spPr>
          <a:xfrm>
            <a:off x="2257822" y="2790825"/>
            <a:ext cx="647700" cy="63817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DEB172-F330-4553-81BF-42DAF68DD037}"/>
              </a:ext>
            </a:extLst>
          </p:cNvPr>
          <p:cNvSpPr/>
          <p:nvPr/>
        </p:nvSpPr>
        <p:spPr>
          <a:xfrm>
            <a:off x="5448300" y="2776537"/>
            <a:ext cx="647700" cy="638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B39295-03D8-471E-981E-021E1C702E2C}"/>
              </a:ext>
            </a:extLst>
          </p:cNvPr>
          <p:cNvSpPr/>
          <p:nvPr/>
        </p:nvSpPr>
        <p:spPr>
          <a:xfrm>
            <a:off x="4305300" y="2776537"/>
            <a:ext cx="647700" cy="6381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5E7A80B-FDD9-474C-9891-76A316D7E21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429397" y="973336"/>
            <a:ext cx="513556" cy="73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B27A6D-9BD1-4689-97D8-C3C2D74D1129}"/>
              </a:ext>
            </a:extLst>
          </p:cNvPr>
          <p:cNvCxnSpPr>
            <a:cxnSpLocks/>
            <a:stCxn id="5" idx="4"/>
            <a:endCxn id="8" idx="7"/>
          </p:cNvCxnSpPr>
          <p:nvPr/>
        </p:nvCxnSpPr>
        <p:spPr>
          <a:xfrm flipH="1">
            <a:off x="2810669" y="2252655"/>
            <a:ext cx="389731" cy="631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C345D7-1644-43B8-AF95-C1E66464748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200400" y="2252655"/>
            <a:ext cx="419100" cy="53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BE1809-1DE0-44A1-97DE-1021DFB79D2A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400947" y="973336"/>
            <a:ext cx="723503" cy="641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74DC49-719C-4AA6-B8A5-4EFF035346C0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9150" y="2252655"/>
            <a:ext cx="4953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B14831-0D5D-4E54-A8B3-00C81A175883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124450" y="2252655"/>
            <a:ext cx="647700" cy="523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570EFA-DC24-4E1E-BD7D-2697E8C50B79}"/>
              </a:ext>
            </a:extLst>
          </p:cNvPr>
          <p:cNvSpPr/>
          <p:nvPr/>
        </p:nvSpPr>
        <p:spPr>
          <a:xfrm>
            <a:off x="7458075" y="501651"/>
            <a:ext cx="2066925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item = [3,4,4]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D69C24-1443-49E4-B1B9-DB2EF60B8EAF}"/>
              </a:ext>
            </a:extLst>
          </p:cNvPr>
          <p:cNvSpPr/>
          <p:nvPr/>
        </p:nvSpPr>
        <p:spPr>
          <a:xfrm>
            <a:off x="7458075" y="1154800"/>
            <a:ext cx="3962401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target = 4-4 = 0</a:t>
            </a:r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BC1029-F4A5-432C-83C9-D6E411710C1E}"/>
              </a:ext>
            </a:extLst>
          </p:cNvPr>
          <p:cNvSpPr/>
          <p:nvPr/>
        </p:nvSpPr>
        <p:spPr>
          <a:xfrm>
            <a:off x="7458075" y="1821101"/>
            <a:ext cx="3333750" cy="459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result = [[3,6,2],[3,4,4]]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1084</Words>
  <Application>Microsoft Office PowerPoint</Application>
  <PresentationFormat>宽屏</PresentationFormat>
  <Paragraphs>201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屠 建昊</dc:creator>
  <cp:lastModifiedBy>屠 建昊</cp:lastModifiedBy>
  <cp:revision>1</cp:revision>
  <dcterms:created xsi:type="dcterms:W3CDTF">2022-03-16T03:34:12Z</dcterms:created>
  <dcterms:modified xsi:type="dcterms:W3CDTF">2022-03-16T04:12:35Z</dcterms:modified>
</cp:coreProperties>
</file>