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0B734-7252-47E1-8233-0CC8E57EF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B218EC-F1ED-4626-8C83-0A093E0F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24136-EB81-4C71-BAA1-B6B39C64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E21B8-961C-43E3-82E9-47B2FEFD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D2AEE-F315-4A83-9FF3-5C85E88C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B6F5-CC6E-4F43-A5DD-F4ACBEAC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3F6CD-44A5-4898-8613-7400144C1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4B7BA-E327-4AEB-B1A8-7E97FE5C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AA4FE-1240-4DD2-BD7D-8F45353C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87FB0-2D62-4585-AC44-8DCC2AD8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6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42FAB-F3A9-4EEB-8E24-4EF164F5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D53168-0E97-47C2-A8C4-7616A85E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C7921-6F1D-462F-9222-EDBD238D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FFC0C-6103-4E87-9870-DC84D4FD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6BD99-EED2-4A3C-BC91-35F5DA76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4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46212-AE24-496C-8936-124CE815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836F1-DB5E-40FF-B5C7-5F9498A4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072B0-56FD-4706-997B-90D3F340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D6A76-3C3D-4232-89D2-A9B3DB8E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C4098-159C-49E0-9B53-5C5229A3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8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5E266-D4A7-447D-85BB-2FE5646D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6C802-26C8-4106-B8BF-1155CC96F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6F2FE-3AB2-4326-8591-FE90F033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7703E-C0A4-4E9E-A825-8828CE0D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D9854-9702-43BE-8696-A5113D9C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2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CD5E-99E9-4CB3-9987-E8BF0260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1AB07-60BA-4547-B684-D0A853C9D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09627E-C8D6-4E54-957F-B5CD5531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D48A9-8CC0-41E5-A89E-23E75A4F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EA1EA-CE89-4AF4-85BC-4223CC87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D99A0D-C2AD-4D0F-8C04-75A0C05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A05A7-345B-428F-B608-283C65B6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47F92-13F7-445C-9B03-A47EA4AB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551F71-E186-4BAA-83DB-9341AC17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643F93-24BF-4556-B080-A5FA21625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1E3480-A632-4259-BD9C-3183060A0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A42EF9-C15C-4B09-BD06-2BCDCD9D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EBFAF8-518D-46C9-BD02-549F7CBD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EB60AB-F557-4E02-8470-AAD52C37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3747-41E3-43F6-9508-D930906C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9ACC73-D6BF-4BA2-8E26-5E5628B4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D8657F-9D71-4A66-BAF3-274862BB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1D233A-505E-4E57-98A0-BE0648E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8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C856F7-79F3-467F-8A93-41E8120E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5874E4-BCDE-477E-A49E-2D861DE1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EEEFA-6952-45F5-B776-6C58EFCB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9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F1FAF-3D0E-489D-948B-50DE6190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ADDDD-5711-4198-B5D1-8326EAF7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65671-C476-4D5D-B548-7B92E2B7A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5131C-B635-42F0-9531-44A7262C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A5E02-ABCF-44EB-9EC2-FA807AF5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14C89-E12F-4F74-9115-4A0D070C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0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2AD85-452C-4C4B-A054-6D2A0BDE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2DB969-2E0F-440B-88CE-13C2B9382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FDEF80-38C4-4D26-B8E6-1867775EE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761EB-DAB6-4744-85F7-6E424A53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34C3E-50A9-492B-973B-50003552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31727-3996-457F-A1BF-F27B3371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5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0B633-11F6-4428-9B9B-24FD58C0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0D27C-526A-4C13-8F93-1F4C4775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2FCDD-EE4D-4DF2-A46A-0EC6B9D09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FA6B7-9B1F-426C-9636-D2A1CF56E1C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0CDB8-4324-4D6B-B929-77E17266F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4E4EA-B9BD-4A87-94C3-FEB55D5DB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F6B1-3DB3-4A88-A464-1B6022B54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B7F5565-E934-47C4-A2DB-AEBB5BC4A692}"/>
              </a:ext>
            </a:extLst>
          </p:cNvPr>
          <p:cNvSpPr txBox="1"/>
          <p:nvPr/>
        </p:nvSpPr>
        <p:spPr>
          <a:xfrm>
            <a:off x="1308847" y="25101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链表的反转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C6823A-EFB8-4206-A798-C21A763BDC20}"/>
              </a:ext>
            </a:extLst>
          </p:cNvPr>
          <p:cNvSpPr txBox="1"/>
          <p:nvPr/>
        </p:nvSpPr>
        <p:spPr>
          <a:xfrm>
            <a:off x="1138517" y="1056545"/>
            <a:ext cx="102556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使用递归函数，一直递归到链表的最后一个结点，该结点就是反转后的头结点，记作 ret.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此后，每次函数在返回的过程中，让当前结点的下一个结点的 nextnext 指针指向当前节点。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同时让当前结点的 next 指针指向 NULL ，从而实现从链表尾部开始的局部反转当递归函数全部出栈后，链表反转完成。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3B6148-332E-419B-9E6A-57BA0F22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88" y="2355882"/>
            <a:ext cx="6869536" cy="38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8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3CAC5B8-CBAA-4D53-8EA1-5A6FADF579CA}"/>
              </a:ext>
            </a:extLst>
          </p:cNvPr>
          <p:cNvSpPr txBox="1"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Definition for singly-linked list.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function 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 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this.val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 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this.next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null;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reverseList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!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reverseList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2663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屠 建昊</dc:creator>
  <cp:lastModifiedBy>屠 建昊</cp:lastModifiedBy>
  <cp:revision>1</cp:revision>
  <dcterms:created xsi:type="dcterms:W3CDTF">2022-03-07T10:08:05Z</dcterms:created>
  <dcterms:modified xsi:type="dcterms:W3CDTF">2022-03-07T10:08:22Z</dcterms:modified>
</cp:coreProperties>
</file>