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644F-D32F-49A7-849C-EB7B8BF9E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72C81-1F9E-42D4-9F24-E4430E67B2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F742-05B3-44BD-8B1A-C01C3DFE6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D331-C3F7-4791-A489-678FF34FAD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6471" y="1147482"/>
            <a:ext cx="100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复杂链表的复制：该节点除了</a:t>
            </a:r>
            <a:r>
              <a:rPr lang="en-US" altLang="zh-CN"/>
              <a:t>next</a:t>
            </a:r>
            <a:r>
              <a:rPr lang="zh-CN" altLang="en-US"/>
              <a:t>属性指向其下一个节点，还有</a:t>
            </a:r>
            <a:r>
              <a:rPr lang="en-US" altLang="zh-CN"/>
              <a:t>random</a:t>
            </a:r>
            <a:r>
              <a:rPr lang="zh-CN" altLang="en-US"/>
              <a:t>属性指向随机的其他节点。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607858" y="3832165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443853" y="4772619"/>
            <a:ext cx="11723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/>
          </a:p>
          <a:p>
            <a:r>
              <a:rPr lang="en-US" altLang="zh-CN"/>
              <a:t>// - </a:t>
            </a:r>
            <a:r>
              <a:rPr lang="zh-CN" altLang="en-US"/>
              <a:t>以</a:t>
            </a:r>
            <a:r>
              <a:rPr lang="en-US" altLang="zh-CN"/>
              <a:t>map</a:t>
            </a:r>
            <a:r>
              <a:rPr lang="zh-CN" altLang="en-US"/>
              <a:t>内容为活动范围，通过</a:t>
            </a:r>
            <a:r>
              <a:rPr lang="en-US" altLang="zh-CN"/>
              <a:t>cur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或</a:t>
            </a:r>
            <a:r>
              <a:rPr lang="en-US" altLang="zh-CN"/>
              <a:t>cur.next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，找寻</a:t>
            </a:r>
            <a:r>
              <a:rPr lang="en-US" altLang="zh-CN"/>
              <a:t>key</a:t>
            </a:r>
            <a:r>
              <a:rPr lang="zh-CN" altLang="en-US"/>
              <a:t>对应的新节点，正确赋值其</a:t>
            </a:r>
            <a:r>
              <a:rPr lang="en-US" altLang="zh-CN"/>
              <a:t>next</a:t>
            </a:r>
            <a:r>
              <a:rPr lang="zh-CN" altLang="en-US"/>
              <a:t>和</a:t>
            </a:r>
            <a:r>
              <a:rPr lang="en-US" altLang="zh-CN"/>
              <a:t>random</a:t>
            </a:r>
            <a:endParaRPr lang="en-US" altLang="zh-CN"/>
          </a:p>
          <a:p>
            <a:r>
              <a:rPr lang="en-US" altLang="zh-CN"/>
              <a:t>// - </a:t>
            </a:r>
            <a:r>
              <a:rPr lang="zh-CN" altLang="en-US"/>
              <a:t>注意</a:t>
            </a:r>
            <a:r>
              <a:rPr lang="en-US" altLang="zh-CN"/>
              <a:t>cur.next</a:t>
            </a:r>
            <a:r>
              <a:rPr lang="zh-CN" altLang="en-US"/>
              <a:t>或</a:t>
            </a:r>
            <a:r>
              <a:rPr lang="en-US" altLang="zh-CN"/>
              <a:t>cur.random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的时候，就直接赋值，不再去</a:t>
            </a:r>
            <a:r>
              <a:rPr lang="en-US" altLang="zh-CN"/>
              <a:t>map</a:t>
            </a:r>
            <a:r>
              <a:rPr lang="zh-CN" altLang="en-US"/>
              <a:t>中根据</a:t>
            </a:r>
            <a:r>
              <a:rPr lang="en-US" altLang="zh-CN"/>
              <a:t>key</a:t>
            </a:r>
            <a:r>
              <a:rPr lang="zh-CN" altLang="en-US"/>
              <a:t>寻找对应关系。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myMap.get(cur).next = cur.next ? myMap.get(cur.next) : null;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myMap.get(cur).random = cur.random ? myMap.get(cur.random) : null;</a:t>
            </a:r>
            <a:endParaRPr lang="zh-CN" altLang="en-US"/>
          </a:p>
        </p:txBody>
      </p:sp>
      <p:cxnSp>
        <p:nvCxnSpPr>
          <p:cNvPr id="28" name="连接符: 曲线 27"/>
          <p:cNvCxnSpPr>
            <a:stCxn id="18" idx="4"/>
            <a:endCxn id="24" idx="4"/>
          </p:cNvCxnSpPr>
          <p:nvPr/>
        </p:nvCxnSpPr>
        <p:spPr>
          <a:xfrm rot="16200000" flipH="1">
            <a:off x="3576916" y="1067545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18" idx="0"/>
            <a:endCxn id="27" idx="0"/>
          </p:cNvCxnSpPr>
          <p:nvPr/>
        </p:nvCxnSpPr>
        <p:spPr>
          <a:xfrm rot="5400000" flipH="1" flipV="1">
            <a:off x="4751293" y="-689537"/>
            <a:ext cx="12700" cy="4697506"/>
          </a:xfrm>
          <a:prstGeom prst="curvedConnector3">
            <a:avLst>
              <a:gd name="adj1" fmla="val 645881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/>
          <p:nvPr/>
        </p:nvCxnSpPr>
        <p:spPr>
          <a:xfrm rot="16200000" flipH="1">
            <a:off x="5991037" y="1102114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4" idx="0"/>
            <a:endCxn id="18" idx="0"/>
          </p:cNvCxnSpPr>
          <p:nvPr/>
        </p:nvCxnSpPr>
        <p:spPr>
          <a:xfrm rot="16200000" flipV="1">
            <a:off x="3576917" y="48483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6353361" y="3789673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3514163" y="5098393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cur.next; // - </a:t>
            </a:r>
            <a:r>
              <a:rPr lang="zh-CN" altLang="en-US"/>
              <a:t>更新</a:t>
            </a:r>
            <a:r>
              <a:rPr lang="en-US" altLang="zh-CN"/>
              <a:t>cur </a:t>
            </a:r>
            <a:endParaRPr lang="zh-CN" altLang="en-US"/>
          </a:p>
        </p:txBody>
      </p:sp>
      <p:cxnSp>
        <p:nvCxnSpPr>
          <p:cNvPr id="28" name="连接符: 曲线 27"/>
          <p:cNvCxnSpPr>
            <a:stCxn id="18" idx="4"/>
            <a:endCxn id="24" idx="4"/>
          </p:cNvCxnSpPr>
          <p:nvPr/>
        </p:nvCxnSpPr>
        <p:spPr>
          <a:xfrm rot="16200000" flipH="1">
            <a:off x="3576916" y="1067545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18" idx="0"/>
            <a:endCxn id="27" idx="0"/>
          </p:cNvCxnSpPr>
          <p:nvPr/>
        </p:nvCxnSpPr>
        <p:spPr>
          <a:xfrm rot="5400000" flipH="1" flipV="1">
            <a:off x="4751293" y="-689537"/>
            <a:ext cx="12700" cy="4697506"/>
          </a:xfrm>
          <a:prstGeom prst="curvedConnector3">
            <a:avLst>
              <a:gd name="adj1" fmla="val 645881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/>
          <p:nvPr/>
        </p:nvCxnSpPr>
        <p:spPr>
          <a:xfrm rot="16200000" flipH="1">
            <a:off x="5991037" y="1102114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4" idx="0"/>
            <a:endCxn id="18" idx="0"/>
          </p:cNvCxnSpPr>
          <p:nvPr/>
        </p:nvCxnSpPr>
        <p:spPr>
          <a:xfrm rot="16200000" flipV="1">
            <a:off x="3576917" y="48483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6347011" y="3772010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443853" y="4772619"/>
            <a:ext cx="11723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/>
          </a:p>
          <a:p>
            <a:r>
              <a:rPr lang="en-US" altLang="zh-CN"/>
              <a:t>// - </a:t>
            </a:r>
            <a:r>
              <a:rPr lang="zh-CN" altLang="en-US"/>
              <a:t>以</a:t>
            </a:r>
            <a:r>
              <a:rPr lang="en-US" altLang="zh-CN"/>
              <a:t>map</a:t>
            </a:r>
            <a:r>
              <a:rPr lang="zh-CN" altLang="en-US"/>
              <a:t>内容为活动范围，通过</a:t>
            </a:r>
            <a:r>
              <a:rPr lang="en-US" altLang="zh-CN"/>
              <a:t>cur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或</a:t>
            </a:r>
            <a:r>
              <a:rPr lang="en-US" altLang="zh-CN"/>
              <a:t>cur.next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，找寻</a:t>
            </a:r>
            <a:r>
              <a:rPr lang="en-US" altLang="zh-CN"/>
              <a:t>key</a:t>
            </a:r>
            <a:r>
              <a:rPr lang="zh-CN" altLang="en-US"/>
              <a:t>对应的新节点，正确赋值其</a:t>
            </a:r>
            <a:r>
              <a:rPr lang="en-US" altLang="zh-CN"/>
              <a:t>next</a:t>
            </a:r>
            <a:r>
              <a:rPr lang="zh-CN" altLang="en-US"/>
              <a:t>和</a:t>
            </a:r>
            <a:r>
              <a:rPr lang="en-US" altLang="zh-CN"/>
              <a:t>random</a:t>
            </a:r>
            <a:endParaRPr lang="en-US" altLang="zh-CN"/>
          </a:p>
          <a:p>
            <a:r>
              <a:rPr lang="en-US" altLang="zh-CN"/>
              <a:t>// - </a:t>
            </a:r>
            <a:r>
              <a:rPr lang="zh-CN" altLang="en-US"/>
              <a:t>注意</a:t>
            </a:r>
            <a:r>
              <a:rPr lang="en-US" altLang="zh-CN"/>
              <a:t>cur.next</a:t>
            </a:r>
            <a:r>
              <a:rPr lang="zh-CN" altLang="en-US"/>
              <a:t>或</a:t>
            </a:r>
            <a:r>
              <a:rPr lang="en-US" altLang="zh-CN"/>
              <a:t>cur.random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的时候，就直接赋值，不再去</a:t>
            </a:r>
            <a:r>
              <a:rPr lang="en-US" altLang="zh-CN"/>
              <a:t>map</a:t>
            </a:r>
            <a:r>
              <a:rPr lang="zh-CN" altLang="en-US"/>
              <a:t>中根据</a:t>
            </a:r>
            <a:r>
              <a:rPr lang="en-US" altLang="zh-CN"/>
              <a:t>key</a:t>
            </a:r>
            <a:r>
              <a:rPr lang="zh-CN" altLang="en-US"/>
              <a:t>寻找对应关系。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myMap.get(cur).next = cur.next ? myMap.get(cur.next) : null;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myMap.get(cur).random = cur.random ? myMap.get(cur.random) : null;</a:t>
            </a:r>
            <a:endParaRPr lang="zh-CN" altLang="en-US"/>
          </a:p>
        </p:txBody>
      </p:sp>
      <p:cxnSp>
        <p:nvCxnSpPr>
          <p:cNvPr id="28" name="连接符: 曲线 27"/>
          <p:cNvCxnSpPr>
            <a:stCxn id="18" idx="4"/>
            <a:endCxn id="24" idx="4"/>
          </p:cNvCxnSpPr>
          <p:nvPr/>
        </p:nvCxnSpPr>
        <p:spPr>
          <a:xfrm rot="16200000" flipH="1">
            <a:off x="3576916" y="1067545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18" idx="0"/>
            <a:endCxn id="27" idx="0"/>
          </p:cNvCxnSpPr>
          <p:nvPr/>
        </p:nvCxnSpPr>
        <p:spPr>
          <a:xfrm rot="5400000" flipH="1" flipV="1">
            <a:off x="4751293" y="-689537"/>
            <a:ext cx="12700" cy="4697506"/>
          </a:xfrm>
          <a:prstGeom prst="curvedConnector3">
            <a:avLst>
              <a:gd name="adj1" fmla="val 645881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/>
          <p:nvPr/>
        </p:nvCxnSpPr>
        <p:spPr>
          <a:xfrm rot="16200000" flipH="1">
            <a:off x="5991037" y="1102114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4" idx="0"/>
            <a:endCxn id="18" idx="0"/>
          </p:cNvCxnSpPr>
          <p:nvPr/>
        </p:nvCxnSpPr>
        <p:spPr>
          <a:xfrm rot="16200000" flipV="1">
            <a:off x="3576917" y="48483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/>
          <p:cNvSpPr/>
          <p:nvPr/>
        </p:nvSpPr>
        <p:spPr>
          <a:xfrm>
            <a:off x="7451917" y="1825608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8597153" y="1820565"/>
            <a:ext cx="591671" cy="19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34" name="连接符: 曲线 33"/>
          <p:cNvCxnSpPr/>
          <p:nvPr/>
        </p:nvCxnSpPr>
        <p:spPr>
          <a:xfrm rot="16200000" flipV="1">
            <a:off x="5925671" y="51949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8133235" y="3682097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3399527" y="4835802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cur.next; // - </a:t>
            </a:r>
            <a:r>
              <a:rPr lang="zh-CN" altLang="en-US"/>
              <a:t>更新</a:t>
            </a:r>
            <a:r>
              <a:rPr lang="en-US" altLang="zh-CN"/>
              <a:t>cur -</a:t>
            </a:r>
            <a:endParaRPr lang="zh-CN" altLang="en-US"/>
          </a:p>
        </p:txBody>
      </p:sp>
      <p:cxnSp>
        <p:nvCxnSpPr>
          <p:cNvPr id="28" name="连接符: 曲线 27"/>
          <p:cNvCxnSpPr>
            <a:stCxn id="18" idx="4"/>
            <a:endCxn id="24" idx="4"/>
          </p:cNvCxnSpPr>
          <p:nvPr/>
        </p:nvCxnSpPr>
        <p:spPr>
          <a:xfrm rot="16200000" flipH="1">
            <a:off x="3576916" y="1067545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18" idx="0"/>
            <a:endCxn id="27" idx="0"/>
          </p:cNvCxnSpPr>
          <p:nvPr/>
        </p:nvCxnSpPr>
        <p:spPr>
          <a:xfrm rot="5400000" flipH="1" flipV="1">
            <a:off x="4751293" y="-689537"/>
            <a:ext cx="12700" cy="4697506"/>
          </a:xfrm>
          <a:prstGeom prst="curvedConnector3">
            <a:avLst>
              <a:gd name="adj1" fmla="val 645881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/>
          <p:nvPr/>
        </p:nvCxnSpPr>
        <p:spPr>
          <a:xfrm rot="16200000" flipH="1">
            <a:off x="5991037" y="1102114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4" idx="0"/>
            <a:endCxn id="18" idx="0"/>
          </p:cNvCxnSpPr>
          <p:nvPr/>
        </p:nvCxnSpPr>
        <p:spPr>
          <a:xfrm rot="16200000" flipV="1">
            <a:off x="3576917" y="48483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/>
          <p:cNvSpPr/>
          <p:nvPr/>
        </p:nvSpPr>
        <p:spPr>
          <a:xfrm>
            <a:off x="7451917" y="1825608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8597153" y="1820565"/>
            <a:ext cx="591671" cy="19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34" name="连接符: 曲线 33"/>
          <p:cNvCxnSpPr/>
          <p:nvPr/>
        </p:nvCxnSpPr>
        <p:spPr>
          <a:xfrm rot="16200000" flipV="1">
            <a:off x="5925671" y="51949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8133235" y="3682097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3390562" y="483580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return myMap.get(head); // -</a:t>
            </a:r>
            <a:r>
              <a:rPr lang="zh-CN" altLang="en-US"/>
              <a:t>返回新链表的头部节点</a:t>
            </a:r>
            <a:endParaRPr lang="zh-CN" altLang="en-US"/>
          </a:p>
        </p:txBody>
      </p:sp>
      <p:cxnSp>
        <p:nvCxnSpPr>
          <p:cNvPr id="28" name="连接符: 曲线 27"/>
          <p:cNvCxnSpPr>
            <a:stCxn id="18" idx="4"/>
            <a:endCxn id="24" idx="4"/>
          </p:cNvCxnSpPr>
          <p:nvPr/>
        </p:nvCxnSpPr>
        <p:spPr>
          <a:xfrm rot="16200000" flipH="1">
            <a:off x="3576916" y="1067545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18" idx="0"/>
            <a:endCxn id="27" idx="0"/>
          </p:cNvCxnSpPr>
          <p:nvPr/>
        </p:nvCxnSpPr>
        <p:spPr>
          <a:xfrm rot="5400000" flipH="1" flipV="1">
            <a:off x="4751293" y="-689537"/>
            <a:ext cx="12700" cy="4697506"/>
          </a:xfrm>
          <a:prstGeom prst="curvedConnector3">
            <a:avLst>
              <a:gd name="adj1" fmla="val 645881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/>
          <p:nvPr/>
        </p:nvCxnSpPr>
        <p:spPr>
          <a:xfrm rot="16200000" flipH="1">
            <a:off x="5991037" y="1102114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4" idx="0"/>
            <a:endCxn id="18" idx="0"/>
          </p:cNvCxnSpPr>
          <p:nvPr/>
        </p:nvCxnSpPr>
        <p:spPr>
          <a:xfrm rot="16200000" flipV="1">
            <a:off x="3576917" y="48483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/>
          <p:cNvSpPr/>
          <p:nvPr/>
        </p:nvSpPr>
        <p:spPr>
          <a:xfrm>
            <a:off x="7451917" y="1825608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8597153" y="1820565"/>
            <a:ext cx="591671" cy="19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34" name="连接符: 曲线 33"/>
          <p:cNvCxnSpPr/>
          <p:nvPr/>
        </p:nvCxnSpPr>
        <p:spPr>
          <a:xfrm rot="16200000" flipV="1">
            <a:off x="5925671" y="519499"/>
            <a:ext cx="12700" cy="2348753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313764" y="3085262"/>
            <a:ext cx="1972234" cy="30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myMap.get(head)</a:t>
            </a:r>
            <a:endParaRPr lang="zh-CN" altLang="en-US"/>
          </a:p>
        </p:txBody>
      </p:sp>
      <p:sp>
        <p:nvSpPr>
          <p:cNvPr id="33" name="箭头: 右 32"/>
          <p:cNvSpPr/>
          <p:nvPr/>
        </p:nvSpPr>
        <p:spPr>
          <a:xfrm rot="18904583">
            <a:off x="1288744" y="255362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83105" y="428178"/>
            <a:ext cx="6096000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// Definition for a Node.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function Node(val, next, random) {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this.val = val;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this.next = next;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this.random = random;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};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2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时间复杂度：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O(n)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两轮遍历链表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{Node}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{Node}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copyRandomList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myMap =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90283" y="1488141"/>
            <a:ext cx="1972235" cy="8695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建立一个</a:t>
            </a:r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41811" y="1599763"/>
            <a:ext cx="605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建立</a:t>
            </a:r>
            <a:r>
              <a:rPr lang="en-US" altLang="zh-CN"/>
              <a:t>Map</a:t>
            </a:r>
            <a:r>
              <a:rPr lang="zh-CN" altLang="en-US"/>
              <a:t>数据结构，以</a:t>
            </a:r>
            <a:r>
              <a:rPr lang="en-US" altLang="zh-CN"/>
              <a:t>Node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，</a:t>
            </a:r>
            <a:r>
              <a:rPr lang="en-US" altLang="zh-CN"/>
              <a:t>element</a:t>
            </a:r>
            <a:r>
              <a:rPr lang="zh-CN" altLang="en-US"/>
              <a:t>作为</a:t>
            </a:r>
            <a:r>
              <a:rPr lang="en-US" altLang="zh-CN"/>
              <a:t>value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然后再遍历</a:t>
            </a:r>
            <a:r>
              <a:rPr lang="en-US" altLang="zh-CN"/>
              <a:t>Map</a:t>
            </a:r>
            <a:r>
              <a:rPr lang="zh-CN" altLang="en-US"/>
              <a:t>进行节点的</a:t>
            </a:r>
            <a:r>
              <a:rPr lang="en-US" altLang="zh-CN"/>
              <a:t>next</a:t>
            </a:r>
            <a:r>
              <a:rPr lang="zh-CN" altLang="en-US"/>
              <a:t>和</a:t>
            </a:r>
            <a:r>
              <a:rPr lang="en-US" altLang="zh-CN"/>
              <a:t>random</a:t>
            </a:r>
            <a:r>
              <a:rPr lang="zh-CN" altLang="en-US"/>
              <a:t>的分配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848161" y="3809999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86116" y="4979643"/>
            <a:ext cx="96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myMap.set(cur) = new Node(cur.element);  // - </a:t>
            </a:r>
            <a:r>
              <a:rPr lang="zh-CN" altLang="en-US"/>
              <a:t>以旧链表节点作为</a:t>
            </a:r>
            <a:r>
              <a:rPr lang="en-US" altLang="zh-CN"/>
              <a:t>key</a:t>
            </a:r>
            <a:r>
              <a:rPr lang="zh-CN" altLang="en-US"/>
              <a:t>，以新链表节点作为</a:t>
            </a:r>
            <a:r>
              <a:rPr lang="en-US" altLang="zh-CN"/>
              <a:t>value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614208" y="3810420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85880" y="498860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cur.next;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更新</a:t>
            </a:r>
            <a:r>
              <a:rPr lang="en-US" altLang="zh-CN"/>
              <a:t>cur -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614208" y="3810420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85890" y="5098393"/>
            <a:ext cx="96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myMap.set(cur) = new Node(cur.element);  // - </a:t>
            </a:r>
            <a:r>
              <a:rPr lang="zh-CN" altLang="en-US"/>
              <a:t>以旧链表节点作为</a:t>
            </a:r>
            <a:r>
              <a:rPr lang="en-US" altLang="zh-CN"/>
              <a:t>key</a:t>
            </a:r>
            <a:r>
              <a:rPr lang="zh-CN" altLang="en-US"/>
              <a:t>，以新链表节点作为</a:t>
            </a:r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6347011" y="3783323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48634" y="509839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cur.next; // - </a:t>
            </a:r>
            <a:r>
              <a:rPr lang="zh-CN" altLang="en-US"/>
              <a:t>更新</a:t>
            </a:r>
            <a:r>
              <a:rPr lang="en-US" altLang="zh-CN"/>
              <a:t>cur</a:t>
            </a:r>
            <a:endParaRPr lang="en-US" altLang="zh-CN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6347011" y="3783323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1299881" y="5234212"/>
            <a:ext cx="94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myMap.set(cur) = new Node(cur.element); // - </a:t>
            </a:r>
            <a:r>
              <a:rPr lang="zh-CN" altLang="en-US"/>
              <a:t>以旧链表节点作为</a:t>
            </a:r>
            <a:r>
              <a:rPr lang="en-US" altLang="zh-CN"/>
              <a:t>key,</a:t>
            </a:r>
            <a:r>
              <a:rPr lang="zh-CN" altLang="en-US"/>
              <a:t>以新链表节点作为</a:t>
            </a:r>
            <a:r>
              <a:rPr lang="en-US" altLang="zh-CN"/>
              <a:t>value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848161" y="3783323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443853" y="4772619"/>
            <a:ext cx="11785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head; // - </a:t>
            </a:r>
            <a:r>
              <a:rPr lang="zh-CN" altLang="en-US"/>
              <a:t>重置</a:t>
            </a:r>
            <a:r>
              <a:rPr lang="en-US" altLang="zh-CN"/>
              <a:t>cur –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// - </a:t>
            </a:r>
            <a:r>
              <a:rPr lang="zh-CN" altLang="en-US"/>
              <a:t>以</a:t>
            </a:r>
            <a:r>
              <a:rPr lang="en-US" altLang="zh-CN"/>
              <a:t>map</a:t>
            </a:r>
            <a:r>
              <a:rPr lang="zh-CN" altLang="en-US"/>
              <a:t>内容为活动范围，通过</a:t>
            </a:r>
            <a:r>
              <a:rPr lang="en-US" altLang="zh-CN"/>
              <a:t>cur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或</a:t>
            </a:r>
            <a:r>
              <a:rPr lang="en-US" altLang="zh-CN"/>
              <a:t>cur.next</a:t>
            </a:r>
            <a:r>
              <a:rPr lang="zh-CN" altLang="en-US"/>
              <a:t>作为</a:t>
            </a:r>
            <a:r>
              <a:rPr lang="en-US" altLang="zh-CN"/>
              <a:t>key</a:t>
            </a:r>
            <a:r>
              <a:rPr lang="zh-CN" altLang="en-US"/>
              <a:t>，找寻</a:t>
            </a:r>
            <a:r>
              <a:rPr lang="en-US" altLang="zh-CN"/>
              <a:t>key</a:t>
            </a:r>
            <a:r>
              <a:rPr lang="zh-CN" altLang="en-US"/>
              <a:t>对应的新节点，正确赋值其</a:t>
            </a:r>
            <a:r>
              <a:rPr lang="en-US" altLang="zh-CN"/>
              <a:t>next</a:t>
            </a:r>
            <a:r>
              <a:rPr lang="zh-CN" altLang="en-US"/>
              <a:t>和</a:t>
            </a:r>
            <a:r>
              <a:rPr lang="en-US" altLang="zh-CN"/>
              <a:t>random</a:t>
            </a:r>
            <a:endParaRPr lang="en-US" altLang="zh-CN"/>
          </a:p>
          <a:p>
            <a:r>
              <a:rPr lang="en-US" altLang="zh-CN"/>
              <a:t>// - </a:t>
            </a:r>
            <a:r>
              <a:rPr lang="zh-CN" altLang="en-US"/>
              <a:t>注意</a:t>
            </a:r>
            <a:r>
              <a:rPr lang="en-US" altLang="zh-CN"/>
              <a:t>cur.next</a:t>
            </a:r>
            <a:r>
              <a:rPr lang="zh-CN" altLang="en-US"/>
              <a:t>或</a:t>
            </a:r>
            <a:r>
              <a:rPr lang="en-US" altLang="zh-CN"/>
              <a:t>cur.random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的时候，就直接赋值，不再去</a:t>
            </a:r>
            <a:r>
              <a:rPr lang="en-US" altLang="zh-CN"/>
              <a:t>map</a:t>
            </a:r>
            <a:r>
              <a:rPr lang="zh-CN" altLang="en-US"/>
              <a:t>中根据</a:t>
            </a:r>
            <a:r>
              <a:rPr lang="en-US" altLang="zh-CN"/>
              <a:t>key</a:t>
            </a:r>
            <a:r>
              <a:rPr lang="zh-CN" altLang="en-US"/>
              <a:t>寻找对应关系。</a:t>
            </a:r>
            <a:endParaRPr lang="en-US" altLang="zh-CN"/>
          </a:p>
          <a:p>
            <a:r>
              <a:rPr lang="en-US" altLang="zh-CN"/>
              <a:t>myMap.get(cur).next = cur.next ? myMap.get(cur.next) : null;</a:t>
            </a:r>
            <a:endParaRPr lang="en-US" altLang="zh-CN"/>
          </a:p>
          <a:p>
            <a:r>
              <a:rPr lang="en-US" altLang="zh-CN"/>
              <a:t>myMap.get(cur).random = cur.random ? myMap.get(cur.random) : null;</a:t>
            </a:r>
            <a:endParaRPr lang="en-US" altLang="zh-CN"/>
          </a:p>
        </p:txBody>
      </p:sp>
      <p:cxnSp>
        <p:nvCxnSpPr>
          <p:cNvPr id="28" name="连接符: 曲线 27"/>
          <p:cNvCxnSpPr>
            <a:stCxn id="18" idx="4"/>
            <a:endCxn id="24" idx="4"/>
          </p:cNvCxnSpPr>
          <p:nvPr/>
        </p:nvCxnSpPr>
        <p:spPr>
          <a:xfrm rot="16200000" flipH="1">
            <a:off x="3576916" y="1067545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18" idx="0"/>
            <a:endCxn id="27" idx="0"/>
          </p:cNvCxnSpPr>
          <p:nvPr/>
        </p:nvCxnSpPr>
        <p:spPr>
          <a:xfrm rot="5400000" flipH="1" flipV="1">
            <a:off x="4751293" y="-689537"/>
            <a:ext cx="12700" cy="4697506"/>
          </a:xfrm>
          <a:prstGeom prst="curvedConnector3">
            <a:avLst>
              <a:gd name="adj1" fmla="val 645881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18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35410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07858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307105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7011" y="3137647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7046258" y="3332630"/>
            <a:ext cx="995083" cy="19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86164" y="32362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13" name="连接符: 曲线 12"/>
          <p:cNvCxnSpPr>
            <a:stCxn id="4" idx="4"/>
            <a:endCxn id="8" idx="4"/>
          </p:cNvCxnSpPr>
          <p:nvPr/>
        </p:nvCxnSpPr>
        <p:spPr>
          <a:xfrm rot="16200000" flipH="1">
            <a:off x="4908176" y="1967753"/>
            <a:ext cx="12700" cy="3505200"/>
          </a:xfrm>
          <a:prstGeom prst="curvedConnector3">
            <a:avLst>
              <a:gd name="adj1" fmla="val 469411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6" idx="0"/>
            <a:endCxn id="4" idx="0"/>
          </p:cNvCxnSpPr>
          <p:nvPr/>
        </p:nvCxnSpPr>
        <p:spPr>
          <a:xfrm rot="16200000" flipV="1">
            <a:off x="4038600" y="2254623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/>
          <p:nvPr/>
        </p:nvCxnSpPr>
        <p:spPr>
          <a:xfrm rot="16200000" flipV="1">
            <a:off x="5804647" y="2245097"/>
            <a:ext cx="12700" cy="176604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609600" y="1174376"/>
            <a:ext cx="9852211" cy="1355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600761" y="3802794"/>
            <a:ext cx="627530" cy="25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</a:t>
            </a: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4071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86116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n1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088775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new1</a:t>
            </a:r>
            <a:endParaRPr lang="zh-CN" altLang="en-US" sz="1000"/>
          </a:p>
        </p:txBody>
      </p:sp>
      <p:sp>
        <p:nvSpPr>
          <p:cNvPr id="20" name="矩形: 圆角 19"/>
          <p:cNvSpPr/>
          <p:nvPr/>
        </p:nvSpPr>
        <p:spPr>
          <a:xfrm>
            <a:off x="2841810" y="4158160"/>
            <a:ext cx="699247" cy="25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3092824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34869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n2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37528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new2</a:t>
            </a:r>
            <a:endParaRPr lang="zh-CN" altLang="en-US" sz="1000"/>
          </a:p>
        </p:txBody>
      </p:sp>
      <p:sp>
        <p:nvSpPr>
          <p:cNvPr id="25" name="矩形: 圆角 24"/>
          <p:cNvSpPr/>
          <p:nvPr/>
        </p:nvSpPr>
        <p:spPr>
          <a:xfrm>
            <a:off x="5441577" y="1390275"/>
            <a:ext cx="2214282" cy="9950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tx1"/>
                </a:solidFill>
              </a:rPr>
              <a:t>: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3622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n3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86281" y="1659216"/>
            <a:ext cx="627530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new3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3690029" y="501411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cur = cur.next;  // - </a:t>
            </a:r>
            <a:r>
              <a:rPr lang="zh-CN" altLang="en-US"/>
              <a:t>更新</a:t>
            </a:r>
            <a:r>
              <a:rPr lang="en-US" altLang="zh-CN"/>
              <a:t>cur </a:t>
            </a:r>
            <a:endParaRPr lang="en-US" altLang="zh-CN"/>
          </a:p>
        </p:txBody>
      </p:sp>
      <p:cxnSp>
        <p:nvCxnSpPr>
          <p:cNvPr id="28" name="连接符: 曲线 27"/>
          <p:cNvCxnSpPr>
            <a:stCxn id="18" idx="4"/>
            <a:endCxn id="24" idx="4"/>
          </p:cNvCxnSpPr>
          <p:nvPr/>
        </p:nvCxnSpPr>
        <p:spPr>
          <a:xfrm rot="16200000" flipH="1">
            <a:off x="3576916" y="1067545"/>
            <a:ext cx="12700" cy="2348753"/>
          </a:xfrm>
          <a:prstGeom prst="curvedConnector3">
            <a:avLst>
              <a:gd name="adj1" fmla="val 370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18" idx="0"/>
            <a:endCxn id="27" idx="0"/>
          </p:cNvCxnSpPr>
          <p:nvPr/>
        </p:nvCxnSpPr>
        <p:spPr>
          <a:xfrm rot="5400000" flipH="1" flipV="1">
            <a:off x="4751293" y="-689537"/>
            <a:ext cx="12700" cy="4697506"/>
          </a:xfrm>
          <a:prstGeom prst="curvedConnector3">
            <a:avLst>
              <a:gd name="adj1" fmla="val 645881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WPS 演示</Application>
  <PresentationFormat>宽屏</PresentationFormat>
  <Paragraphs>414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Consolas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11498</cp:lastModifiedBy>
  <cp:revision>3</cp:revision>
  <dcterms:created xsi:type="dcterms:W3CDTF">2022-03-09T06:56:00Z</dcterms:created>
  <dcterms:modified xsi:type="dcterms:W3CDTF">2022-03-09T07:05:49Z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513937345DC44BC5A9DA1411012AE30D</vt:lpwstr>
  </property>
  <property fmtid="{D5CDD505-2E9C-101B-9397-08002B2CF9AE}" pid="3" name="KSOProductBuildVer">
    <vt:lpwstr>2052-11.1.0.11365</vt:lpwstr>
  </property>
</Properties>
</file>