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7C26F-FC7C-4361-8730-013169237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D20989-CBAE-4BF4-952D-5123623A5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CDA944-CBE7-46CC-BD8E-7AB4D006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F894-C131-4721-A358-262B3B3EAC7C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AAE15-5854-4A67-ACDB-52E5B8AA2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AA0237-DA6E-49AC-9EF8-53D7C5D5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0279-672A-4033-8044-75DBFAE16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70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2DDB4-DA47-44F1-91AE-EF94CFB4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79DB52-7CAD-4BCC-9A21-D186AC0D0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529C9-7235-4CE2-973D-C4BB26812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F894-C131-4721-A358-262B3B3EAC7C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2392B-9865-4C9D-9017-13C028AD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BECCB9-BFB7-4696-A43A-E0BE1716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0279-672A-4033-8044-75DBFAE16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60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5FF1F3-7080-496F-8825-092222547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945920-EFEB-4EAB-B57A-10D76B922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83A2FB-7501-4418-A984-D447E68A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F894-C131-4721-A358-262B3B3EAC7C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6C5903-30EA-49A7-A519-AA1C003A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4309F9-2F11-4C03-AFD7-C1C64C99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0279-672A-4033-8044-75DBFAE16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75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E6C84-862E-4ABA-BCE0-467984CD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EBA56-A348-4D4D-B1BA-524A7748E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C40B0-65BA-4474-816C-5F70CACC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F894-C131-4721-A358-262B3B3EAC7C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06A411-F27A-41C8-AF6E-78DDCBC6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01819-F561-4E34-9CAB-3DFE72A8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0279-672A-4033-8044-75DBFAE16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75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374FE-7635-47A2-BC83-57728974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3A1686-E88C-46B7-B875-137E4D473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96299-BEFF-4D74-8259-A5641BAE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F894-C131-4721-A358-262B3B3EAC7C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F3B6C9-38CB-498A-BA09-8421411B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46CF9-FF60-4F23-9BE1-E642F9F6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0279-672A-4033-8044-75DBFAE16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85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076BE-8C75-42CC-B06D-18329C47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336F9-3543-4ACC-A1DF-3E9F4E320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645B01-4019-4990-98BD-FCCFAEE24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B86E69-F69E-4D06-8C06-666E527B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F894-C131-4721-A358-262B3B3EAC7C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910704-2323-4675-A48D-896562C7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C66777-B92E-40EA-8CE8-F69C3B9C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0279-672A-4033-8044-75DBFAE16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64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825CA-07F7-4767-8039-7D00B5374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0471F5-49C1-4825-9258-42B5236A4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EDE844-B9CD-434D-9CBE-D9D2A147F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7F5DC5-9966-40FA-9816-6F5EFBEAE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2777EE-1A8E-4B73-8428-503203A3A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BF1BA1-3F76-4680-9B19-426E3E82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F894-C131-4721-A358-262B3B3EAC7C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CEE56F-89CA-44B5-8F97-ABA332CF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8ABFA0-3B6E-44C1-B7A3-4E273D5D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0279-672A-4033-8044-75DBFAE16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93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738D2-1926-4258-92FB-DC1214E5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0B3DAE-DF37-4CFF-86FC-BCFB78C0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F894-C131-4721-A358-262B3B3EAC7C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A79A73-3321-44FE-9489-BC923D15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B5AE9C-D9B2-487E-AF1B-C74F2236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0279-672A-4033-8044-75DBFAE16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09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D26D5B-E0DB-44E0-9666-14D76ABA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F894-C131-4721-A358-262B3B3EAC7C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5CD841-E96A-4A2C-80AB-89A76A2C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BCD3A2-90BE-4E09-A55A-3DFDA10E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0279-672A-4033-8044-75DBFAE16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81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E57AA-68A8-4807-AFCD-C64F29F5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6F3330-7F93-4774-BED7-4E40F2F8E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14E7FE-987D-431F-8063-8D76C9EB2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B2E1AA-0987-4F31-8BF7-647F7826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F894-C131-4721-A358-262B3B3EAC7C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6A18F9-0279-44E9-BDE2-078F6388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A13211-8026-43F2-A436-E081EE31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0279-672A-4033-8044-75DBFAE16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74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81681-DD86-40EC-9B80-0A83E6461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5FE3A6-BF40-4271-8629-A67D48186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D49EE7-2B37-4226-8DE6-A3B87475D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302A00-BE68-4BCB-A644-B16E0E37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F894-C131-4721-A358-262B3B3EAC7C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54E2C-4B4D-40EE-89E5-9D804F011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5FECC9-D20B-45DC-8DC6-987D69BB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0279-672A-4033-8044-75DBFAE16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9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345555-F7ED-4E37-B6D3-BB12DEF03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94A8DF-3ACE-4927-AFEF-8752829D4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43956-A3DA-42B4-BDAF-97C9E7C9C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CF894-C131-4721-A358-262B3B3EAC7C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2A0739-63B3-4276-91AC-461377DC9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C20A40-E98C-461F-A6A5-11FEBC32E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60279-672A-4033-8044-75DBFAE16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60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841811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>
            <a:off x="3541058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07858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>
            <a:off x="5307105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347011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7046258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86164" y="323625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96471" y="1147482"/>
            <a:ext cx="101569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复杂链表的复制：该节点除了</a:t>
            </a:r>
            <a:r>
              <a:rPr lang="en-US" altLang="zh-CN"/>
              <a:t>next</a:t>
            </a:r>
            <a:r>
              <a:rPr lang="zh-CN" altLang="en-US"/>
              <a:t>属性指向其下一个节点，还有</a:t>
            </a:r>
            <a:r>
              <a:rPr lang="en-US" altLang="zh-CN"/>
              <a:t>random</a:t>
            </a:r>
            <a:r>
              <a:rPr lang="zh-CN" altLang="en-US"/>
              <a:t>属性指向随机的其他节点。</a:t>
            </a:r>
            <a:endParaRPr lang="en-US" altLang="zh-CN"/>
          </a:p>
          <a:p>
            <a:r>
              <a:rPr lang="zh-CN" altLang="en-US"/>
              <a:t>本次采用的方法是：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、先在原链表的基础上每个节点后面增加与其相同的节点。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、为后续增加的新节点指定</a:t>
            </a:r>
            <a:r>
              <a:rPr lang="en-US" altLang="zh-CN"/>
              <a:t>random</a:t>
            </a:r>
            <a:r>
              <a:rPr lang="zh-CN" altLang="en-US"/>
              <a:t>指向。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、将该链表拆分为两条链表。</a:t>
            </a:r>
            <a:endParaRPr lang="en-US" altLang="zh-CN"/>
          </a:p>
        </p:txBody>
      </p:sp>
      <p:cxnSp>
        <p:nvCxnSpPr>
          <p:cNvPr id="13" name="连接符: 曲线 12"/>
          <p:cNvCxnSpPr>
            <a:stCxn id="4" idx="4"/>
            <a:endCxn id="8" idx="4"/>
          </p:cNvCxnSpPr>
          <p:nvPr/>
        </p:nvCxnSpPr>
        <p:spPr>
          <a:xfrm rot="16200000" flipH="1">
            <a:off x="4908176" y="1967753"/>
            <a:ext cx="12700" cy="3505200"/>
          </a:xfrm>
          <a:prstGeom prst="curvedConnector3">
            <a:avLst>
              <a:gd name="adj1" fmla="val 4694118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/>
          <p:cNvCxnSpPr>
            <a:stCxn id="6" idx="0"/>
            <a:endCxn id="4" idx="0"/>
          </p:cNvCxnSpPr>
          <p:nvPr/>
        </p:nvCxnSpPr>
        <p:spPr>
          <a:xfrm rot="16200000" flipV="1">
            <a:off x="4038600" y="2254623"/>
            <a:ext cx="12700" cy="1766047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/>
          <p:cNvCxnSpPr/>
          <p:nvPr/>
        </p:nvCxnSpPr>
        <p:spPr>
          <a:xfrm rot="16200000" flipV="1">
            <a:off x="5804647" y="2245097"/>
            <a:ext cx="12700" cy="1766047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56264" y="3110658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>
            <a:off x="3117847" y="3407653"/>
            <a:ext cx="1320805" cy="132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07858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>
            <a:off x="5307105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962906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10448366" y="3319136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374900" y="323084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13" name="连接符: 曲线 12"/>
          <p:cNvCxnSpPr>
            <a:stCxn id="4" idx="4"/>
            <a:endCxn id="8" idx="4"/>
          </p:cNvCxnSpPr>
          <p:nvPr/>
        </p:nvCxnSpPr>
        <p:spPr>
          <a:xfrm rot="16200000" flipH="1">
            <a:off x="4509856" y="-46463"/>
            <a:ext cx="26989" cy="7506642"/>
          </a:xfrm>
          <a:prstGeom prst="curvedConnector3">
            <a:avLst>
              <a:gd name="adj1" fmla="val 94701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/>
          <p:cNvCxnSpPr>
            <a:stCxn id="6" idx="0"/>
            <a:endCxn id="4" idx="0"/>
          </p:cNvCxnSpPr>
          <p:nvPr/>
        </p:nvCxnSpPr>
        <p:spPr>
          <a:xfrm rot="16200000" flipV="1">
            <a:off x="2832332" y="1048356"/>
            <a:ext cx="26989" cy="4151594"/>
          </a:xfrm>
          <a:prstGeom prst="curvedConnector3">
            <a:avLst>
              <a:gd name="adj1" fmla="val 94701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头: 右 16">
            <a:extLst>
              <a:ext uri="{FF2B5EF4-FFF2-40B4-BE49-F238E27FC236}">
                <a16:creationId xmlns:a16="http://schemas.microsoft.com/office/drawing/2014/main" id="{75D58CAC-FD21-4C50-8EFD-4D34ECB38D09}"/>
              </a:ext>
            </a:extLst>
          </p:cNvPr>
          <p:cNvSpPr/>
          <p:nvPr/>
        </p:nvSpPr>
        <p:spPr>
          <a:xfrm>
            <a:off x="1246092" y="331246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171119F-FAB4-4F1D-8D88-DE86A092B51C}"/>
              </a:ext>
            </a:extLst>
          </p:cNvPr>
          <p:cNvSpPr/>
          <p:nvPr/>
        </p:nvSpPr>
        <p:spPr>
          <a:xfrm>
            <a:off x="2365746" y="3134471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236C898-CD08-4267-BF8E-CF5C844D6EAD}"/>
              </a:ext>
            </a:extLst>
          </p:cNvPr>
          <p:cNvSpPr txBox="1"/>
          <p:nvPr/>
        </p:nvSpPr>
        <p:spPr>
          <a:xfrm>
            <a:off x="3217102" y="5271248"/>
            <a:ext cx="545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cur = cur.next.next; // </a:t>
            </a:r>
            <a:r>
              <a:rPr lang="zh-CN" altLang="en-US"/>
              <a:t>更新</a:t>
            </a:r>
            <a:r>
              <a:rPr lang="en-US" altLang="zh-CN"/>
              <a:t>cur</a:t>
            </a:r>
            <a:r>
              <a:rPr lang="zh-CN" altLang="en-US"/>
              <a:t>，注意跳过新添加节点</a:t>
            </a:r>
            <a:endParaRPr lang="en-US" altLang="zh-CN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C5F5965-FA8B-45E0-AA41-7C5386982162}"/>
              </a:ext>
            </a:extLst>
          </p:cNvPr>
          <p:cNvSpPr/>
          <p:nvPr/>
        </p:nvSpPr>
        <p:spPr>
          <a:xfrm>
            <a:off x="4614208" y="4255897"/>
            <a:ext cx="627530" cy="210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</a:t>
            </a:r>
            <a:endParaRPr lang="zh-CN" altLang="en-US"/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AACE8B4D-E423-4821-8477-DD901474A351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6599147" y="1460123"/>
            <a:ext cx="12700" cy="3355048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9B4BF629-BDEA-4912-95FF-588CA1584237}"/>
              </a:ext>
            </a:extLst>
          </p:cNvPr>
          <p:cNvSpPr/>
          <p:nvPr/>
        </p:nvSpPr>
        <p:spPr>
          <a:xfrm>
            <a:off x="6348134" y="3152638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9793BBCA-EE85-463B-BCA8-6AAE862FE407}"/>
              </a:ext>
            </a:extLst>
          </p:cNvPr>
          <p:cNvSpPr/>
          <p:nvPr/>
        </p:nvSpPr>
        <p:spPr>
          <a:xfrm>
            <a:off x="7026094" y="3332159"/>
            <a:ext cx="924666" cy="19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2B3B7E3-050D-4224-96E3-E1CC6E7F327C}"/>
              </a:ext>
            </a:extLst>
          </p:cNvPr>
          <p:cNvSpPr/>
          <p:nvPr/>
        </p:nvSpPr>
        <p:spPr>
          <a:xfrm>
            <a:off x="9703182" y="3124199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123CF9DC-1124-4AB5-B9CD-CD121C6B7A91}"/>
              </a:ext>
            </a:extLst>
          </p:cNvPr>
          <p:cNvSpPr/>
          <p:nvPr/>
        </p:nvSpPr>
        <p:spPr>
          <a:xfrm>
            <a:off x="8670839" y="3306723"/>
            <a:ext cx="924666" cy="19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54B22CC2-B85B-42A0-8E04-E455645397C2}"/>
              </a:ext>
            </a:extLst>
          </p:cNvPr>
          <p:cNvCxnSpPr>
            <a:cxnSpLocks/>
            <a:stCxn id="18" idx="4"/>
            <a:endCxn id="20" idx="4"/>
          </p:cNvCxnSpPr>
          <p:nvPr/>
        </p:nvCxnSpPr>
        <p:spPr>
          <a:xfrm rot="5400000" flipH="1" flipV="1">
            <a:off x="6343093" y="43323"/>
            <a:ext cx="10272" cy="7337436"/>
          </a:xfrm>
          <a:prstGeom prst="curvedConnector3">
            <a:avLst>
              <a:gd name="adj1" fmla="val -4494577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205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56264" y="3110658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>
            <a:off x="3117847" y="3407653"/>
            <a:ext cx="1320805" cy="132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07858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>
            <a:off x="5307105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962906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10448366" y="3319136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374900" y="323084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13" name="连接符: 曲线 12"/>
          <p:cNvCxnSpPr>
            <a:stCxn id="4" idx="4"/>
            <a:endCxn id="8" idx="4"/>
          </p:cNvCxnSpPr>
          <p:nvPr/>
        </p:nvCxnSpPr>
        <p:spPr>
          <a:xfrm rot="16200000" flipH="1">
            <a:off x="4509856" y="-46463"/>
            <a:ext cx="26989" cy="7506642"/>
          </a:xfrm>
          <a:prstGeom prst="curvedConnector3">
            <a:avLst>
              <a:gd name="adj1" fmla="val 94701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/>
          <p:cNvCxnSpPr>
            <a:stCxn id="6" idx="0"/>
            <a:endCxn id="4" idx="0"/>
          </p:cNvCxnSpPr>
          <p:nvPr/>
        </p:nvCxnSpPr>
        <p:spPr>
          <a:xfrm rot="16200000" flipV="1">
            <a:off x="2832332" y="1048356"/>
            <a:ext cx="26989" cy="4151594"/>
          </a:xfrm>
          <a:prstGeom prst="curvedConnector3">
            <a:avLst>
              <a:gd name="adj1" fmla="val 94701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头: 右 16">
            <a:extLst>
              <a:ext uri="{FF2B5EF4-FFF2-40B4-BE49-F238E27FC236}">
                <a16:creationId xmlns:a16="http://schemas.microsoft.com/office/drawing/2014/main" id="{75D58CAC-FD21-4C50-8EFD-4D34ECB38D09}"/>
              </a:ext>
            </a:extLst>
          </p:cNvPr>
          <p:cNvSpPr/>
          <p:nvPr/>
        </p:nvSpPr>
        <p:spPr>
          <a:xfrm>
            <a:off x="1246092" y="331246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171119F-FAB4-4F1D-8D88-DE86A092B51C}"/>
              </a:ext>
            </a:extLst>
          </p:cNvPr>
          <p:cNvSpPr/>
          <p:nvPr/>
        </p:nvSpPr>
        <p:spPr>
          <a:xfrm>
            <a:off x="2365746" y="3134471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236C898-CD08-4267-BF8E-CF5C844D6EAD}"/>
              </a:ext>
            </a:extLst>
          </p:cNvPr>
          <p:cNvSpPr txBox="1"/>
          <p:nvPr/>
        </p:nvSpPr>
        <p:spPr>
          <a:xfrm>
            <a:off x="1963563" y="5310638"/>
            <a:ext cx="7739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cur.next.random = cur.random ? cur.random.next : null; </a:t>
            </a:r>
          </a:p>
          <a:p>
            <a:r>
              <a:rPr lang="en-US" altLang="zh-CN"/>
              <a:t>// cur.next</a:t>
            </a:r>
            <a:r>
              <a:rPr lang="zh-CN" altLang="en-US"/>
              <a:t>也就是新添加节点的</a:t>
            </a:r>
            <a:r>
              <a:rPr lang="en-US" altLang="zh-CN"/>
              <a:t>random</a:t>
            </a:r>
            <a:r>
              <a:rPr lang="zh-CN" altLang="en-US"/>
              <a:t>指向</a:t>
            </a:r>
            <a:r>
              <a:rPr lang="en-US" altLang="zh-CN"/>
              <a:t>cur.random</a:t>
            </a:r>
            <a:r>
              <a:rPr lang="zh-CN" altLang="en-US"/>
              <a:t>节点的后一位新节点</a:t>
            </a:r>
            <a:endParaRPr lang="en-US" altLang="zh-CN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C5F5965-FA8B-45E0-AA41-7C5386982162}"/>
              </a:ext>
            </a:extLst>
          </p:cNvPr>
          <p:cNvSpPr/>
          <p:nvPr/>
        </p:nvSpPr>
        <p:spPr>
          <a:xfrm>
            <a:off x="4614208" y="4255897"/>
            <a:ext cx="627530" cy="210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</a:t>
            </a:r>
            <a:endParaRPr lang="zh-CN" altLang="en-US"/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AACE8B4D-E423-4821-8477-DD901474A351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6599147" y="1460123"/>
            <a:ext cx="12700" cy="3355048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9B4BF629-BDEA-4912-95FF-588CA1584237}"/>
              </a:ext>
            </a:extLst>
          </p:cNvPr>
          <p:cNvSpPr/>
          <p:nvPr/>
        </p:nvSpPr>
        <p:spPr>
          <a:xfrm>
            <a:off x="6348134" y="3152638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9793BBCA-EE85-463B-BCA8-6AAE862FE407}"/>
              </a:ext>
            </a:extLst>
          </p:cNvPr>
          <p:cNvSpPr/>
          <p:nvPr/>
        </p:nvSpPr>
        <p:spPr>
          <a:xfrm>
            <a:off x="7026094" y="3332159"/>
            <a:ext cx="924666" cy="19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2B3B7E3-050D-4224-96E3-E1CC6E7F327C}"/>
              </a:ext>
            </a:extLst>
          </p:cNvPr>
          <p:cNvSpPr/>
          <p:nvPr/>
        </p:nvSpPr>
        <p:spPr>
          <a:xfrm>
            <a:off x="9703182" y="3124199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123CF9DC-1124-4AB5-B9CD-CD121C6B7A91}"/>
              </a:ext>
            </a:extLst>
          </p:cNvPr>
          <p:cNvSpPr/>
          <p:nvPr/>
        </p:nvSpPr>
        <p:spPr>
          <a:xfrm>
            <a:off x="8670839" y="3306723"/>
            <a:ext cx="924666" cy="19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54B22CC2-B85B-42A0-8E04-E455645397C2}"/>
              </a:ext>
            </a:extLst>
          </p:cNvPr>
          <p:cNvCxnSpPr>
            <a:cxnSpLocks/>
            <a:stCxn id="18" idx="4"/>
            <a:endCxn id="20" idx="4"/>
          </p:cNvCxnSpPr>
          <p:nvPr/>
        </p:nvCxnSpPr>
        <p:spPr>
          <a:xfrm rot="5400000" flipH="1" flipV="1">
            <a:off x="6343093" y="43323"/>
            <a:ext cx="10272" cy="7337436"/>
          </a:xfrm>
          <a:prstGeom prst="curvedConnector3">
            <a:avLst>
              <a:gd name="adj1" fmla="val -4494577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AB04A4D7-442B-44C0-9DCB-FA2B6FBE6A78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16200000" flipV="1">
            <a:off x="4661622" y="1152361"/>
            <a:ext cx="18167" cy="3982388"/>
          </a:xfrm>
          <a:prstGeom prst="curvedConnector3">
            <a:avLst>
              <a:gd name="adj1" fmla="val 2425981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391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56264" y="3110658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>
            <a:off x="3117847" y="3407653"/>
            <a:ext cx="1320805" cy="132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07858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>
            <a:off x="5307105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962906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10448366" y="3319136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374900" y="323084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13" name="连接符: 曲线 12"/>
          <p:cNvCxnSpPr>
            <a:stCxn id="4" idx="4"/>
            <a:endCxn id="8" idx="4"/>
          </p:cNvCxnSpPr>
          <p:nvPr/>
        </p:nvCxnSpPr>
        <p:spPr>
          <a:xfrm rot="16200000" flipH="1">
            <a:off x="4509856" y="-46463"/>
            <a:ext cx="26989" cy="7506642"/>
          </a:xfrm>
          <a:prstGeom prst="curvedConnector3">
            <a:avLst>
              <a:gd name="adj1" fmla="val 94701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/>
          <p:cNvCxnSpPr>
            <a:stCxn id="6" idx="0"/>
            <a:endCxn id="4" idx="0"/>
          </p:cNvCxnSpPr>
          <p:nvPr/>
        </p:nvCxnSpPr>
        <p:spPr>
          <a:xfrm rot="16200000" flipV="1">
            <a:off x="2832332" y="1048356"/>
            <a:ext cx="26989" cy="4151594"/>
          </a:xfrm>
          <a:prstGeom prst="curvedConnector3">
            <a:avLst>
              <a:gd name="adj1" fmla="val 94701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头: 右 16">
            <a:extLst>
              <a:ext uri="{FF2B5EF4-FFF2-40B4-BE49-F238E27FC236}">
                <a16:creationId xmlns:a16="http://schemas.microsoft.com/office/drawing/2014/main" id="{75D58CAC-FD21-4C50-8EFD-4D34ECB38D09}"/>
              </a:ext>
            </a:extLst>
          </p:cNvPr>
          <p:cNvSpPr/>
          <p:nvPr/>
        </p:nvSpPr>
        <p:spPr>
          <a:xfrm>
            <a:off x="1246092" y="331246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171119F-FAB4-4F1D-8D88-DE86A092B51C}"/>
              </a:ext>
            </a:extLst>
          </p:cNvPr>
          <p:cNvSpPr/>
          <p:nvPr/>
        </p:nvSpPr>
        <p:spPr>
          <a:xfrm>
            <a:off x="2365746" y="3134471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236C898-CD08-4267-BF8E-CF5C844D6EAD}"/>
              </a:ext>
            </a:extLst>
          </p:cNvPr>
          <p:cNvSpPr txBox="1"/>
          <p:nvPr/>
        </p:nvSpPr>
        <p:spPr>
          <a:xfrm>
            <a:off x="3386525" y="5366056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cur = cur.next.next; //</a:t>
            </a:r>
            <a:r>
              <a:rPr lang="zh-CN" altLang="en-US"/>
              <a:t>更新</a:t>
            </a:r>
            <a:r>
              <a:rPr lang="en-US" altLang="zh-CN"/>
              <a:t>cur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C5F5965-FA8B-45E0-AA41-7C5386982162}"/>
              </a:ext>
            </a:extLst>
          </p:cNvPr>
          <p:cNvSpPr/>
          <p:nvPr/>
        </p:nvSpPr>
        <p:spPr>
          <a:xfrm>
            <a:off x="7949130" y="4181290"/>
            <a:ext cx="627530" cy="210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</a:t>
            </a:r>
            <a:endParaRPr lang="zh-CN" altLang="en-US"/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AACE8B4D-E423-4821-8477-DD901474A351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6599147" y="1460123"/>
            <a:ext cx="12700" cy="3355048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9B4BF629-BDEA-4912-95FF-588CA1584237}"/>
              </a:ext>
            </a:extLst>
          </p:cNvPr>
          <p:cNvSpPr/>
          <p:nvPr/>
        </p:nvSpPr>
        <p:spPr>
          <a:xfrm>
            <a:off x="6348134" y="3152638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9793BBCA-EE85-463B-BCA8-6AAE862FE407}"/>
              </a:ext>
            </a:extLst>
          </p:cNvPr>
          <p:cNvSpPr/>
          <p:nvPr/>
        </p:nvSpPr>
        <p:spPr>
          <a:xfrm>
            <a:off x="7026094" y="3332159"/>
            <a:ext cx="924666" cy="19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2B3B7E3-050D-4224-96E3-E1CC6E7F327C}"/>
              </a:ext>
            </a:extLst>
          </p:cNvPr>
          <p:cNvSpPr/>
          <p:nvPr/>
        </p:nvSpPr>
        <p:spPr>
          <a:xfrm>
            <a:off x="9703182" y="3124199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123CF9DC-1124-4AB5-B9CD-CD121C6B7A91}"/>
              </a:ext>
            </a:extLst>
          </p:cNvPr>
          <p:cNvSpPr/>
          <p:nvPr/>
        </p:nvSpPr>
        <p:spPr>
          <a:xfrm>
            <a:off x="8670839" y="3306723"/>
            <a:ext cx="924666" cy="19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54B22CC2-B85B-42A0-8E04-E455645397C2}"/>
              </a:ext>
            </a:extLst>
          </p:cNvPr>
          <p:cNvCxnSpPr>
            <a:cxnSpLocks/>
            <a:stCxn id="18" idx="4"/>
            <a:endCxn id="20" idx="4"/>
          </p:cNvCxnSpPr>
          <p:nvPr/>
        </p:nvCxnSpPr>
        <p:spPr>
          <a:xfrm rot="5400000" flipH="1" flipV="1">
            <a:off x="6343093" y="43323"/>
            <a:ext cx="10272" cy="7337436"/>
          </a:xfrm>
          <a:prstGeom prst="curvedConnector3">
            <a:avLst>
              <a:gd name="adj1" fmla="val -4494577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AB04A4D7-442B-44C0-9DCB-FA2B6FBE6A78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16200000" flipV="1">
            <a:off x="4661622" y="1152361"/>
            <a:ext cx="18167" cy="3982388"/>
          </a:xfrm>
          <a:prstGeom prst="curvedConnector3">
            <a:avLst>
              <a:gd name="adj1" fmla="val 2425981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480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56264" y="3110658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>
            <a:off x="3117847" y="3407653"/>
            <a:ext cx="1320805" cy="132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07858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>
            <a:off x="5307105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962906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10448366" y="3319136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374900" y="323084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13" name="连接符: 曲线 12"/>
          <p:cNvCxnSpPr>
            <a:stCxn id="4" idx="4"/>
            <a:endCxn id="8" idx="4"/>
          </p:cNvCxnSpPr>
          <p:nvPr/>
        </p:nvCxnSpPr>
        <p:spPr>
          <a:xfrm rot="16200000" flipH="1">
            <a:off x="4509856" y="-46463"/>
            <a:ext cx="26989" cy="7506642"/>
          </a:xfrm>
          <a:prstGeom prst="curvedConnector3">
            <a:avLst>
              <a:gd name="adj1" fmla="val 94701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/>
          <p:cNvCxnSpPr>
            <a:stCxn id="6" idx="0"/>
            <a:endCxn id="4" idx="0"/>
          </p:cNvCxnSpPr>
          <p:nvPr/>
        </p:nvCxnSpPr>
        <p:spPr>
          <a:xfrm rot="16200000" flipV="1">
            <a:off x="2832332" y="1048356"/>
            <a:ext cx="26989" cy="4151594"/>
          </a:xfrm>
          <a:prstGeom prst="curvedConnector3">
            <a:avLst>
              <a:gd name="adj1" fmla="val 94701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头: 右 16">
            <a:extLst>
              <a:ext uri="{FF2B5EF4-FFF2-40B4-BE49-F238E27FC236}">
                <a16:creationId xmlns:a16="http://schemas.microsoft.com/office/drawing/2014/main" id="{75D58CAC-FD21-4C50-8EFD-4D34ECB38D09}"/>
              </a:ext>
            </a:extLst>
          </p:cNvPr>
          <p:cNvSpPr/>
          <p:nvPr/>
        </p:nvSpPr>
        <p:spPr>
          <a:xfrm>
            <a:off x="1246092" y="331246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171119F-FAB4-4F1D-8D88-DE86A092B51C}"/>
              </a:ext>
            </a:extLst>
          </p:cNvPr>
          <p:cNvSpPr/>
          <p:nvPr/>
        </p:nvSpPr>
        <p:spPr>
          <a:xfrm>
            <a:off x="2365746" y="3134471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236C898-CD08-4267-BF8E-CF5C844D6EAD}"/>
              </a:ext>
            </a:extLst>
          </p:cNvPr>
          <p:cNvSpPr txBox="1"/>
          <p:nvPr/>
        </p:nvSpPr>
        <p:spPr>
          <a:xfrm>
            <a:off x="3386525" y="5366056"/>
            <a:ext cx="8773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cur.next.random = cur.random.next;</a:t>
            </a:r>
          </a:p>
          <a:p>
            <a:r>
              <a:rPr lang="en-US" altLang="zh-CN"/>
              <a:t>// cur.next</a:t>
            </a:r>
            <a:r>
              <a:rPr lang="zh-CN" altLang="en-US"/>
              <a:t>也就是新添加节点的</a:t>
            </a:r>
            <a:r>
              <a:rPr lang="en-US" altLang="zh-CN"/>
              <a:t>random</a:t>
            </a:r>
            <a:r>
              <a:rPr lang="zh-CN" altLang="en-US"/>
              <a:t>应该指向</a:t>
            </a:r>
            <a:r>
              <a:rPr lang="en-US" altLang="zh-CN"/>
              <a:t>cur</a:t>
            </a:r>
            <a:r>
              <a:rPr lang="zh-CN" altLang="en-US"/>
              <a:t>指向的</a:t>
            </a:r>
            <a:r>
              <a:rPr lang="en-US" altLang="zh-CN"/>
              <a:t>random</a:t>
            </a:r>
            <a:r>
              <a:rPr lang="zh-CN" altLang="en-US"/>
              <a:t>节点的后一个节点</a:t>
            </a:r>
            <a:endParaRPr lang="en-US" altLang="zh-CN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C5F5965-FA8B-45E0-AA41-7C5386982162}"/>
              </a:ext>
            </a:extLst>
          </p:cNvPr>
          <p:cNvSpPr/>
          <p:nvPr/>
        </p:nvSpPr>
        <p:spPr>
          <a:xfrm>
            <a:off x="7949130" y="4181290"/>
            <a:ext cx="627530" cy="210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</a:t>
            </a:r>
            <a:endParaRPr lang="zh-CN" altLang="en-US"/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AACE8B4D-E423-4821-8477-DD901474A351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6599147" y="1460123"/>
            <a:ext cx="12700" cy="3355048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9B4BF629-BDEA-4912-95FF-588CA1584237}"/>
              </a:ext>
            </a:extLst>
          </p:cNvPr>
          <p:cNvSpPr/>
          <p:nvPr/>
        </p:nvSpPr>
        <p:spPr>
          <a:xfrm>
            <a:off x="6348134" y="3152638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9793BBCA-EE85-463B-BCA8-6AAE862FE407}"/>
              </a:ext>
            </a:extLst>
          </p:cNvPr>
          <p:cNvSpPr/>
          <p:nvPr/>
        </p:nvSpPr>
        <p:spPr>
          <a:xfrm>
            <a:off x="7026094" y="3332159"/>
            <a:ext cx="924666" cy="19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2B3B7E3-050D-4224-96E3-E1CC6E7F327C}"/>
              </a:ext>
            </a:extLst>
          </p:cNvPr>
          <p:cNvSpPr/>
          <p:nvPr/>
        </p:nvSpPr>
        <p:spPr>
          <a:xfrm>
            <a:off x="9703182" y="3124199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123CF9DC-1124-4AB5-B9CD-CD121C6B7A91}"/>
              </a:ext>
            </a:extLst>
          </p:cNvPr>
          <p:cNvSpPr/>
          <p:nvPr/>
        </p:nvSpPr>
        <p:spPr>
          <a:xfrm>
            <a:off x="8670839" y="3306723"/>
            <a:ext cx="924666" cy="19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54B22CC2-B85B-42A0-8E04-E455645397C2}"/>
              </a:ext>
            </a:extLst>
          </p:cNvPr>
          <p:cNvCxnSpPr>
            <a:cxnSpLocks/>
            <a:stCxn id="18" idx="4"/>
            <a:endCxn id="20" idx="4"/>
          </p:cNvCxnSpPr>
          <p:nvPr/>
        </p:nvCxnSpPr>
        <p:spPr>
          <a:xfrm rot="5400000" flipH="1" flipV="1">
            <a:off x="6343093" y="43323"/>
            <a:ext cx="10272" cy="7337436"/>
          </a:xfrm>
          <a:prstGeom prst="curvedConnector3">
            <a:avLst>
              <a:gd name="adj1" fmla="val -4494577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AB04A4D7-442B-44C0-9DCB-FA2B6FBE6A78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16200000" flipV="1">
            <a:off x="4661622" y="1152361"/>
            <a:ext cx="18167" cy="3982388"/>
          </a:xfrm>
          <a:prstGeom prst="curvedConnector3">
            <a:avLst>
              <a:gd name="adj1" fmla="val 2425981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965A955A-458D-4CB2-A1D5-EBA7EFA3CD7A}"/>
              </a:ext>
            </a:extLst>
          </p:cNvPr>
          <p:cNvCxnSpPr>
            <a:cxnSpLocks/>
            <a:stCxn id="20" idx="0"/>
            <a:endCxn id="32" idx="0"/>
          </p:cNvCxnSpPr>
          <p:nvPr/>
        </p:nvCxnSpPr>
        <p:spPr>
          <a:xfrm rot="16200000" flipH="1" flipV="1">
            <a:off x="8325203" y="1460894"/>
            <a:ext cx="28439" cy="3355048"/>
          </a:xfrm>
          <a:prstGeom prst="curvedConnector3">
            <a:avLst>
              <a:gd name="adj1" fmla="val -803826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204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56264" y="3110658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>
            <a:off x="3117847" y="3407653"/>
            <a:ext cx="1320805" cy="132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07858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>
            <a:off x="5307105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962906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10448366" y="3319136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374900" y="323084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13" name="连接符: 曲线 12"/>
          <p:cNvCxnSpPr>
            <a:stCxn id="4" idx="4"/>
            <a:endCxn id="8" idx="4"/>
          </p:cNvCxnSpPr>
          <p:nvPr/>
        </p:nvCxnSpPr>
        <p:spPr>
          <a:xfrm rot="16200000" flipH="1">
            <a:off x="4509856" y="-46463"/>
            <a:ext cx="26989" cy="7506642"/>
          </a:xfrm>
          <a:prstGeom prst="curvedConnector3">
            <a:avLst>
              <a:gd name="adj1" fmla="val 94701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/>
          <p:cNvCxnSpPr>
            <a:stCxn id="6" idx="0"/>
            <a:endCxn id="4" idx="0"/>
          </p:cNvCxnSpPr>
          <p:nvPr/>
        </p:nvCxnSpPr>
        <p:spPr>
          <a:xfrm rot="16200000" flipV="1">
            <a:off x="2832332" y="1048356"/>
            <a:ext cx="26989" cy="4151594"/>
          </a:xfrm>
          <a:prstGeom prst="curvedConnector3">
            <a:avLst>
              <a:gd name="adj1" fmla="val 94701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头: 右 16">
            <a:extLst>
              <a:ext uri="{FF2B5EF4-FFF2-40B4-BE49-F238E27FC236}">
                <a16:creationId xmlns:a16="http://schemas.microsoft.com/office/drawing/2014/main" id="{75D58CAC-FD21-4C50-8EFD-4D34ECB38D09}"/>
              </a:ext>
            </a:extLst>
          </p:cNvPr>
          <p:cNvSpPr/>
          <p:nvPr/>
        </p:nvSpPr>
        <p:spPr>
          <a:xfrm>
            <a:off x="1246092" y="331246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171119F-FAB4-4F1D-8D88-DE86A092B51C}"/>
              </a:ext>
            </a:extLst>
          </p:cNvPr>
          <p:cNvSpPr/>
          <p:nvPr/>
        </p:nvSpPr>
        <p:spPr>
          <a:xfrm>
            <a:off x="2365746" y="3134471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236C898-CD08-4267-BF8E-CF5C844D6EAD}"/>
              </a:ext>
            </a:extLst>
          </p:cNvPr>
          <p:cNvSpPr txBox="1"/>
          <p:nvPr/>
        </p:nvSpPr>
        <p:spPr>
          <a:xfrm>
            <a:off x="3386525" y="5366056"/>
            <a:ext cx="488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cur = cur.next.next; // cur</a:t>
            </a:r>
            <a:r>
              <a:rPr lang="zh-CN" altLang="en-US"/>
              <a:t>为</a:t>
            </a:r>
            <a:r>
              <a:rPr lang="en-US" altLang="zh-CN"/>
              <a:t>null</a:t>
            </a:r>
            <a:r>
              <a:rPr lang="zh-CN" altLang="en-US"/>
              <a:t>了，循环结束。</a:t>
            </a:r>
            <a:endParaRPr lang="en-US" altLang="zh-CN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C5F5965-FA8B-45E0-AA41-7C5386982162}"/>
              </a:ext>
            </a:extLst>
          </p:cNvPr>
          <p:cNvSpPr/>
          <p:nvPr/>
        </p:nvSpPr>
        <p:spPr>
          <a:xfrm>
            <a:off x="11374900" y="3739378"/>
            <a:ext cx="627530" cy="210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</a:t>
            </a:r>
            <a:endParaRPr lang="zh-CN" altLang="en-US"/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AACE8B4D-E423-4821-8477-DD901474A351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6599147" y="1460123"/>
            <a:ext cx="12700" cy="3355048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9B4BF629-BDEA-4912-95FF-588CA1584237}"/>
              </a:ext>
            </a:extLst>
          </p:cNvPr>
          <p:cNvSpPr/>
          <p:nvPr/>
        </p:nvSpPr>
        <p:spPr>
          <a:xfrm>
            <a:off x="6348134" y="3152638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9793BBCA-EE85-463B-BCA8-6AAE862FE407}"/>
              </a:ext>
            </a:extLst>
          </p:cNvPr>
          <p:cNvSpPr/>
          <p:nvPr/>
        </p:nvSpPr>
        <p:spPr>
          <a:xfrm>
            <a:off x="7026094" y="3332159"/>
            <a:ext cx="924666" cy="19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2B3B7E3-050D-4224-96E3-E1CC6E7F327C}"/>
              </a:ext>
            </a:extLst>
          </p:cNvPr>
          <p:cNvSpPr/>
          <p:nvPr/>
        </p:nvSpPr>
        <p:spPr>
          <a:xfrm>
            <a:off x="9703182" y="3124199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123CF9DC-1124-4AB5-B9CD-CD121C6B7A91}"/>
              </a:ext>
            </a:extLst>
          </p:cNvPr>
          <p:cNvSpPr/>
          <p:nvPr/>
        </p:nvSpPr>
        <p:spPr>
          <a:xfrm>
            <a:off x="8670839" y="3306723"/>
            <a:ext cx="924666" cy="19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54B22CC2-B85B-42A0-8E04-E455645397C2}"/>
              </a:ext>
            </a:extLst>
          </p:cNvPr>
          <p:cNvCxnSpPr>
            <a:cxnSpLocks/>
            <a:stCxn id="18" idx="4"/>
            <a:endCxn id="20" idx="4"/>
          </p:cNvCxnSpPr>
          <p:nvPr/>
        </p:nvCxnSpPr>
        <p:spPr>
          <a:xfrm rot="5400000" flipH="1" flipV="1">
            <a:off x="6343093" y="43323"/>
            <a:ext cx="10272" cy="7337436"/>
          </a:xfrm>
          <a:prstGeom prst="curvedConnector3">
            <a:avLst>
              <a:gd name="adj1" fmla="val -4494577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AB04A4D7-442B-44C0-9DCB-FA2B6FBE6A78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16200000" flipV="1">
            <a:off x="4661622" y="1152361"/>
            <a:ext cx="18167" cy="3982388"/>
          </a:xfrm>
          <a:prstGeom prst="curvedConnector3">
            <a:avLst>
              <a:gd name="adj1" fmla="val 2425981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965A955A-458D-4CB2-A1D5-EBA7EFA3CD7A}"/>
              </a:ext>
            </a:extLst>
          </p:cNvPr>
          <p:cNvCxnSpPr>
            <a:cxnSpLocks/>
            <a:stCxn id="20" idx="0"/>
            <a:endCxn id="32" idx="0"/>
          </p:cNvCxnSpPr>
          <p:nvPr/>
        </p:nvCxnSpPr>
        <p:spPr>
          <a:xfrm rot="16200000" flipH="1" flipV="1">
            <a:off x="8325203" y="1460894"/>
            <a:ext cx="28439" cy="3355048"/>
          </a:xfrm>
          <a:prstGeom prst="curvedConnector3">
            <a:avLst>
              <a:gd name="adj1" fmla="val -803826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270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56264" y="3110658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>
            <a:off x="3117847" y="3407653"/>
            <a:ext cx="1320805" cy="132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07858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>
            <a:off x="5307105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962906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10448366" y="3319136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374900" y="323084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13" name="连接符: 曲线 12"/>
          <p:cNvCxnSpPr>
            <a:cxnSpLocks/>
            <a:stCxn id="4" idx="4"/>
            <a:endCxn id="8" idx="4"/>
          </p:cNvCxnSpPr>
          <p:nvPr/>
        </p:nvCxnSpPr>
        <p:spPr>
          <a:xfrm rot="16200000" flipH="1">
            <a:off x="4509856" y="-46463"/>
            <a:ext cx="26989" cy="7506642"/>
          </a:xfrm>
          <a:prstGeom prst="curvedConnector3">
            <a:avLst>
              <a:gd name="adj1" fmla="val 94701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/>
          <p:cNvCxnSpPr>
            <a:cxnSpLocks/>
            <a:stCxn id="6" idx="0"/>
            <a:endCxn id="4" idx="0"/>
          </p:cNvCxnSpPr>
          <p:nvPr/>
        </p:nvCxnSpPr>
        <p:spPr>
          <a:xfrm rot="16200000" flipV="1">
            <a:off x="2832332" y="1048356"/>
            <a:ext cx="26989" cy="4151594"/>
          </a:xfrm>
          <a:prstGeom prst="curvedConnector3">
            <a:avLst>
              <a:gd name="adj1" fmla="val 94701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头: 右 16">
            <a:extLst>
              <a:ext uri="{FF2B5EF4-FFF2-40B4-BE49-F238E27FC236}">
                <a16:creationId xmlns:a16="http://schemas.microsoft.com/office/drawing/2014/main" id="{75D58CAC-FD21-4C50-8EFD-4D34ECB38D09}"/>
              </a:ext>
            </a:extLst>
          </p:cNvPr>
          <p:cNvSpPr/>
          <p:nvPr/>
        </p:nvSpPr>
        <p:spPr>
          <a:xfrm>
            <a:off x="1246092" y="331246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171119F-FAB4-4F1D-8D88-DE86A092B51C}"/>
              </a:ext>
            </a:extLst>
          </p:cNvPr>
          <p:cNvSpPr/>
          <p:nvPr/>
        </p:nvSpPr>
        <p:spPr>
          <a:xfrm>
            <a:off x="2365746" y="3134471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236C898-CD08-4267-BF8E-CF5C844D6EAD}"/>
              </a:ext>
            </a:extLst>
          </p:cNvPr>
          <p:cNvSpPr txBox="1"/>
          <p:nvPr/>
        </p:nvSpPr>
        <p:spPr>
          <a:xfrm>
            <a:off x="3386525" y="5366056"/>
            <a:ext cx="48894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此时新添加的节点也有了各自的</a:t>
            </a:r>
            <a:r>
              <a:rPr lang="en-US" altLang="zh-CN"/>
              <a:t>random</a:t>
            </a:r>
            <a:r>
              <a:rPr lang="zh-CN" altLang="en-US"/>
              <a:t>指向了</a:t>
            </a:r>
            <a:endParaRPr lang="en-US" altLang="zh-CN"/>
          </a:p>
          <a:p>
            <a:r>
              <a:rPr lang="zh-CN" altLang="en-US"/>
              <a:t>重置一下</a:t>
            </a:r>
            <a:r>
              <a:rPr lang="en-US" altLang="zh-CN"/>
              <a:t>cur</a:t>
            </a:r>
          </a:p>
          <a:p>
            <a:r>
              <a:rPr lang="en-US" altLang="zh-CN"/>
              <a:t>cur = head;</a:t>
            </a:r>
          </a:p>
          <a:p>
            <a:r>
              <a:rPr lang="zh-CN" altLang="en-US"/>
              <a:t>接下来应该将这两个链表抽离出来。</a:t>
            </a:r>
            <a:endParaRPr lang="en-US" altLang="zh-CN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C5F5965-FA8B-45E0-AA41-7C5386982162}"/>
              </a:ext>
            </a:extLst>
          </p:cNvPr>
          <p:cNvSpPr/>
          <p:nvPr/>
        </p:nvSpPr>
        <p:spPr>
          <a:xfrm>
            <a:off x="456264" y="3888948"/>
            <a:ext cx="627530" cy="210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</a:t>
            </a:r>
            <a:endParaRPr lang="zh-CN" altLang="en-US"/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AACE8B4D-E423-4821-8477-DD901474A351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6599147" y="1460123"/>
            <a:ext cx="12700" cy="3355048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9B4BF629-BDEA-4912-95FF-588CA1584237}"/>
              </a:ext>
            </a:extLst>
          </p:cNvPr>
          <p:cNvSpPr/>
          <p:nvPr/>
        </p:nvSpPr>
        <p:spPr>
          <a:xfrm>
            <a:off x="6348134" y="3152638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9793BBCA-EE85-463B-BCA8-6AAE862FE407}"/>
              </a:ext>
            </a:extLst>
          </p:cNvPr>
          <p:cNvSpPr/>
          <p:nvPr/>
        </p:nvSpPr>
        <p:spPr>
          <a:xfrm>
            <a:off x="7026094" y="3332159"/>
            <a:ext cx="924666" cy="19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2B3B7E3-050D-4224-96E3-E1CC6E7F327C}"/>
              </a:ext>
            </a:extLst>
          </p:cNvPr>
          <p:cNvSpPr/>
          <p:nvPr/>
        </p:nvSpPr>
        <p:spPr>
          <a:xfrm>
            <a:off x="9703182" y="3124199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123CF9DC-1124-4AB5-B9CD-CD121C6B7A91}"/>
              </a:ext>
            </a:extLst>
          </p:cNvPr>
          <p:cNvSpPr/>
          <p:nvPr/>
        </p:nvSpPr>
        <p:spPr>
          <a:xfrm>
            <a:off x="8670839" y="3306723"/>
            <a:ext cx="924666" cy="19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54B22CC2-B85B-42A0-8E04-E455645397C2}"/>
              </a:ext>
            </a:extLst>
          </p:cNvPr>
          <p:cNvCxnSpPr>
            <a:cxnSpLocks/>
            <a:stCxn id="18" idx="4"/>
            <a:endCxn id="20" idx="4"/>
          </p:cNvCxnSpPr>
          <p:nvPr/>
        </p:nvCxnSpPr>
        <p:spPr>
          <a:xfrm rot="5400000" flipH="1" flipV="1">
            <a:off x="6343093" y="43323"/>
            <a:ext cx="10272" cy="7337436"/>
          </a:xfrm>
          <a:prstGeom prst="curvedConnector3">
            <a:avLst>
              <a:gd name="adj1" fmla="val -4494577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AB04A4D7-442B-44C0-9DCB-FA2B6FBE6A78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16200000" flipV="1">
            <a:off x="4661622" y="1152361"/>
            <a:ext cx="18167" cy="3982388"/>
          </a:xfrm>
          <a:prstGeom prst="curvedConnector3">
            <a:avLst>
              <a:gd name="adj1" fmla="val 2425981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965A955A-458D-4CB2-A1D5-EBA7EFA3CD7A}"/>
              </a:ext>
            </a:extLst>
          </p:cNvPr>
          <p:cNvCxnSpPr>
            <a:cxnSpLocks/>
            <a:stCxn id="20" idx="0"/>
            <a:endCxn id="32" idx="0"/>
          </p:cNvCxnSpPr>
          <p:nvPr/>
        </p:nvCxnSpPr>
        <p:spPr>
          <a:xfrm rot="16200000" flipH="1" flipV="1">
            <a:off x="8325203" y="1460894"/>
            <a:ext cx="28439" cy="3355048"/>
          </a:xfrm>
          <a:prstGeom prst="curvedConnector3">
            <a:avLst>
              <a:gd name="adj1" fmla="val -803826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377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87707" y="2139610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>
            <a:off x="3117847" y="3407653"/>
            <a:ext cx="1320805" cy="132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07858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>
            <a:off x="5307105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962906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10448366" y="3319136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374900" y="323084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13" name="连接符: 曲线 12"/>
          <p:cNvCxnSpPr>
            <a:cxnSpLocks/>
            <a:stCxn id="4" idx="4"/>
            <a:endCxn id="8" idx="4"/>
          </p:cNvCxnSpPr>
          <p:nvPr/>
        </p:nvCxnSpPr>
        <p:spPr>
          <a:xfrm rot="16200000" flipH="1">
            <a:off x="4290053" y="-266266"/>
            <a:ext cx="998037" cy="6975199"/>
          </a:xfrm>
          <a:prstGeom prst="curvedConnector3">
            <a:avLst>
              <a:gd name="adj1" fmla="val 12290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/>
          <p:cNvCxnSpPr>
            <a:cxnSpLocks/>
            <a:stCxn id="6" idx="0"/>
            <a:endCxn id="4" idx="0"/>
          </p:cNvCxnSpPr>
          <p:nvPr/>
        </p:nvCxnSpPr>
        <p:spPr>
          <a:xfrm rot="16200000" flipV="1">
            <a:off x="2612530" y="828553"/>
            <a:ext cx="998037" cy="3620151"/>
          </a:xfrm>
          <a:prstGeom prst="curvedConnector3">
            <a:avLst>
              <a:gd name="adj1" fmla="val 12290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头: 右 16">
            <a:extLst>
              <a:ext uri="{FF2B5EF4-FFF2-40B4-BE49-F238E27FC236}">
                <a16:creationId xmlns:a16="http://schemas.microsoft.com/office/drawing/2014/main" id="{75D58CAC-FD21-4C50-8EFD-4D34ECB38D09}"/>
              </a:ext>
            </a:extLst>
          </p:cNvPr>
          <p:cNvSpPr/>
          <p:nvPr/>
        </p:nvSpPr>
        <p:spPr>
          <a:xfrm rot="966889">
            <a:off x="1582623" y="2823873"/>
            <a:ext cx="3064200" cy="198769"/>
          </a:xfrm>
          <a:prstGeom prst="rightArrow">
            <a:avLst>
              <a:gd name="adj1" fmla="val 6132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171119F-FAB4-4F1D-8D88-DE86A092B51C}"/>
              </a:ext>
            </a:extLst>
          </p:cNvPr>
          <p:cNvSpPr/>
          <p:nvPr/>
        </p:nvSpPr>
        <p:spPr>
          <a:xfrm>
            <a:off x="2365746" y="3134471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C5F5965-FA8B-45E0-AA41-7C5386982162}"/>
              </a:ext>
            </a:extLst>
          </p:cNvPr>
          <p:cNvSpPr/>
          <p:nvPr/>
        </p:nvSpPr>
        <p:spPr>
          <a:xfrm>
            <a:off x="994058" y="2859699"/>
            <a:ext cx="627530" cy="210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</a:t>
            </a:r>
            <a:endParaRPr lang="zh-CN" altLang="en-US"/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AACE8B4D-E423-4821-8477-DD901474A351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6599147" y="1460123"/>
            <a:ext cx="12700" cy="3355048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9B4BF629-BDEA-4912-95FF-588CA1584237}"/>
              </a:ext>
            </a:extLst>
          </p:cNvPr>
          <p:cNvSpPr/>
          <p:nvPr/>
        </p:nvSpPr>
        <p:spPr>
          <a:xfrm>
            <a:off x="6348134" y="3152638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9793BBCA-EE85-463B-BCA8-6AAE862FE407}"/>
              </a:ext>
            </a:extLst>
          </p:cNvPr>
          <p:cNvSpPr/>
          <p:nvPr/>
        </p:nvSpPr>
        <p:spPr>
          <a:xfrm>
            <a:off x="7026094" y="3332159"/>
            <a:ext cx="924666" cy="19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2B3B7E3-050D-4224-96E3-E1CC6E7F327C}"/>
              </a:ext>
            </a:extLst>
          </p:cNvPr>
          <p:cNvSpPr/>
          <p:nvPr/>
        </p:nvSpPr>
        <p:spPr>
          <a:xfrm>
            <a:off x="9703182" y="3124199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123CF9DC-1124-4AB5-B9CD-CD121C6B7A91}"/>
              </a:ext>
            </a:extLst>
          </p:cNvPr>
          <p:cNvSpPr/>
          <p:nvPr/>
        </p:nvSpPr>
        <p:spPr>
          <a:xfrm>
            <a:off x="8670839" y="3306723"/>
            <a:ext cx="924666" cy="19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54B22CC2-B85B-42A0-8E04-E455645397C2}"/>
              </a:ext>
            </a:extLst>
          </p:cNvPr>
          <p:cNvCxnSpPr>
            <a:cxnSpLocks/>
            <a:stCxn id="18" idx="4"/>
            <a:endCxn id="20" idx="4"/>
          </p:cNvCxnSpPr>
          <p:nvPr/>
        </p:nvCxnSpPr>
        <p:spPr>
          <a:xfrm rot="5400000" flipH="1" flipV="1">
            <a:off x="6343093" y="43323"/>
            <a:ext cx="10272" cy="7337436"/>
          </a:xfrm>
          <a:prstGeom prst="curvedConnector3">
            <a:avLst>
              <a:gd name="adj1" fmla="val -4494577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AB04A4D7-442B-44C0-9DCB-FA2B6FBE6A78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16200000" flipV="1">
            <a:off x="4661622" y="1152361"/>
            <a:ext cx="18167" cy="3982388"/>
          </a:xfrm>
          <a:prstGeom prst="curvedConnector3">
            <a:avLst>
              <a:gd name="adj1" fmla="val 2425981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965A955A-458D-4CB2-A1D5-EBA7EFA3CD7A}"/>
              </a:ext>
            </a:extLst>
          </p:cNvPr>
          <p:cNvCxnSpPr>
            <a:cxnSpLocks/>
            <a:stCxn id="20" idx="0"/>
            <a:endCxn id="32" idx="0"/>
          </p:cNvCxnSpPr>
          <p:nvPr/>
        </p:nvCxnSpPr>
        <p:spPr>
          <a:xfrm rot="16200000" flipH="1" flipV="1">
            <a:off x="8325203" y="1460894"/>
            <a:ext cx="28439" cy="3355048"/>
          </a:xfrm>
          <a:prstGeom prst="curvedConnector3">
            <a:avLst>
              <a:gd name="adj1" fmla="val -803826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67CA4A5-205E-4D3D-97C7-3BF0F18E8CAB}"/>
              </a:ext>
            </a:extLst>
          </p:cNvPr>
          <p:cNvSpPr txBox="1"/>
          <p:nvPr/>
        </p:nvSpPr>
        <p:spPr>
          <a:xfrm>
            <a:off x="3307976" y="5136776"/>
            <a:ext cx="4705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tmp = cur.next; // </a:t>
            </a:r>
            <a:r>
              <a:rPr lang="zh-CN" altLang="en-US"/>
              <a:t>暂存黄色节点</a:t>
            </a:r>
            <a:endParaRPr lang="en-US" altLang="zh-CN"/>
          </a:p>
          <a:p>
            <a:r>
              <a:rPr lang="en-US" altLang="zh-CN"/>
              <a:t>cur.next = cur.next.next; // </a:t>
            </a:r>
            <a:r>
              <a:rPr lang="zh-CN" altLang="en-US"/>
              <a:t>将蓝色</a:t>
            </a:r>
            <a:r>
              <a:rPr lang="en-US" altLang="zh-CN"/>
              <a:t>1</a:t>
            </a:r>
            <a:r>
              <a:rPr lang="zh-CN" altLang="en-US"/>
              <a:t>连接蓝色</a:t>
            </a:r>
            <a:r>
              <a:rPr lang="en-US" altLang="zh-CN"/>
              <a:t>2</a:t>
            </a:r>
          </a:p>
          <a:p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AE2AA1E-41D8-43FD-AC24-B22C82AE2A8D}"/>
              </a:ext>
            </a:extLst>
          </p:cNvPr>
          <p:cNvSpPr/>
          <p:nvPr/>
        </p:nvSpPr>
        <p:spPr>
          <a:xfrm>
            <a:off x="2303460" y="3975940"/>
            <a:ext cx="752101" cy="2102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tmp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619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87707" y="2139610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>
            <a:off x="3117847" y="3407653"/>
            <a:ext cx="1320805" cy="132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07858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>
            <a:off x="5307105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962906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10448366" y="3319136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374900" y="323084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13" name="连接符: 曲线 12"/>
          <p:cNvCxnSpPr>
            <a:cxnSpLocks/>
            <a:stCxn id="4" idx="4"/>
            <a:endCxn id="8" idx="4"/>
          </p:cNvCxnSpPr>
          <p:nvPr/>
        </p:nvCxnSpPr>
        <p:spPr>
          <a:xfrm rot="16200000" flipH="1">
            <a:off x="4290053" y="-266266"/>
            <a:ext cx="998037" cy="6975199"/>
          </a:xfrm>
          <a:prstGeom prst="curvedConnector3">
            <a:avLst>
              <a:gd name="adj1" fmla="val 12290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/>
          <p:cNvCxnSpPr>
            <a:cxnSpLocks/>
            <a:stCxn id="6" idx="0"/>
            <a:endCxn id="4" idx="0"/>
          </p:cNvCxnSpPr>
          <p:nvPr/>
        </p:nvCxnSpPr>
        <p:spPr>
          <a:xfrm rot="16200000" flipV="1">
            <a:off x="2612530" y="828553"/>
            <a:ext cx="998037" cy="3620151"/>
          </a:xfrm>
          <a:prstGeom prst="curvedConnector3">
            <a:avLst>
              <a:gd name="adj1" fmla="val 12290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头: 右 16">
            <a:extLst>
              <a:ext uri="{FF2B5EF4-FFF2-40B4-BE49-F238E27FC236}">
                <a16:creationId xmlns:a16="http://schemas.microsoft.com/office/drawing/2014/main" id="{75D58CAC-FD21-4C50-8EFD-4D34ECB38D09}"/>
              </a:ext>
            </a:extLst>
          </p:cNvPr>
          <p:cNvSpPr/>
          <p:nvPr/>
        </p:nvSpPr>
        <p:spPr>
          <a:xfrm rot="966889">
            <a:off x="1582623" y="2823873"/>
            <a:ext cx="3064200" cy="198769"/>
          </a:xfrm>
          <a:prstGeom prst="rightArrow">
            <a:avLst>
              <a:gd name="adj1" fmla="val 6132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171119F-FAB4-4F1D-8D88-DE86A092B51C}"/>
              </a:ext>
            </a:extLst>
          </p:cNvPr>
          <p:cNvSpPr/>
          <p:nvPr/>
        </p:nvSpPr>
        <p:spPr>
          <a:xfrm>
            <a:off x="2365746" y="3134471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C5F5965-FA8B-45E0-AA41-7C5386982162}"/>
              </a:ext>
            </a:extLst>
          </p:cNvPr>
          <p:cNvSpPr/>
          <p:nvPr/>
        </p:nvSpPr>
        <p:spPr>
          <a:xfrm>
            <a:off x="2365746" y="4303059"/>
            <a:ext cx="627530" cy="210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</a:t>
            </a:r>
            <a:endParaRPr lang="zh-CN" altLang="en-US"/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AACE8B4D-E423-4821-8477-DD901474A351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6599147" y="1460123"/>
            <a:ext cx="12700" cy="3355048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9B4BF629-BDEA-4912-95FF-588CA1584237}"/>
              </a:ext>
            </a:extLst>
          </p:cNvPr>
          <p:cNvSpPr/>
          <p:nvPr/>
        </p:nvSpPr>
        <p:spPr>
          <a:xfrm>
            <a:off x="6348134" y="3152638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9793BBCA-EE85-463B-BCA8-6AAE862FE407}"/>
              </a:ext>
            </a:extLst>
          </p:cNvPr>
          <p:cNvSpPr/>
          <p:nvPr/>
        </p:nvSpPr>
        <p:spPr>
          <a:xfrm>
            <a:off x="7026094" y="3332159"/>
            <a:ext cx="924666" cy="19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2B3B7E3-050D-4224-96E3-E1CC6E7F327C}"/>
              </a:ext>
            </a:extLst>
          </p:cNvPr>
          <p:cNvSpPr/>
          <p:nvPr/>
        </p:nvSpPr>
        <p:spPr>
          <a:xfrm>
            <a:off x="9703182" y="3124199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123CF9DC-1124-4AB5-B9CD-CD121C6B7A91}"/>
              </a:ext>
            </a:extLst>
          </p:cNvPr>
          <p:cNvSpPr/>
          <p:nvPr/>
        </p:nvSpPr>
        <p:spPr>
          <a:xfrm>
            <a:off x="8670839" y="3306723"/>
            <a:ext cx="924666" cy="19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54B22CC2-B85B-42A0-8E04-E455645397C2}"/>
              </a:ext>
            </a:extLst>
          </p:cNvPr>
          <p:cNvCxnSpPr>
            <a:cxnSpLocks/>
            <a:stCxn id="18" idx="4"/>
            <a:endCxn id="20" idx="4"/>
          </p:cNvCxnSpPr>
          <p:nvPr/>
        </p:nvCxnSpPr>
        <p:spPr>
          <a:xfrm rot="5400000" flipH="1" flipV="1">
            <a:off x="6343093" y="43323"/>
            <a:ext cx="10272" cy="7337436"/>
          </a:xfrm>
          <a:prstGeom prst="curvedConnector3">
            <a:avLst>
              <a:gd name="adj1" fmla="val -4494577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AB04A4D7-442B-44C0-9DCB-FA2B6FBE6A78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16200000" flipV="1">
            <a:off x="4661622" y="1152361"/>
            <a:ext cx="18167" cy="3982388"/>
          </a:xfrm>
          <a:prstGeom prst="curvedConnector3">
            <a:avLst>
              <a:gd name="adj1" fmla="val 2425981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965A955A-458D-4CB2-A1D5-EBA7EFA3CD7A}"/>
              </a:ext>
            </a:extLst>
          </p:cNvPr>
          <p:cNvCxnSpPr>
            <a:cxnSpLocks/>
            <a:stCxn id="20" idx="0"/>
            <a:endCxn id="32" idx="0"/>
          </p:cNvCxnSpPr>
          <p:nvPr/>
        </p:nvCxnSpPr>
        <p:spPr>
          <a:xfrm rot="16200000" flipH="1" flipV="1">
            <a:off x="8325203" y="1460894"/>
            <a:ext cx="28439" cy="3355048"/>
          </a:xfrm>
          <a:prstGeom prst="curvedConnector3">
            <a:avLst>
              <a:gd name="adj1" fmla="val -803826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67CA4A5-205E-4D3D-97C7-3BF0F18E8CAB}"/>
              </a:ext>
            </a:extLst>
          </p:cNvPr>
          <p:cNvSpPr txBox="1"/>
          <p:nvPr/>
        </p:nvSpPr>
        <p:spPr>
          <a:xfrm>
            <a:off x="3307976" y="5136776"/>
            <a:ext cx="616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cur = tmp; </a:t>
            </a:r>
            <a:r>
              <a:rPr lang="zh-CN" altLang="en-US"/>
              <a:t>更新</a:t>
            </a:r>
            <a:r>
              <a:rPr lang="en-US" altLang="zh-CN"/>
              <a:t>cur</a:t>
            </a:r>
            <a:r>
              <a:rPr lang="zh-CN" altLang="en-US"/>
              <a:t>，</a:t>
            </a:r>
            <a:r>
              <a:rPr lang="en-US" altLang="zh-CN"/>
              <a:t>tmp</a:t>
            </a:r>
            <a:r>
              <a:rPr lang="zh-CN" altLang="en-US"/>
              <a:t>只是作为</a:t>
            </a:r>
            <a:r>
              <a:rPr lang="en-US" altLang="zh-CN"/>
              <a:t>cur</a:t>
            </a:r>
            <a:r>
              <a:rPr lang="zh-CN" altLang="en-US"/>
              <a:t>的下一次的值而存在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AE2AA1E-41D8-43FD-AC24-B22C82AE2A8D}"/>
              </a:ext>
            </a:extLst>
          </p:cNvPr>
          <p:cNvSpPr/>
          <p:nvPr/>
        </p:nvSpPr>
        <p:spPr>
          <a:xfrm>
            <a:off x="2303460" y="3975940"/>
            <a:ext cx="752101" cy="2102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tmp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423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87707" y="2139610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 rot="20691497" flipV="1">
            <a:off x="3144253" y="4050025"/>
            <a:ext cx="3289635" cy="224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07858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>
            <a:off x="5307105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962906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10448366" y="3319136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374900" y="323084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13" name="连接符: 曲线 12"/>
          <p:cNvCxnSpPr>
            <a:cxnSpLocks/>
            <a:stCxn id="4" idx="4"/>
            <a:endCxn id="8" idx="4"/>
          </p:cNvCxnSpPr>
          <p:nvPr/>
        </p:nvCxnSpPr>
        <p:spPr>
          <a:xfrm rot="16200000" flipH="1">
            <a:off x="4290053" y="-266266"/>
            <a:ext cx="998037" cy="6975199"/>
          </a:xfrm>
          <a:prstGeom prst="curvedConnector3">
            <a:avLst>
              <a:gd name="adj1" fmla="val 12290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/>
          <p:cNvCxnSpPr>
            <a:cxnSpLocks/>
            <a:stCxn id="6" idx="0"/>
            <a:endCxn id="4" idx="0"/>
          </p:cNvCxnSpPr>
          <p:nvPr/>
        </p:nvCxnSpPr>
        <p:spPr>
          <a:xfrm rot="16200000" flipV="1">
            <a:off x="2612530" y="828553"/>
            <a:ext cx="998037" cy="3620151"/>
          </a:xfrm>
          <a:prstGeom prst="curvedConnector3">
            <a:avLst>
              <a:gd name="adj1" fmla="val 12290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头: 右 16">
            <a:extLst>
              <a:ext uri="{FF2B5EF4-FFF2-40B4-BE49-F238E27FC236}">
                <a16:creationId xmlns:a16="http://schemas.microsoft.com/office/drawing/2014/main" id="{75D58CAC-FD21-4C50-8EFD-4D34ECB38D09}"/>
              </a:ext>
            </a:extLst>
          </p:cNvPr>
          <p:cNvSpPr/>
          <p:nvPr/>
        </p:nvSpPr>
        <p:spPr>
          <a:xfrm rot="966889">
            <a:off x="1582623" y="2823873"/>
            <a:ext cx="3064200" cy="198769"/>
          </a:xfrm>
          <a:prstGeom prst="rightArrow">
            <a:avLst>
              <a:gd name="adj1" fmla="val 6132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171119F-FAB4-4F1D-8D88-DE86A092B51C}"/>
              </a:ext>
            </a:extLst>
          </p:cNvPr>
          <p:cNvSpPr/>
          <p:nvPr/>
        </p:nvSpPr>
        <p:spPr>
          <a:xfrm>
            <a:off x="2305747" y="4371662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C5F5965-FA8B-45E0-AA41-7C5386982162}"/>
              </a:ext>
            </a:extLst>
          </p:cNvPr>
          <p:cNvSpPr/>
          <p:nvPr/>
        </p:nvSpPr>
        <p:spPr>
          <a:xfrm>
            <a:off x="2305747" y="5058831"/>
            <a:ext cx="627530" cy="210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</a:t>
            </a:r>
            <a:endParaRPr lang="zh-CN" altLang="en-US"/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AACE8B4D-E423-4821-8477-DD901474A351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6599147" y="1460123"/>
            <a:ext cx="12700" cy="3355048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9B4BF629-BDEA-4912-95FF-588CA1584237}"/>
              </a:ext>
            </a:extLst>
          </p:cNvPr>
          <p:cNvSpPr/>
          <p:nvPr/>
        </p:nvSpPr>
        <p:spPr>
          <a:xfrm>
            <a:off x="6348134" y="3152638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9793BBCA-EE85-463B-BCA8-6AAE862FE407}"/>
              </a:ext>
            </a:extLst>
          </p:cNvPr>
          <p:cNvSpPr/>
          <p:nvPr/>
        </p:nvSpPr>
        <p:spPr>
          <a:xfrm>
            <a:off x="7026094" y="3332159"/>
            <a:ext cx="924666" cy="19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2B3B7E3-050D-4224-96E3-E1CC6E7F327C}"/>
              </a:ext>
            </a:extLst>
          </p:cNvPr>
          <p:cNvSpPr/>
          <p:nvPr/>
        </p:nvSpPr>
        <p:spPr>
          <a:xfrm>
            <a:off x="9703182" y="3124199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123CF9DC-1124-4AB5-B9CD-CD121C6B7A91}"/>
              </a:ext>
            </a:extLst>
          </p:cNvPr>
          <p:cNvSpPr/>
          <p:nvPr/>
        </p:nvSpPr>
        <p:spPr>
          <a:xfrm>
            <a:off x="8670839" y="3306723"/>
            <a:ext cx="924666" cy="19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54B22CC2-B85B-42A0-8E04-E455645397C2}"/>
              </a:ext>
            </a:extLst>
          </p:cNvPr>
          <p:cNvCxnSpPr>
            <a:cxnSpLocks/>
            <a:stCxn id="18" idx="4"/>
            <a:endCxn id="20" idx="4"/>
          </p:cNvCxnSpPr>
          <p:nvPr/>
        </p:nvCxnSpPr>
        <p:spPr>
          <a:xfrm rot="5400000" flipH="1" flipV="1">
            <a:off x="5694497" y="631919"/>
            <a:ext cx="1247463" cy="7397435"/>
          </a:xfrm>
          <a:prstGeom prst="curvedConnector3">
            <a:avLst>
              <a:gd name="adj1" fmla="val -18325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AB04A4D7-442B-44C0-9DCB-FA2B6FBE6A78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16200000" flipH="1" flipV="1">
            <a:off x="4031194" y="1740956"/>
            <a:ext cx="1219024" cy="4042387"/>
          </a:xfrm>
          <a:prstGeom prst="curvedConnector3">
            <a:avLst>
              <a:gd name="adj1" fmla="val -18753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965A955A-458D-4CB2-A1D5-EBA7EFA3CD7A}"/>
              </a:ext>
            </a:extLst>
          </p:cNvPr>
          <p:cNvCxnSpPr>
            <a:cxnSpLocks/>
            <a:stCxn id="20" idx="0"/>
            <a:endCxn id="32" idx="0"/>
          </p:cNvCxnSpPr>
          <p:nvPr/>
        </p:nvCxnSpPr>
        <p:spPr>
          <a:xfrm rot="16200000" flipH="1" flipV="1">
            <a:off x="8325203" y="1460894"/>
            <a:ext cx="28439" cy="3355048"/>
          </a:xfrm>
          <a:prstGeom prst="curvedConnector3">
            <a:avLst>
              <a:gd name="adj1" fmla="val -803826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67CA4A5-205E-4D3D-97C7-3BF0F18E8CAB}"/>
              </a:ext>
            </a:extLst>
          </p:cNvPr>
          <p:cNvSpPr txBox="1"/>
          <p:nvPr/>
        </p:nvSpPr>
        <p:spPr>
          <a:xfrm>
            <a:off x="3805992" y="5500799"/>
            <a:ext cx="4086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tmp = cur.next;</a:t>
            </a:r>
          </a:p>
          <a:p>
            <a:r>
              <a:rPr lang="en-US" altLang="zh-CN"/>
              <a:t>cur.next = cur.next ? cur.next.next : null;</a:t>
            </a:r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AE2AA1E-41D8-43FD-AC24-B22C82AE2A8D}"/>
              </a:ext>
            </a:extLst>
          </p:cNvPr>
          <p:cNvSpPr/>
          <p:nvPr/>
        </p:nvSpPr>
        <p:spPr>
          <a:xfrm>
            <a:off x="4556074" y="3778576"/>
            <a:ext cx="752101" cy="2102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tmp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138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87707" y="2139610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 rot="20691497" flipV="1">
            <a:off x="3144253" y="4050025"/>
            <a:ext cx="3289635" cy="224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07858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>
            <a:off x="5307105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962906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10448366" y="3319136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374900" y="323084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13" name="连接符: 曲线 12"/>
          <p:cNvCxnSpPr>
            <a:cxnSpLocks/>
            <a:stCxn id="4" idx="4"/>
            <a:endCxn id="8" idx="4"/>
          </p:cNvCxnSpPr>
          <p:nvPr/>
        </p:nvCxnSpPr>
        <p:spPr>
          <a:xfrm rot="16200000" flipH="1">
            <a:off x="4290053" y="-266266"/>
            <a:ext cx="998037" cy="6975199"/>
          </a:xfrm>
          <a:prstGeom prst="curvedConnector3">
            <a:avLst>
              <a:gd name="adj1" fmla="val 12290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/>
          <p:cNvCxnSpPr>
            <a:cxnSpLocks/>
            <a:stCxn id="6" idx="0"/>
            <a:endCxn id="4" idx="0"/>
          </p:cNvCxnSpPr>
          <p:nvPr/>
        </p:nvCxnSpPr>
        <p:spPr>
          <a:xfrm rot="16200000" flipV="1">
            <a:off x="2612530" y="828553"/>
            <a:ext cx="998037" cy="3620151"/>
          </a:xfrm>
          <a:prstGeom prst="curvedConnector3">
            <a:avLst>
              <a:gd name="adj1" fmla="val 12290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头: 右 16">
            <a:extLst>
              <a:ext uri="{FF2B5EF4-FFF2-40B4-BE49-F238E27FC236}">
                <a16:creationId xmlns:a16="http://schemas.microsoft.com/office/drawing/2014/main" id="{75D58CAC-FD21-4C50-8EFD-4D34ECB38D09}"/>
              </a:ext>
            </a:extLst>
          </p:cNvPr>
          <p:cNvSpPr/>
          <p:nvPr/>
        </p:nvSpPr>
        <p:spPr>
          <a:xfrm rot="966889">
            <a:off x="1582623" y="2823873"/>
            <a:ext cx="3064200" cy="198769"/>
          </a:xfrm>
          <a:prstGeom prst="rightArrow">
            <a:avLst>
              <a:gd name="adj1" fmla="val 6132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171119F-FAB4-4F1D-8D88-DE86A092B51C}"/>
              </a:ext>
            </a:extLst>
          </p:cNvPr>
          <p:cNvSpPr/>
          <p:nvPr/>
        </p:nvSpPr>
        <p:spPr>
          <a:xfrm>
            <a:off x="2305747" y="4371662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C5F5965-FA8B-45E0-AA41-7C5386982162}"/>
              </a:ext>
            </a:extLst>
          </p:cNvPr>
          <p:cNvSpPr/>
          <p:nvPr/>
        </p:nvSpPr>
        <p:spPr>
          <a:xfrm>
            <a:off x="4590256" y="4219596"/>
            <a:ext cx="627530" cy="210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</a:t>
            </a:r>
            <a:endParaRPr lang="zh-CN" altLang="en-US"/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AACE8B4D-E423-4821-8477-DD901474A351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6599147" y="1460123"/>
            <a:ext cx="12700" cy="3355048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9B4BF629-BDEA-4912-95FF-588CA1584237}"/>
              </a:ext>
            </a:extLst>
          </p:cNvPr>
          <p:cNvSpPr/>
          <p:nvPr/>
        </p:nvSpPr>
        <p:spPr>
          <a:xfrm>
            <a:off x="6348134" y="3152638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9793BBCA-EE85-463B-BCA8-6AAE862FE407}"/>
              </a:ext>
            </a:extLst>
          </p:cNvPr>
          <p:cNvSpPr/>
          <p:nvPr/>
        </p:nvSpPr>
        <p:spPr>
          <a:xfrm>
            <a:off x="7026094" y="3332159"/>
            <a:ext cx="924666" cy="19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2B3B7E3-050D-4224-96E3-E1CC6E7F327C}"/>
              </a:ext>
            </a:extLst>
          </p:cNvPr>
          <p:cNvSpPr/>
          <p:nvPr/>
        </p:nvSpPr>
        <p:spPr>
          <a:xfrm>
            <a:off x="9703182" y="3124199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123CF9DC-1124-4AB5-B9CD-CD121C6B7A91}"/>
              </a:ext>
            </a:extLst>
          </p:cNvPr>
          <p:cNvSpPr/>
          <p:nvPr/>
        </p:nvSpPr>
        <p:spPr>
          <a:xfrm>
            <a:off x="8670839" y="3306723"/>
            <a:ext cx="924666" cy="19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54B22CC2-B85B-42A0-8E04-E455645397C2}"/>
              </a:ext>
            </a:extLst>
          </p:cNvPr>
          <p:cNvCxnSpPr>
            <a:cxnSpLocks/>
            <a:stCxn id="18" idx="4"/>
            <a:endCxn id="20" idx="4"/>
          </p:cNvCxnSpPr>
          <p:nvPr/>
        </p:nvCxnSpPr>
        <p:spPr>
          <a:xfrm rot="5400000" flipH="1" flipV="1">
            <a:off x="5694497" y="631919"/>
            <a:ext cx="1247463" cy="7397435"/>
          </a:xfrm>
          <a:prstGeom prst="curvedConnector3">
            <a:avLst>
              <a:gd name="adj1" fmla="val -18325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AB04A4D7-442B-44C0-9DCB-FA2B6FBE6A78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16200000" flipH="1" flipV="1">
            <a:off x="4031194" y="1740956"/>
            <a:ext cx="1219024" cy="4042387"/>
          </a:xfrm>
          <a:prstGeom prst="curvedConnector3">
            <a:avLst>
              <a:gd name="adj1" fmla="val -18753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965A955A-458D-4CB2-A1D5-EBA7EFA3CD7A}"/>
              </a:ext>
            </a:extLst>
          </p:cNvPr>
          <p:cNvCxnSpPr>
            <a:cxnSpLocks/>
            <a:stCxn id="20" idx="0"/>
            <a:endCxn id="32" idx="0"/>
          </p:cNvCxnSpPr>
          <p:nvPr/>
        </p:nvCxnSpPr>
        <p:spPr>
          <a:xfrm rot="16200000" flipH="1" flipV="1">
            <a:off x="8325203" y="1460894"/>
            <a:ext cx="28439" cy="3355048"/>
          </a:xfrm>
          <a:prstGeom prst="curvedConnector3">
            <a:avLst>
              <a:gd name="adj1" fmla="val -803826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67CA4A5-205E-4D3D-97C7-3BF0F18E8CAB}"/>
              </a:ext>
            </a:extLst>
          </p:cNvPr>
          <p:cNvSpPr txBox="1"/>
          <p:nvPr/>
        </p:nvSpPr>
        <p:spPr>
          <a:xfrm>
            <a:off x="5217786" y="5796634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cur = tmp</a:t>
            </a:r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AE2AA1E-41D8-43FD-AC24-B22C82AE2A8D}"/>
              </a:ext>
            </a:extLst>
          </p:cNvPr>
          <p:cNvSpPr/>
          <p:nvPr/>
        </p:nvSpPr>
        <p:spPr>
          <a:xfrm>
            <a:off x="4556074" y="3778576"/>
            <a:ext cx="752101" cy="2102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tmp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44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048870" y="3081428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>
            <a:off x="3541058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07858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>
            <a:off x="5307105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347011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7046258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86164" y="323625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13" name="连接符: 曲线 12"/>
          <p:cNvCxnSpPr>
            <a:stCxn id="4" idx="4"/>
            <a:endCxn id="8" idx="4"/>
          </p:cNvCxnSpPr>
          <p:nvPr/>
        </p:nvCxnSpPr>
        <p:spPr>
          <a:xfrm rot="16200000" flipH="1">
            <a:off x="3983596" y="1043172"/>
            <a:ext cx="56219" cy="5298141"/>
          </a:xfrm>
          <a:prstGeom prst="curvedConnector3">
            <a:avLst>
              <a:gd name="adj1" fmla="val 506624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/>
          <p:cNvCxnSpPr>
            <a:stCxn id="6" idx="0"/>
            <a:endCxn id="4" idx="0"/>
          </p:cNvCxnSpPr>
          <p:nvPr/>
        </p:nvCxnSpPr>
        <p:spPr>
          <a:xfrm rot="16200000" flipV="1">
            <a:off x="3114020" y="1330044"/>
            <a:ext cx="56219" cy="3558988"/>
          </a:xfrm>
          <a:prstGeom prst="curvedConnector3">
            <a:avLst>
              <a:gd name="adj1" fmla="val 506624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/>
          <p:cNvCxnSpPr/>
          <p:nvPr/>
        </p:nvCxnSpPr>
        <p:spPr>
          <a:xfrm rot="16200000" flipV="1">
            <a:off x="5804647" y="2245097"/>
            <a:ext cx="12700" cy="1766047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头: 右 16">
            <a:extLst>
              <a:ext uri="{FF2B5EF4-FFF2-40B4-BE49-F238E27FC236}">
                <a16:creationId xmlns:a16="http://schemas.microsoft.com/office/drawing/2014/main" id="{75D58CAC-FD21-4C50-8EFD-4D34ECB38D09}"/>
              </a:ext>
            </a:extLst>
          </p:cNvPr>
          <p:cNvSpPr/>
          <p:nvPr/>
        </p:nvSpPr>
        <p:spPr>
          <a:xfrm>
            <a:off x="1806387" y="3305641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171119F-FAB4-4F1D-8D88-DE86A092B51C}"/>
              </a:ext>
            </a:extLst>
          </p:cNvPr>
          <p:cNvSpPr/>
          <p:nvPr/>
        </p:nvSpPr>
        <p:spPr>
          <a:xfrm>
            <a:off x="2855257" y="3127087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236C898-CD08-4267-BF8E-CF5C844D6EAD}"/>
              </a:ext>
            </a:extLst>
          </p:cNvPr>
          <p:cNvSpPr txBox="1"/>
          <p:nvPr/>
        </p:nvSpPr>
        <p:spPr>
          <a:xfrm>
            <a:off x="2855257" y="4616824"/>
            <a:ext cx="6942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const newNode = new Node(cur.element); // - </a:t>
            </a:r>
            <a:r>
              <a:rPr lang="zh-CN" altLang="en-US"/>
              <a:t>生成待插入的新节点</a:t>
            </a:r>
            <a:endParaRPr lang="en-US" altLang="zh-CN"/>
          </a:p>
          <a:p>
            <a:r>
              <a:rPr lang="en-US" altLang="zh-CN"/>
              <a:t>//</a:t>
            </a:r>
            <a:r>
              <a:rPr lang="zh-CN" altLang="en-US"/>
              <a:t> 下面两步成功将</a:t>
            </a:r>
            <a:r>
              <a:rPr lang="en-US" altLang="zh-CN"/>
              <a:t>newNode</a:t>
            </a:r>
            <a:r>
              <a:rPr lang="zh-CN" altLang="en-US"/>
              <a:t>接到了</a:t>
            </a:r>
            <a:r>
              <a:rPr lang="en-US" altLang="zh-CN"/>
              <a:t>2</a:t>
            </a:r>
            <a:r>
              <a:rPr lang="zh-CN" altLang="en-US"/>
              <a:t>的前面，</a:t>
            </a:r>
            <a:r>
              <a:rPr lang="en-US" altLang="zh-CN"/>
              <a:t>1</a:t>
            </a:r>
            <a:r>
              <a:rPr lang="zh-CN" altLang="en-US"/>
              <a:t>的后面。</a:t>
            </a:r>
            <a:endParaRPr lang="en-US" altLang="zh-CN"/>
          </a:p>
          <a:p>
            <a:r>
              <a:rPr lang="en-US" altLang="zh-CN"/>
              <a:t>newNode.next = cur.next; </a:t>
            </a:r>
          </a:p>
          <a:p>
            <a:r>
              <a:rPr lang="en-US" altLang="zh-CN"/>
              <a:t>cur.next = newNode; </a:t>
            </a:r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C5F5965-FA8B-45E0-AA41-7C5386982162}"/>
              </a:ext>
            </a:extLst>
          </p:cNvPr>
          <p:cNvSpPr/>
          <p:nvPr/>
        </p:nvSpPr>
        <p:spPr>
          <a:xfrm>
            <a:off x="1048870" y="3861545"/>
            <a:ext cx="627530" cy="210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335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87708" y="1552838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 rot="20691497" flipV="1">
            <a:off x="3144253" y="4050025"/>
            <a:ext cx="3289635" cy="224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96758" y="2281934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 rot="725577" flipV="1">
            <a:off x="5342735" y="2809466"/>
            <a:ext cx="2680990" cy="2369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962906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10448366" y="3319136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374900" y="323084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13" name="连接符: 曲线 12"/>
          <p:cNvCxnSpPr>
            <a:cxnSpLocks/>
            <a:stCxn id="4" idx="4"/>
            <a:endCxn id="8" idx="4"/>
          </p:cNvCxnSpPr>
          <p:nvPr/>
        </p:nvCxnSpPr>
        <p:spPr>
          <a:xfrm rot="16200000" flipH="1">
            <a:off x="3996668" y="-559651"/>
            <a:ext cx="1584809" cy="6975198"/>
          </a:xfrm>
          <a:prstGeom prst="curvedConnector3">
            <a:avLst>
              <a:gd name="adj1" fmla="val 114424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/>
          <p:cNvCxnSpPr>
            <a:cxnSpLocks/>
            <a:stCxn id="6" idx="0"/>
            <a:endCxn id="4" idx="0"/>
          </p:cNvCxnSpPr>
          <p:nvPr/>
        </p:nvCxnSpPr>
        <p:spPr>
          <a:xfrm rot="16200000" flipV="1">
            <a:off x="2791450" y="62861"/>
            <a:ext cx="729096" cy="3709050"/>
          </a:xfrm>
          <a:prstGeom prst="curvedConnector3">
            <a:avLst>
              <a:gd name="adj1" fmla="val 131354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头: 右 16">
            <a:extLst>
              <a:ext uri="{FF2B5EF4-FFF2-40B4-BE49-F238E27FC236}">
                <a16:creationId xmlns:a16="http://schemas.microsoft.com/office/drawing/2014/main" id="{75D58CAC-FD21-4C50-8EFD-4D34ECB38D09}"/>
              </a:ext>
            </a:extLst>
          </p:cNvPr>
          <p:cNvSpPr/>
          <p:nvPr/>
        </p:nvSpPr>
        <p:spPr>
          <a:xfrm rot="966889">
            <a:off x="1665173" y="2153439"/>
            <a:ext cx="3064200" cy="198769"/>
          </a:xfrm>
          <a:prstGeom prst="rightArrow">
            <a:avLst>
              <a:gd name="adj1" fmla="val 6132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171119F-FAB4-4F1D-8D88-DE86A092B51C}"/>
              </a:ext>
            </a:extLst>
          </p:cNvPr>
          <p:cNvSpPr/>
          <p:nvPr/>
        </p:nvSpPr>
        <p:spPr>
          <a:xfrm>
            <a:off x="2305747" y="4371662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C5F5965-FA8B-45E0-AA41-7C5386982162}"/>
              </a:ext>
            </a:extLst>
          </p:cNvPr>
          <p:cNvSpPr/>
          <p:nvPr/>
        </p:nvSpPr>
        <p:spPr>
          <a:xfrm>
            <a:off x="4696758" y="2980005"/>
            <a:ext cx="627530" cy="210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</a:t>
            </a:r>
            <a:endParaRPr lang="zh-CN" altLang="en-US"/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AACE8B4D-E423-4821-8477-DD901474A351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6215741" y="1076717"/>
            <a:ext cx="855713" cy="3266148"/>
          </a:xfrm>
          <a:prstGeom prst="curvedConnector3">
            <a:avLst>
              <a:gd name="adj1" fmla="val 12671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9B4BF629-BDEA-4912-95FF-588CA1584237}"/>
              </a:ext>
            </a:extLst>
          </p:cNvPr>
          <p:cNvSpPr/>
          <p:nvPr/>
        </p:nvSpPr>
        <p:spPr>
          <a:xfrm>
            <a:off x="6348134" y="3152638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9793BBCA-EE85-463B-BCA8-6AAE862FE407}"/>
              </a:ext>
            </a:extLst>
          </p:cNvPr>
          <p:cNvSpPr/>
          <p:nvPr/>
        </p:nvSpPr>
        <p:spPr>
          <a:xfrm>
            <a:off x="7026094" y="3332159"/>
            <a:ext cx="924666" cy="19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2B3B7E3-050D-4224-96E3-E1CC6E7F327C}"/>
              </a:ext>
            </a:extLst>
          </p:cNvPr>
          <p:cNvSpPr/>
          <p:nvPr/>
        </p:nvSpPr>
        <p:spPr>
          <a:xfrm>
            <a:off x="9703182" y="3124199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123CF9DC-1124-4AB5-B9CD-CD121C6B7A91}"/>
              </a:ext>
            </a:extLst>
          </p:cNvPr>
          <p:cNvSpPr/>
          <p:nvPr/>
        </p:nvSpPr>
        <p:spPr>
          <a:xfrm>
            <a:off x="8670839" y="3306723"/>
            <a:ext cx="924666" cy="19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54B22CC2-B85B-42A0-8E04-E455645397C2}"/>
              </a:ext>
            </a:extLst>
          </p:cNvPr>
          <p:cNvCxnSpPr>
            <a:cxnSpLocks/>
            <a:stCxn id="18" idx="4"/>
            <a:endCxn id="20" idx="4"/>
          </p:cNvCxnSpPr>
          <p:nvPr/>
        </p:nvCxnSpPr>
        <p:spPr>
          <a:xfrm rot="5400000" flipH="1" flipV="1">
            <a:off x="5694497" y="631919"/>
            <a:ext cx="1247463" cy="7397435"/>
          </a:xfrm>
          <a:prstGeom prst="curvedConnector3">
            <a:avLst>
              <a:gd name="adj1" fmla="val -18325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AB04A4D7-442B-44C0-9DCB-FA2B6FBE6A78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16200000" flipH="1" flipV="1">
            <a:off x="4031194" y="1740956"/>
            <a:ext cx="1219024" cy="4042387"/>
          </a:xfrm>
          <a:prstGeom prst="curvedConnector3">
            <a:avLst>
              <a:gd name="adj1" fmla="val -18753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965A955A-458D-4CB2-A1D5-EBA7EFA3CD7A}"/>
              </a:ext>
            </a:extLst>
          </p:cNvPr>
          <p:cNvCxnSpPr>
            <a:cxnSpLocks/>
            <a:stCxn id="20" idx="0"/>
            <a:endCxn id="32" idx="0"/>
          </p:cNvCxnSpPr>
          <p:nvPr/>
        </p:nvCxnSpPr>
        <p:spPr>
          <a:xfrm rot="16200000" flipH="1" flipV="1">
            <a:off x="8325203" y="1460894"/>
            <a:ext cx="28439" cy="3355048"/>
          </a:xfrm>
          <a:prstGeom prst="curvedConnector3">
            <a:avLst>
              <a:gd name="adj1" fmla="val -803826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67CA4A5-205E-4D3D-97C7-3BF0F18E8CAB}"/>
              </a:ext>
            </a:extLst>
          </p:cNvPr>
          <p:cNvSpPr txBox="1"/>
          <p:nvPr/>
        </p:nvSpPr>
        <p:spPr>
          <a:xfrm>
            <a:off x="5217786" y="5796634"/>
            <a:ext cx="4086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tmp = cur.next;</a:t>
            </a:r>
          </a:p>
          <a:p>
            <a:r>
              <a:rPr lang="en-US" altLang="zh-CN"/>
              <a:t>cur.next = cur.next ? cur.next.next : null;</a:t>
            </a:r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AE2AA1E-41D8-43FD-AC24-B22C82AE2A8D}"/>
              </a:ext>
            </a:extLst>
          </p:cNvPr>
          <p:cNvSpPr/>
          <p:nvPr/>
        </p:nvSpPr>
        <p:spPr>
          <a:xfrm>
            <a:off x="6291175" y="3802971"/>
            <a:ext cx="752101" cy="2102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tmp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238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87708" y="1552838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 rot="20691497" flipV="1">
            <a:off x="3144253" y="4050025"/>
            <a:ext cx="3289635" cy="224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96758" y="2281934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 rot="725577" flipV="1">
            <a:off x="5342735" y="2809466"/>
            <a:ext cx="2680990" cy="2369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962906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10448366" y="3319136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374900" y="323084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13" name="连接符: 曲线 12"/>
          <p:cNvCxnSpPr>
            <a:cxnSpLocks/>
            <a:stCxn id="4" idx="4"/>
            <a:endCxn id="8" idx="4"/>
          </p:cNvCxnSpPr>
          <p:nvPr/>
        </p:nvCxnSpPr>
        <p:spPr>
          <a:xfrm rot="16200000" flipH="1">
            <a:off x="3996668" y="-559651"/>
            <a:ext cx="1584809" cy="6975198"/>
          </a:xfrm>
          <a:prstGeom prst="curvedConnector3">
            <a:avLst>
              <a:gd name="adj1" fmla="val 114424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/>
          <p:cNvCxnSpPr>
            <a:cxnSpLocks/>
            <a:stCxn id="6" idx="0"/>
            <a:endCxn id="4" idx="0"/>
          </p:cNvCxnSpPr>
          <p:nvPr/>
        </p:nvCxnSpPr>
        <p:spPr>
          <a:xfrm rot="16200000" flipV="1">
            <a:off x="2791450" y="62861"/>
            <a:ext cx="729096" cy="3709050"/>
          </a:xfrm>
          <a:prstGeom prst="curvedConnector3">
            <a:avLst>
              <a:gd name="adj1" fmla="val 131354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头: 右 16">
            <a:extLst>
              <a:ext uri="{FF2B5EF4-FFF2-40B4-BE49-F238E27FC236}">
                <a16:creationId xmlns:a16="http://schemas.microsoft.com/office/drawing/2014/main" id="{75D58CAC-FD21-4C50-8EFD-4D34ECB38D09}"/>
              </a:ext>
            </a:extLst>
          </p:cNvPr>
          <p:cNvSpPr/>
          <p:nvPr/>
        </p:nvSpPr>
        <p:spPr>
          <a:xfrm rot="966889">
            <a:off x="1665173" y="2153439"/>
            <a:ext cx="3064200" cy="198769"/>
          </a:xfrm>
          <a:prstGeom prst="rightArrow">
            <a:avLst>
              <a:gd name="adj1" fmla="val 6132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171119F-FAB4-4F1D-8D88-DE86A092B51C}"/>
              </a:ext>
            </a:extLst>
          </p:cNvPr>
          <p:cNvSpPr/>
          <p:nvPr/>
        </p:nvSpPr>
        <p:spPr>
          <a:xfrm>
            <a:off x="2305747" y="4371662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C5F5965-FA8B-45E0-AA41-7C5386982162}"/>
              </a:ext>
            </a:extLst>
          </p:cNvPr>
          <p:cNvSpPr/>
          <p:nvPr/>
        </p:nvSpPr>
        <p:spPr>
          <a:xfrm>
            <a:off x="6329832" y="4082832"/>
            <a:ext cx="627530" cy="210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</a:t>
            </a:r>
            <a:endParaRPr lang="zh-CN" altLang="en-US"/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AACE8B4D-E423-4821-8477-DD901474A351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6215741" y="1076717"/>
            <a:ext cx="855713" cy="3266148"/>
          </a:xfrm>
          <a:prstGeom prst="curvedConnector3">
            <a:avLst>
              <a:gd name="adj1" fmla="val 12671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9B4BF629-BDEA-4912-95FF-588CA1584237}"/>
              </a:ext>
            </a:extLst>
          </p:cNvPr>
          <p:cNvSpPr/>
          <p:nvPr/>
        </p:nvSpPr>
        <p:spPr>
          <a:xfrm>
            <a:off x="6348134" y="3152638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9793BBCA-EE85-463B-BCA8-6AAE862FE407}"/>
              </a:ext>
            </a:extLst>
          </p:cNvPr>
          <p:cNvSpPr/>
          <p:nvPr/>
        </p:nvSpPr>
        <p:spPr>
          <a:xfrm>
            <a:off x="7026094" y="3332159"/>
            <a:ext cx="924666" cy="19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2B3B7E3-050D-4224-96E3-E1CC6E7F327C}"/>
              </a:ext>
            </a:extLst>
          </p:cNvPr>
          <p:cNvSpPr/>
          <p:nvPr/>
        </p:nvSpPr>
        <p:spPr>
          <a:xfrm>
            <a:off x="9703182" y="3124199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123CF9DC-1124-4AB5-B9CD-CD121C6B7A91}"/>
              </a:ext>
            </a:extLst>
          </p:cNvPr>
          <p:cNvSpPr/>
          <p:nvPr/>
        </p:nvSpPr>
        <p:spPr>
          <a:xfrm>
            <a:off x="8670839" y="3306723"/>
            <a:ext cx="924666" cy="19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54B22CC2-B85B-42A0-8E04-E455645397C2}"/>
              </a:ext>
            </a:extLst>
          </p:cNvPr>
          <p:cNvCxnSpPr>
            <a:cxnSpLocks/>
            <a:stCxn id="18" idx="4"/>
            <a:endCxn id="20" idx="4"/>
          </p:cNvCxnSpPr>
          <p:nvPr/>
        </p:nvCxnSpPr>
        <p:spPr>
          <a:xfrm rot="5400000" flipH="1" flipV="1">
            <a:off x="5694497" y="631919"/>
            <a:ext cx="1247463" cy="7397435"/>
          </a:xfrm>
          <a:prstGeom prst="curvedConnector3">
            <a:avLst>
              <a:gd name="adj1" fmla="val -18325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AB04A4D7-442B-44C0-9DCB-FA2B6FBE6A78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16200000" flipH="1" flipV="1">
            <a:off x="4031194" y="1740956"/>
            <a:ext cx="1219024" cy="4042387"/>
          </a:xfrm>
          <a:prstGeom prst="curvedConnector3">
            <a:avLst>
              <a:gd name="adj1" fmla="val -18753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965A955A-458D-4CB2-A1D5-EBA7EFA3CD7A}"/>
              </a:ext>
            </a:extLst>
          </p:cNvPr>
          <p:cNvCxnSpPr>
            <a:cxnSpLocks/>
            <a:stCxn id="20" idx="0"/>
            <a:endCxn id="32" idx="0"/>
          </p:cNvCxnSpPr>
          <p:nvPr/>
        </p:nvCxnSpPr>
        <p:spPr>
          <a:xfrm rot="16200000" flipH="1" flipV="1">
            <a:off x="8325203" y="1460894"/>
            <a:ext cx="28439" cy="3355048"/>
          </a:xfrm>
          <a:prstGeom prst="curvedConnector3">
            <a:avLst>
              <a:gd name="adj1" fmla="val -803826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67CA4A5-205E-4D3D-97C7-3BF0F18E8CAB}"/>
              </a:ext>
            </a:extLst>
          </p:cNvPr>
          <p:cNvSpPr txBox="1"/>
          <p:nvPr/>
        </p:nvSpPr>
        <p:spPr>
          <a:xfrm>
            <a:off x="5217786" y="5796634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cur = tmp;</a:t>
            </a:r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AE2AA1E-41D8-43FD-AC24-B22C82AE2A8D}"/>
              </a:ext>
            </a:extLst>
          </p:cNvPr>
          <p:cNvSpPr/>
          <p:nvPr/>
        </p:nvSpPr>
        <p:spPr>
          <a:xfrm>
            <a:off x="6291175" y="3802971"/>
            <a:ext cx="752101" cy="2102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tmp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646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87708" y="1552838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 rot="21427784" flipV="1">
            <a:off x="3062600" y="4509619"/>
            <a:ext cx="3289635" cy="224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96758" y="2281934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 rot="725577" flipV="1">
            <a:off x="5342735" y="2809466"/>
            <a:ext cx="2680990" cy="2369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962906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10448366" y="3319136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374900" y="323084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13" name="连接符: 曲线 12"/>
          <p:cNvCxnSpPr>
            <a:cxnSpLocks/>
            <a:stCxn id="4" idx="4"/>
            <a:endCxn id="8" idx="4"/>
          </p:cNvCxnSpPr>
          <p:nvPr/>
        </p:nvCxnSpPr>
        <p:spPr>
          <a:xfrm rot="16200000" flipH="1">
            <a:off x="3996668" y="-559651"/>
            <a:ext cx="1584809" cy="6975198"/>
          </a:xfrm>
          <a:prstGeom prst="curvedConnector3">
            <a:avLst>
              <a:gd name="adj1" fmla="val 114424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/>
          <p:cNvCxnSpPr>
            <a:cxnSpLocks/>
            <a:stCxn id="6" idx="0"/>
            <a:endCxn id="4" idx="0"/>
          </p:cNvCxnSpPr>
          <p:nvPr/>
        </p:nvCxnSpPr>
        <p:spPr>
          <a:xfrm rot="16200000" flipV="1">
            <a:off x="2791450" y="62861"/>
            <a:ext cx="729096" cy="3709050"/>
          </a:xfrm>
          <a:prstGeom prst="curvedConnector3">
            <a:avLst>
              <a:gd name="adj1" fmla="val 131354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头: 右 16">
            <a:extLst>
              <a:ext uri="{FF2B5EF4-FFF2-40B4-BE49-F238E27FC236}">
                <a16:creationId xmlns:a16="http://schemas.microsoft.com/office/drawing/2014/main" id="{75D58CAC-FD21-4C50-8EFD-4D34ECB38D09}"/>
              </a:ext>
            </a:extLst>
          </p:cNvPr>
          <p:cNvSpPr/>
          <p:nvPr/>
        </p:nvSpPr>
        <p:spPr>
          <a:xfrm rot="966889">
            <a:off x="1665173" y="2153439"/>
            <a:ext cx="3064200" cy="198769"/>
          </a:xfrm>
          <a:prstGeom prst="rightArrow">
            <a:avLst>
              <a:gd name="adj1" fmla="val 6132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171119F-FAB4-4F1D-8D88-DE86A092B51C}"/>
              </a:ext>
            </a:extLst>
          </p:cNvPr>
          <p:cNvSpPr/>
          <p:nvPr/>
        </p:nvSpPr>
        <p:spPr>
          <a:xfrm>
            <a:off x="2305747" y="4371662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C5F5965-FA8B-45E0-AA41-7C5386982162}"/>
              </a:ext>
            </a:extLst>
          </p:cNvPr>
          <p:cNvSpPr/>
          <p:nvPr/>
        </p:nvSpPr>
        <p:spPr>
          <a:xfrm>
            <a:off x="6556991" y="4898981"/>
            <a:ext cx="627530" cy="210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</a:t>
            </a:r>
            <a:endParaRPr lang="zh-CN" altLang="en-US"/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AACE8B4D-E423-4821-8477-DD901474A351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6215741" y="1076717"/>
            <a:ext cx="855713" cy="3266148"/>
          </a:xfrm>
          <a:prstGeom prst="curvedConnector3">
            <a:avLst>
              <a:gd name="adj1" fmla="val 12671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9B4BF629-BDEA-4912-95FF-588CA1584237}"/>
              </a:ext>
            </a:extLst>
          </p:cNvPr>
          <p:cNvSpPr/>
          <p:nvPr/>
        </p:nvSpPr>
        <p:spPr>
          <a:xfrm>
            <a:off x="6556991" y="4289610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9793BBCA-EE85-463B-BCA8-6AAE862FE407}"/>
              </a:ext>
            </a:extLst>
          </p:cNvPr>
          <p:cNvSpPr/>
          <p:nvPr/>
        </p:nvSpPr>
        <p:spPr>
          <a:xfrm rot="20462756">
            <a:off x="7147662" y="4091751"/>
            <a:ext cx="2754620" cy="136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2B3B7E3-050D-4224-96E3-E1CC6E7F327C}"/>
              </a:ext>
            </a:extLst>
          </p:cNvPr>
          <p:cNvSpPr/>
          <p:nvPr/>
        </p:nvSpPr>
        <p:spPr>
          <a:xfrm>
            <a:off x="9703182" y="3124199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123CF9DC-1124-4AB5-B9CD-CD121C6B7A91}"/>
              </a:ext>
            </a:extLst>
          </p:cNvPr>
          <p:cNvSpPr/>
          <p:nvPr/>
        </p:nvSpPr>
        <p:spPr>
          <a:xfrm>
            <a:off x="8670839" y="3306723"/>
            <a:ext cx="924666" cy="19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54B22CC2-B85B-42A0-8E04-E455645397C2}"/>
              </a:ext>
            </a:extLst>
          </p:cNvPr>
          <p:cNvCxnSpPr>
            <a:cxnSpLocks/>
            <a:stCxn id="18" idx="4"/>
            <a:endCxn id="20" idx="4"/>
          </p:cNvCxnSpPr>
          <p:nvPr/>
        </p:nvCxnSpPr>
        <p:spPr>
          <a:xfrm rot="5400000" flipH="1" flipV="1">
            <a:off x="5694497" y="631919"/>
            <a:ext cx="1247463" cy="7397435"/>
          </a:xfrm>
          <a:prstGeom prst="curvedConnector3">
            <a:avLst>
              <a:gd name="adj1" fmla="val -18325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AB04A4D7-442B-44C0-9DCB-FA2B6FBE6A78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16200000" flipH="1" flipV="1">
            <a:off x="4704108" y="2205014"/>
            <a:ext cx="82052" cy="4251244"/>
          </a:xfrm>
          <a:prstGeom prst="curvedConnector3">
            <a:avLst>
              <a:gd name="adj1" fmla="val -278604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965A955A-458D-4CB2-A1D5-EBA7EFA3CD7A}"/>
              </a:ext>
            </a:extLst>
          </p:cNvPr>
          <p:cNvCxnSpPr>
            <a:cxnSpLocks/>
            <a:stCxn id="20" idx="0"/>
            <a:endCxn id="32" idx="0"/>
          </p:cNvCxnSpPr>
          <p:nvPr/>
        </p:nvCxnSpPr>
        <p:spPr>
          <a:xfrm rot="16200000" flipH="1" flipV="1">
            <a:off x="7861146" y="2133808"/>
            <a:ext cx="1165411" cy="3146191"/>
          </a:xfrm>
          <a:prstGeom prst="curvedConnector3">
            <a:avLst>
              <a:gd name="adj1" fmla="val -19615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67CA4A5-205E-4D3D-97C7-3BF0F18E8CAB}"/>
              </a:ext>
            </a:extLst>
          </p:cNvPr>
          <p:cNvSpPr txBox="1"/>
          <p:nvPr/>
        </p:nvSpPr>
        <p:spPr>
          <a:xfrm>
            <a:off x="5010523" y="5336644"/>
            <a:ext cx="4086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tmp = cur.next;</a:t>
            </a:r>
          </a:p>
          <a:p>
            <a:r>
              <a:rPr lang="en-US" altLang="zh-CN"/>
              <a:t>cur.next = cur.next ? cur.next.next : null;</a:t>
            </a:r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AE2AA1E-41D8-43FD-AC24-B22C82AE2A8D}"/>
              </a:ext>
            </a:extLst>
          </p:cNvPr>
          <p:cNvSpPr/>
          <p:nvPr/>
        </p:nvSpPr>
        <p:spPr>
          <a:xfrm>
            <a:off x="7923652" y="3835718"/>
            <a:ext cx="752101" cy="2102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tmp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000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87708" y="1552838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 rot="21427784" flipV="1">
            <a:off x="3062600" y="4509619"/>
            <a:ext cx="3289635" cy="224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96758" y="2281934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 rot="725577" flipV="1">
            <a:off x="5342735" y="2809466"/>
            <a:ext cx="2680990" cy="2369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962906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10448366" y="3319136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374900" y="323084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13" name="连接符: 曲线 12"/>
          <p:cNvCxnSpPr>
            <a:cxnSpLocks/>
            <a:stCxn id="4" idx="4"/>
            <a:endCxn id="8" idx="4"/>
          </p:cNvCxnSpPr>
          <p:nvPr/>
        </p:nvCxnSpPr>
        <p:spPr>
          <a:xfrm rot="16200000" flipH="1">
            <a:off x="3996668" y="-559651"/>
            <a:ext cx="1584809" cy="6975198"/>
          </a:xfrm>
          <a:prstGeom prst="curvedConnector3">
            <a:avLst>
              <a:gd name="adj1" fmla="val 114424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/>
          <p:cNvCxnSpPr>
            <a:cxnSpLocks/>
            <a:stCxn id="6" idx="0"/>
            <a:endCxn id="4" idx="0"/>
          </p:cNvCxnSpPr>
          <p:nvPr/>
        </p:nvCxnSpPr>
        <p:spPr>
          <a:xfrm rot="16200000" flipV="1">
            <a:off x="2791450" y="62861"/>
            <a:ext cx="729096" cy="3709050"/>
          </a:xfrm>
          <a:prstGeom prst="curvedConnector3">
            <a:avLst>
              <a:gd name="adj1" fmla="val 131354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头: 右 16">
            <a:extLst>
              <a:ext uri="{FF2B5EF4-FFF2-40B4-BE49-F238E27FC236}">
                <a16:creationId xmlns:a16="http://schemas.microsoft.com/office/drawing/2014/main" id="{75D58CAC-FD21-4C50-8EFD-4D34ECB38D09}"/>
              </a:ext>
            </a:extLst>
          </p:cNvPr>
          <p:cNvSpPr/>
          <p:nvPr/>
        </p:nvSpPr>
        <p:spPr>
          <a:xfrm rot="966889">
            <a:off x="1665173" y="2153439"/>
            <a:ext cx="3064200" cy="198769"/>
          </a:xfrm>
          <a:prstGeom prst="rightArrow">
            <a:avLst>
              <a:gd name="adj1" fmla="val 6132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171119F-FAB4-4F1D-8D88-DE86A092B51C}"/>
              </a:ext>
            </a:extLst>
          </p:cNvPr>
          <p:cNvSpPr/>
          <p:nvPr/>
        </p:nvSpPr>
        <p:spPr>
          <a:xfrm>
            <a:off x="2305747" y="4371662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C5F5965-FA8B-45E0-AA41-7C5386982162}"/>
              </a:ext>
            </a:extLst>
          </p:cNvPr>
          <p:cNvSpPr/>
          <p:nvPr/>
        </p:nvSpPr>
        <p:spPr>
          <a:xfrm>
            <a:off x="7985937" y="4306555"/>
            <a:ext cx="627530" cy="210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</a:t>
            </a:r>
            <a:endParaRPr lang="zh-CN" altLang="en-US"/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AACE8B4D-E423-4821-8477-DD901474A351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6215741" y="1076717"/>
            <a:ext cx="855713" cy="3266148"/>
          </a:xfrm>
          <a:prstGeom prst="curvedConnector3">
            <a:avLst>
              <a:gd name="adj1" fmla="val 12671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9B4BF629-BDEA-4912-95FF-588CA1584237}"/>
              </a:ext>
            </a:extLst>
          </p:cNvPr>
          <p:cNvSpPr/>
          <p:nvPr/>
        </p:nvSpPr>
        <p:spPr>
          <a:xfrm>
            <a:off x="6556991" y="4289610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9793BBCA-EE85-463B-BCA8-6AAE862FE407}"/>
              </a:ext>
            </a:extLst>
          </p:cNvPr>
          <p:cNvSpPr/>
          <p:nvPr/>
        </p:nvSpPr>
        <p:spPr>
          <a:xfrm rot="20462756">
            <a:off x="7147662" y="4091751"/>
            <a:ext cx="2754620" cy="136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2B3B7E3-050D-4224-96E3-E1CC6E7F327C}"/>
              </a:ext>
            </a:extLst>
          </p:cNvPr>
          <p:cNvSpPr/>
          <p:nvPr/>
        </p:nvSpPr>
        <p:spPr>
          <a:xfrm>
            <a:off x="9703182" y="3124199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123CF9DC-1124-4AB5-B9CD-CD121C6B7A91}"/>
              </a:ext>
            </a:extLst>
          </p:cNvPr>
          <p:cNvSpPr/>
          <p:nvPr/>
        </p:nvSpPr>
        <p:spPr>
          <a:xfrm>
            <a:off x="8670839" y="3306723"/>
            <a:ext cx="924666" cy="19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54B22CC2-B85B-42A0-8E04-E455645397C2}"/>
              </a:ext>
            </a:extLst>
          </p:cNvPr>
          <p:cNvCxnSpPr>
            <a:cxnSpLocks/>
            <a:stCxn id="18" idx="4"/>
            <a:endCxn id="20" idx="4"/>
          </p:cNvCxnSpPr>
          <p:nvPr/>
        </p:nvCxnSpPr>
        <p:spPr>
          <a:xfrm rot="5400000" flipH="1" flipV="1">
            <a:off x="5694497" y="631919"/>
            <a:ext cx="1247463" cy="7397435"/>
          </a:xfrm>
          <a:prstGeom prst="curvedConnector3">
            <a:avLst>
              <a:gd name="adj1" fmla="val -18325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AB04A4D7-442B-44C0-9DCB-FA2B6FBE6A78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16200000" flipH="1" flipV="1">
            <a:off x="4704108" y="2205014"/>
            <a:ext cx="82052" cy="4251244"/>
          </a:xfrm>
          <a:prstGeom prst="curvedConnector3">
            <a:avLst>
              <a:gd name="adj1" fmla="val -278604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965A955A-458D-4CB2-A1D5-EBA7EFA3CD7A}"/>
              </a:ext>
            </a:extLst>
          </p:cNvPr>
          <p:cNvCxnSpPr>
            <a:cxnSpLocks/>
            <a:stCxn id="20" idx="0"/>
            <a:endCxn id="32" idx="0"/>
          </p:cNvCxnSpPr>
          <p:nvPr/>
        </p:nvCxnSpPr>
        <p:spPr>
          <a:xfrm rot="16200000" flipH="1" flipV="1">
            <a:off x="7861146" y="2133808"/>
            <a:ext cx="1165411" cy="3146191"/>
          </a:xfrm>
          <a:prstGeom prst="curvedConnector3">
            <a:avLst>
              <a:gd name="adj1" fmla="val -19615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AE2AA1E-41D8-43FD-AC24-B22C82AE2A8D}"/>
              </a:ext>
            </a:extLst>
          </p:cNvPr>
          <p:cNvSpPr/>
          <p:nvPr/>
        </p:nvSpPr>
        <p:spPr>
          <a:xfrm>
            <a:off x="7923652" y="3835718"/>
            <a:ext cx="752101" cy="2102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tmp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3E96494-E34C-4F9F-B6D9-AD0DE4705F7D}"/>
              </a:ext>
            </a:extLst>
          </p:cNvPr>
          <p:cNvSpPr txBox="1"/>
          <p:nvPr/>
        </p:nvSpPr>
        <p:spPr>
          <a:xfrm>
            <a:off x="5450541" y="578223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cur = tmp;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59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87708" y="1552838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 rot="21427784" flipV="1">
            <a:off x="3062600" y="4509619"/>
            <a:ext cx="3289635" cy="224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707417" y="2120359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 flipV="1">
            <a:off x="5386692" y="2369217"/>
            <a:ext cx="2680990" cy="2369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233168" y="2120359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10448366" y="3319136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374900" y="323084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13" name="连接符: 曲线 12"/>
          <p:cNvCxnSpPr>
            <a:cxnSpLocks/>
            <a:stCxn id="4" idx="4"/>
            <a:endCxn id="8" idx="4"/>
          </p:cNvCxnSpPr>
          <p:nvPr/>
        </p:nvCxnSpPr>
        <p:spPr>
          <a:xfrm rot="16200000" flipH="1">
            <a:off x="4640443" y="-1203426"/>
            <a:ext cx="567521" cy="7245460"/>
          </a:xfrm>
          <a:prstGeom prst="curvedConnector3">
            <a:avLst>
              <a:gd name="adj1" fmla="val 14028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/>
          <p:cNvCxnSpPr>
            <a:cxnSpLocks/>
            <a:stCxn id="6" idx="0"/>
            <a:endCxn id="4" idx="0"/>
          </p:cNvCxnSpPr>
          <p:nvPr/>
        </p:nvCxnSpPr>
        <p:spPr>
          <a:xfrm rot="16200000" flipV="1">
            <a:off x="2877568" y="-23256"/>
            <a:ext cx="567521" cy="3719709"/>
          </a:xfrm>
          <a:prstGeom prst="curvedConnector3">
            <a:avLst>
              <a:gd name="adj1" fmla="val 14028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头: 右 16">
            <a:extLst>
              <a:ext uri="{FF2B5EF4-FFF2-40B4-BE49-F238E27FC236}">
                <a16:creationId xmlns:a16="http://schemas.microsoft.com/office/drawing/2014/main" id="{75D58CAC-FD21-4C50-8EFD-4D34ECB38D09}"/>
              </a:ext>
            </a:extLst>
          </p:cNvPr>
          <p:cNvSpPr/>
          <p:nvPr/>
        </p:nvSpPr>
        <p:spPr>
          <a:xfrm rot="669988">
            <a:off x="1629228" y="2011675"/>
            <a:ext cx="3064200" cy="198769"/>
          </a:xfrm>
          <a:prstGeom prst="rightArrow">
            <a:avLst>
              <a:gd name="adj1" fmla="val 6132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171119F-FAB4-4F1D-8D88-DE86A092B51C}"/>
              </a:ext>
            </a:extLst>
          </p:cNvPr>
          <p:cNvSpPr/>
          <p:nvPr/>
        </p:nvSpPr>
        <p:spPr>
          <a:xfrm>
            <a:off x="2305747" y="4371662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C5F5965-FA8B-45E0-AA41-7C5386982162}"/>
              </a:ext>
            </a:extLst>
          </p:cNvPr>
          <p:cNvSpPr/>
          <p:nvPr/>
        </p:nvSpPr>
        <p:spPr>
          <a:xfrm>
            <a:off x="8239519" y="2912022"/>
            <a:ext cx="627530" cy="210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</a:t>
            </a:r>
            <a:endParaRPr lang="zh-CN" altLang="en-US"/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AACE8B4D-E423-4821-8477-DD901474A351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6784058" y="357483"/>
            <a:ext cx="12700" cy="3525751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9B4BF629-BDEA-4912-95FF-588CA1584237}"/>
              </a:ext>
            </a:extLst>
          </p:cNvPr>
          <p:cNvSpPr/>
          <p:nvPr/>
        </p:nvSpPr>
        <p:spPr>
          <a:xfrm>
            <a:off x="6556991" y="4289610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9793BBCA-EE85-463B-BCA8-6AAE862FE407}"/>
              </a:ext>
            </a:extLst>
          </p:cNvPr>
          <p:cNvSpPr/>
          <p:nvPr/>
        </p:nvSpPr>
        <p:spPr>
          <a:xfrm rot="20462756">
            <a:off x="7147662" y="4091751"/>
            <a:ext cx="2754620" cy="136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2B3B7E3-050D-4224-96E3-E1CC6E7F327C}"/>
              </a:ext>
            </a:extLst>
          </p:cNvPr>
          <p:cNvSpPr/>
          <p:nvPr/>
        </p:nvSpPr>
        <p:spPr>
          <a:xfrm>
            <a:off x="9703182" y="3124199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123CF9DC-1124-4AB5-B9CD-CD121C6B7A91}"/>
              </a:ext>
            </a:extLst>
          </p:cNvPr>
          <p:cNvSpPr/>
          <p:nvPr/>
        </p:nvSpPr>
        <p:spPr>
          <a:xfrm rot="1036541">
            <a:off x="8900053" y="2704679"/>
            <a:ext cx="2734637" cy="256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54B22CC2-B85B-42A0-8E04-E455645397C2}"/>
              </a:ext>
            </a:extLst>
          </p:cNvPr>
          <p:cNvCxnSpPr>
            <a:cxnSpLocks/>
            <a:stCxn id="18" idx="4"/>
            <a:endCxn id="20" idx="4"/>
          </p:cNvCxnSpPr>
          <p:nvPr/>
        </p:nvCxnSpPr>
        <p:spPr>
          <a:xfrm rot="5400000" flipH="1" flipV="1">
            <a:off x="5694497" y="631919"/>
            <a:ext cx="1247463" cy="7397435"/>
          </a:xfrm>
          <a:prstGeom prst="curvedConnector3">
            <a:avLst>
              <a:gd name="adj1" fmla="val -18325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AB04A4D7-442B-44C0-9DCB-FA2B6FBE6A78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16200000" flipH="1" flipV="1">
            <a:off x="4704108" y="2205014"/>
            <a:ext cx="82052" cy="4251244"/>
          </a:xfrm>
          <a:prstGeom prst="curvedConnector3">
            <a:avLst>
              <a:gd name="adj1" fmla="val -278604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965A955A-458D-4CB2-A1D5-EBA7EFA3CD7A}"/>
              </a:ext>
            </a:extLst>
          </p:cNvPr>
          <p:cNvCxnSpPr>
            <a:cxnSpLocks/>
            <a:stCxn id="20" idx="0"/>
            <a:endCxn id="32" idx="0"/>
          </p:cNvCxnSpPr>
          <p:nvPr/>
        </p:nvCxnSpPr>
        <p:spPr>
          <a:xfrm rot="16200000" flipH="1" flipV="1">
            <a:off x="7861146" y="2133808"/>
            <a:ext cx="1165411" cy="3146191"/>
          </a:xfrm>
          <a:prstGeom prst="curvedConnector3">
            <a:avLst>
              <a:gd name="adj1" fmla="val -19615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AE2AA1E-41D8-43FD-AC24-B22C82AE2A8D}"/>
              </a:ext>
            </a:extLst>
          </p:cNvPr>
          <p:cNvSpPr/>
          <p:nvPr/>
        </p:nvSpPr>
        <p:spPr>
          <a:xfrm>
            <a:off x="9656551" y="3765724"/>
            <a:ext cx="752101" cy="2102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tmp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7F11B91-782B-4D2F-80E8-E8156A48641D}"/>
              </a:ext>
            </a:extLst>
          </p:cNvPr>
          <p:cNvSpPr txBox="1"/>
          <p:nvPr/>
        </p:nvSpPr>
        <p:spPr>
          <a:xfrm>
            <a:off x="4500282" y="5692588"/>
            <a:ext cx="5110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tmp = cur.next;</a:t>
            </a:r>
          </a:p>
          <a:p>
            <a:r>
              <a:rPr lang="en-US" altLang="zh-CN"/>
              <a:t>cur.next = cur.next ? cur.next.next : null;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400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87708" y="1552838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 rot="21427784" flipV="1">
            <a:off x="3062600" y="4509619"/>
            <a:ext cx="3289635" cy="224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707417" y="2120359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 flipV="1">
            <a:off x="5386692" y="2369217"/>
            <a:ext cx="2680990" cy="2369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233168" y="2120359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10448366" y="3319136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374900" y="323084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13" name="连接符: 曲线 12"/>
          <p:cNvCxnSpPr>
            <a:cxnSpLocks/>
            <a:stCxn id="4" idx="4"/>
            <a:endCxn id="8" idx="4"/>
          </p:cNvCxnSpPr>
          <p:nvPr/>
        </p:nvCxnSpPr>
        <p:spPr>
          <a:xfrm rot="16200000" flipH="1">
            <a:off x="4640443" y="-1203426"/>
            <a:ext cx="567521" cy="7245460"/>
          </a:xfrm>
          <a:prstGeom prst="curvedConnector3">
            <a:avLst>
              <a:gd name="adj1" fmla="val 14028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/>
          <p:cNvCxnSpPr>
            <a:cxnSpLocks/>
            <a:stCxn id="6" idx="0"/>
            <a:endCxn id="4" idx="0"/>
          </p:cNvCxnSpPr>
          <p:nvPr/>
        </p:nvCxnSpPr>
        <p:spPr>
          <a:xfrm rot="16200000" flipV="1">
            <a:off x="2877568" y="-23256"/>
            <a:ext cx="567521" cy="3719709"/>
          </a:xfrm>
          <a:prstGeom prst="curvedConnector3">
            <a:avLst>
              <a:gd name="adj1" fmla="val 14028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头: 右 16">
            <a:extLst>
              <a:ext uri="{FF2B5EF4-FFF2-40B4-BE49-F238E27FC236}">
                <a16:creationId xmlns:a16="http://schemas.microsoft.com/office/drawing/2014/main" id="{75D58CAC-FD21-4C50-8EFD-4D34ECB38D09}"/>
              </a:ext>
            </a:extLst>
          </p:cNvPr>
          <p:cNvSpPr/>
          <p:nvPr/>
        </p:nvSpPr>
        <p:spPr>
          <a:xfrm rot="669988">
            <a:off x="1629228" y="2011675"/>
            <a:ext cx="3064200" cy="198769"/>
          </a:xfrm>
          <a:prstGeom prst="rightArrow">
            <a:avLst>
              <a:gd name="adj1" fmla="val 6132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171119F-FAB4-4F1D-8D88-DE86A092B51C}"/>
              </a:ext>
            </a:extLst>
          </p:cNvPr>
          <p:cNvSpPr/>
          <p:nvPr/>
        </p:nvSpPr>
        <p:spPr>
          <a:xfrm>
            <a:off x="2305747" y="4371662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C5F5965-FA8B-45E0-AA41-7C5386982162}"/>
              </a:ext>
            </a:extLst>
          </p:cNvPr>
          <p:cNvSpPr/>
          <p:nvPr/>
        </p:nvSpPr>
        <p:spPr>
          <a:xfrm>
            <a:off x="9718837" y="4023098"/>
            <a:ext cx="627530" cy="210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</a:t>
            </a:r>
            <a:endParaRPr lang="zh-CN" altLang="en-US"/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AACE8B4D-E423-4821-8477-DD901474A351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6784058" y="357483"/>
            <a:ext cx="12700" cy="3525751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9B4BF629-BDEA-4912-95FF-588CA1584237}"/>
              </a:ext>
            </a:extLst>
          </p:cNvPr>
          <p:cNvSpPr/>
          <p:nvPr/>
        </p:nvSpPr>
        <p:spPr>
          <a:xfrm>
            <a:off x="6556991" y="4289610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9793BBCA-EE85-463B-BCA8-6AAE862FE407}"/>
              </a:ext>
            </a:extLst>
          </p:cNvPr>
          <p:cNvSpPr/>
          <p:nvPr/>
        </p:nvSpPr>
        <p:spPr>
          <a:xfrm rot="20462756">
            <a:off x="7147662" y="4091751"/>
            <a:ext cx="2754620" cy="136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2B3B7E3-050D-4224-96E3-E1CC6E7F327C}"/>
              </a:ext>
            </a:extLst>
          </p:cNvPr>
          <p:cNvSpPr/>
          <p:nvPr/>
        </p:nvSpPr>
        <p:spPr>
          <a:xfrm>
            <a:off x="9703182" y="3124199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123CF9DC-1124-4AB5-B9CD-CD121C6B7A91}"/>
              </a:ext>
            </a:extLst>
          </p:cNvPr>
          <p:cNvSpPr/>
          <p:nvPr/>
        </p:nvSpPr>
        <p:spPr>
          <a:xfrm rot="1036541">
            <a:off x="8900053" y="2704679"/>
            <a:ext cx="2734637" cy="256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54B22CC2-B85B-42A0-8E04-E455645397C2}"/>
              </a:ext>
            </a:extLst>
          </p:cNvPr>
          <p:cNvCxnSpPr>
            <a:cxnSpLocks/>
            <a:stCxn id="18" idx="4"/>
            <a:endCxn id="20" idx="4"/>
          </p:cNvCxnSpPr>
          <p:nvPr/>
        </p:nvCxnSpPr>
        <p:spPr>
          <a:xfrm rot="5400000" flipH="1" flipV="1">
            <a:off x="5694497" y="631919"/>
            <a:ext cx="1247463" cy="7397435"/>
          </a:xfrm>
          <a:prstGeom prst="curvedConnector3">
            <a:avLst>
              <a:gd name="adj1" fmla="val -18325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AB04A4D7-442B-44C0-9DCB-FA2B6FBE6A78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16200000" flipH="1" flipV="1">
            <a:off x="4704108" y="2205014"/>
            <a:ext cx="82052" cy="4251244"/>
          </a:xfrm>
          <a:prstGeom prst="curvedConnector3">
            <a:avLst>
              <a:gd name="adj1" fmla="val -278604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965A955A-458D-4CB2-A1D5-EBA7EFA3CD7A}"/>
              </a:ext>
            </a:extLst>
          </p:cNvPr>
          <p:cNvCxnSpPr>
            <a:cxnSpLocks/>
            <a:stCxn id="20" idx="0"/>
            <a:endCxn id="32" idx="0"/>
          </p:cNvCxnSpPr>
          <p:nvPr/>
        </p:nvCxnSpPr>
        <p:spPr>
          <a:xfrm rot="16200000" flipH="1" flipV="1">
            <a:off x="7861146" y="2133808"/>
            <a:ext cx="1165411" cy="3146191"/>
          </a:xfrm>
          <a:prstGeom prst="curvedConnector3">
            <a:avLst>
              <a:gd name="adj1" fmla="val -19615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AE2AA1E-41D8-43FD-AC24-B22C82AE2A8D}"/>
              </a:ext>
            </a:extLst>
          </p:cNvPr>
          <p:cNvSpPr/>
          <p:nvPr/>
        </p:nvSpPr>
        <p:spPr>
          <a:xfrm>
            <a:off x="9656551" y="3765724"/>
            <a:ext cx="752101" cy="2102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tmp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7F11B91-782B-4D2F-80E8-E8156A48641D}"/>
              </a:ext>
            </a:extLst>
          </p:cNvPr>
          <p:cNvSpPr txBox="1"/>
          <p:nvPr/>
        </p:nvSpPr>
        <p:spPr>
          <a:xfrm>
            <a:off x="4500282" y="5692588"/>
            <a:ext cx="511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cur = tmp;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352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87708" y="1552838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 rot="21427784" flipV="1">
            <a:off x="3062600" y="4509619"/>
            <a:ext cx="3289635" cy="224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707417" y="2120359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 flipV="1">
            <a:off x="5386692" y="2369217"/>
            <a:ext cx="2680990" cy="2369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233168" y="2120359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10448366" y="3319136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374900" y="323084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13" name="连接符: 曲线 12"/>
          <p:cNvCxnSpPr>
            <a:cxnSpLocks/>
            <a:stCxn id="4" idx="4"/>
            <a:endCxn id="8" idx="4"/>
          </p:cNvCxnSpPr>
          <p:nvPr/>
        </p:nvCxnSpPr>
        <p:spPr>
          <a:xfrm rot="16200000" flipH="1">
            <a:off x="4640443" y="-1203426"/>
            <a:ext cx="567521" cy="7245460"/>
          </a:xfrm>
          <a:prstGeom prst="curvedConnector3">
            <a:avLst>
              <a:gd name="adj1" fmla="val 14028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/>
          <p:cNvCxnSpPr>
            <a:cxnSpLocks/>
            <a:stCxn id="6" idx="0"/>
            <a:endCxn id="4" idx="0"/>
          </p:cNvCxnSpPr>
          <p:nvPr/>
        </p:nvCxnSpPr>
        <p:spPr>
          <a:xfrm rot="16200000" flipV="1">
            <a:off x="2877568" y="-23256"/>
            <a:ext cx="567521" cy="3719709"/>
          </a:xfrm>
          <a:prstGeom prst="curvedConnector3">
            <a:avLst>
              <a:gd name="adj1" fmla="val 14028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头: 右 16">
            <a:extLst>
              <a:ext uri="{FF2B5EF4-FFF2-40B4-BE49-F238E27FC236}">
                <a16:creationId xmlns:a16="http://schemas.microsoft.com/office/drawing/2014/main" id="{75D58CAC-FD21-4C50-8EFD-4D34ECB38D09}"/>
              </a:ext>
            </a:extLst>
          </p:cNvPr>
          <p:cNvSpPr/>
          <p:nvPr/>
        </p:nvSpPr>
        <p:spPr>
          <a:xfrm rot="669988">
            <a:off x="1629228" y="2011675"/>
            <a:ext cx="3064200" cy="198769"/>
          </a:xfrm>
          <a:prstGeom prst="rightArrow">
            <a:avLst>
              <a:gd name="adj1" fmla="val 6132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171119F-FAB4-4F1D-8D88-DE86A092B51C}"/>
              </a:ext>
            </a:extLst>
          </p:cNvPr>
          <p:cNvSpPr/>
          <p:nvPr/>
        </p:nvSpPr>
        <p:spPr>
          <a:xfrm>
            <a:off x="2305747" y="4371662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C5F5965-FA8B-45E0-AA41-7C5386982162}"/>
              </a:ext>
            </a:extLst>
          </p:cNvPr>
          <p:cNvSpPr/>
          <p:nvPr/>
        </p:nvSpPr>
        <p:spPr>
          <a:xfrm>
            <a:off x="9718837" y="4023098"/>
            <a:ext cx="627530" cy="210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</a:t>
            </a:r>
            <a:endParaRPr lang="zh-CN" altLang="en-US"/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AACE8B4D-E423-4821-8477-DD901474A351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6784058" y="357483"/>
            <a:ext cx="12700" cy="3525751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9B4BF629-BDEA-4912-95FF-588CA1584237}"/>
              </a:ext>
            </a:extLst>
          </p:cNvPr>
          <p:cNvSpPr/>
          <p:nvPr/>
        </p:nvSpPr>
        <p:spPr>
          <a:xfrm>
            <a:off x="6556991" y="4289610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9793BBCA-EE85-463B-BCA8-6AAE862FE407}"/>
              </a:ext>
            </a:extLst>
          </p:cNvPr>
          <p:cNvSpPr/>
          <p:nvPr/>
        </p:nvSpPr>
        <p:spPr>
          <a:xfrm rot="20462756">
            <a:off x="7147662" y="4091751"/>
            <a:ext cx="2754620" cy="136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2B3B7E3-050D-4224-96E3-E1CC6E7F327C}"/>
              </a:ext>
            </a:extLst>
          </p:cNvPr>
          <p:cNvSpPr/>
          <p:nvPr/>
        </p:nvSpPr>
        <p:spPr>
          <a:xfrm>
            <a:off x="9703182" y="3124199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123CF9DC-1124-4AB5-B9CD-CD121C6B7A91}"/>
              </a:ext>
            </a:extLst>
          </p:cNvPr>
          <p:cNvSpPr/>
          <p:nvPr/>
        </p:nvSpPr>
        <p:spPr>
          <a:xfrm rot="1036541">
            <a:off x="8900053" y="2704679"/>
            <a:ext cx="2734637" cy="256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54B22CC2-B85B-42A0-8E04-E455645397C2}"/>
              </a:ext>
            </a:extLst>
          </p:cNvPr>
          <p:cNvCxnSpPr>
            <a:cxnSpLocks/>
            <a:stCxn id="18" idx="4"/>
            <a:endCxn id="20" idx="4"/>
          </p:cNvCxnSpPr>
          <p:nvPr/>
        </p:nvCxnSpPr>
        <p:spPr>
          <a:xfrm rot="5400000" flipH="1" flipV="1">
            <a:off x="5694497" y="631919"/>
            <a:ext cx="1247463" cy="7397435"/>
          </a:xfrm>
          <a:prstGeom prst="curvedConnector3">
            <a:avLst>
              <a:gd name="adj1" fmla="val -18325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AB04A4D7-442B-44C0-9DCB-FA2B6FBE6A78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16200000" flipH="1" flipV="1">
            <a:off x="4704108" y="2205014"/>
            <a:ext cx="82052" cy="4251244"/>
          </a:xfrm>
          <a:prstGeom prst="curvedConnector3">
            <a:avLst>
              <a:gd name="adj1" fmla="val -278604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965A955A-458D-4CB2-A1D5-EBA7EFA3CD7A}"/>
              </a:ext>
            </a:extLst>
          </p:cNvPr>
          <p:cNvCxnSpPr>
            <a:cxnSpLocks/>
            <a:stCxn id="20" idx="0"/>
            <a:endCxn id="32" idx="0"/>
          </p:cNvCxnSpPr>
          <p:nvPr/>
        </p:nvCxnSpPr>
        <p:spPr>
          <a:xfrm rot="16200000" flipH="1" flipV="1">
            <a:off x="7861146" y="2133808"/>
            <a:ext cx="1165411" cy="3146191"/>
          </a:xfrm>
          <a:prstGeom prst="curvedConnector3">
            <a:avLst>
              <a:gd name="adj1" fmla="val -19615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AE2AA1E-41D8-43FD-AC24-B22C82AE2A8D}"/>
              </a:ext>
            </a:extLst>
          </p:cNvPr>
          <p:cNvSpPr/>
          <p:nvPr/>
        </p:nvSpPr>
        <p:spPr>
          <a:xfrm>
            <a:off x="11257246" y="3582790"/>
            <a:ext cx="752101" cy="2102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tmp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7F11B91-782B-4D2F-80E8-E8156A48641D}"/>
              </a:ext>
            </a:extLst>
          </p:cNvPr>
          <p:cNvSpPr txBox="1"/>
          <p:nvPr/>
        </p:nvSpPr>
        <p:spPr>
          <a:xfrm>
            <a:off x="4500282" y="5692588"/>
            <a:ext cx="511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tmp = cur.next;</a:t>
            </a:r>
          </a:p>
          <a:p>
            <a:r>
              <a:rPr lang="en-US" altLang="zh-CN"/>
              <a:t>cur.next = cur.next ? cur.next.next : null;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227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87708" y="1552838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 rot="21427784" flipV="1">
            <a:off x="3062600" y="4509619"/>
            <a:ext cx="3289635" cy="224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707417" y="2120359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 flipV="1">
            <a:off x="5386692" y="2369217"/>
            <a:ext cx="2680990" cy="2369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233168" y="2120359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10448366" y="3319136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374900" y="323084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13" name="连接符: 曲线 12"/>
          <p:cNvCxnSpPr>
            <a:cxnSpLocks/>
            <a:stCxn id="4" idx="4"/>
            <a:endCxn id="8" idx="4"/>
          </p:cNvCxnSpPr>
          <p:nvPr/>
        </p:nvCxnSpPr>
        <p:spPr>
          <a:xfrm rot="16200000" flipH="1">
            <a:off x="4640443" y="-1203426"/>
            <a:ext cx="567521" cy="7245460"/>
          </a:xfrm>
          <a:prstGeom prst="curvedConnector3">
            <a:avLst>
              <a:gd name="adj1" fmla="val 14028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/>
          <p:cNvCxnSpPr>
            <a:cxnSpLocks/>
            <a:stCxn id="6" idx="0"/>
            <a:endCxn id="4" idx="0"/>
          </p:cNvCxnSpPr>
          <p:nvPr/>
        </p:nvCxnSpPr>
        <p:spPr>
          <a:xfrm rot="16200000" flipV="1">
            <a:off x="2877568" y="-23256"/>
            <a:ext cx="567521" cy="3719709"/>
          </a:xfrm>
          <a:prstGeom prst="curvedConnector3">
            <a:avLst>
              <a:gd name="adj1" fmla="val 14028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头: 右 16">
            <a:extLst>
              <a:ext uri="{FF2B5EF4-FFF2-40B4-BE49-F238E27FC236}">
                <a16:creationId xmlns:a16="http://schemas.microsoft.com/office/drawing/2014/main" id="{75D58CAC-FD21-4C50-8EFD-4D34ECB38D09}"/>
              </a:ext>
            </a:extLst>
          </p:cNvPr>
          <p:cNvSpPr/>
          <p:nvPr/>
        </p:nvSpPr>
        <p:spPr>
          <a:xfrm rot="669988">
            <a:off x="1629228" y="2011675"/>
            <a:ext cx="3064200" cy="198769"/>
          </a:xfrm>
          <a:prstGeom prst="rightArrow">
            <a:avLst>
              <a:gd name="adj1" fmla="val 6132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171119F-FAB4-4F1D-8D88-DE86A092B51C}"/>
              </a:ext>
            </a:extLst>
          </p:cNvPr>
          <p:cNvSpPr/>
          <p:nvPr/>
        </p:nvSpPr>
        <p:spPr>
          <a:xfrm>
            <a:off x="2305747" y="4371662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C5F5965-FA8B-45E0-AA41-7C5386982162}"/>
              </a:ext>
            </a:extLst>
          </p:cNvPr>
          <p:cNvSpPr/>
          <p:nvPr/>
        </p:nvSpPr>
        <p:spPr>
          <a:xfrm>
            <a:off x="9718837" y="4023098"/>
            <a:ext cx="627530" cy="210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</a:t>
            </a:r>
            <a:endParaRPr lang="zh-CN" altLang="en-US"/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AACE8B4D-E423-4821-8477-DD901474A351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6784058" y="357483"/>
            <a:ext cx="12700" cy="3525751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9B4BF629-BDEA-4912-95FF-588CA1584237}"/>
              </a:ext>
            </a:extLst>
          </p:cNvPr>
          <p:cNvSpPr/>
          <p:nvPr/>
        </p:nvSpPr>
        <p:spPr>
          <a:xfrm>
            <a:off x="6556991" y="4289610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9793BBCA-EE85-463B-BCA8-6AAE862FE407}"/>
              </a:ext>
            </a:extLst>
          </p:cNvPr>
          <p:cNvSpPr/>
          <p:nvPr/>
        </p:nvSpPr>
        <p:spPr>
          <a:xfrm rot="20462756">
            <a:off x="7147662" y="4091751"/>
            <a:ext cx="2754620" cy="136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2B3B7E3-050D-4224-96E3-E1CC6E7F327C}"/>
              </a:ext>
            </a:extLst>
          </p:cNvPr>
          <p:cNvSpPr/>
          <p:nvPr/>
        </p:nvSpPr>
        <p:spPr>
          <a:xfrm>
            <a:off x="9703182" y="3124199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123CF9DC-1124-4AB5-B9CD-CD121C6B7A91}"/>
              </a:ext>
            </a:extLst>
          </p:cNvPr>
          <p:cNvSpPr/>
          <p:nvPr/>
        </p:nvSpPr>
        <p:spPr>
          <a:xfrm rot="1036541">
            <a:off x="8900053" y="2704679"/>
            <a:ext cx="2734637" cy="256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54B22CC2-B85B-42A0-8E04-E455645397C2}"/>
              </a:ext>
            </a:extLst>
          </p:cNvPr>
          <p:cNvCxnSpPr>
            <a:cxnSpLocks/>
            <a:stCxn id="18" idx="4"/>
            <a:endCxn id="20" idx="4"/>
          </p:cNvCxnSpPr>
          <p:nvPr/>
        </p:nvCxnSpPr>
        <p:spPr>
          <a:xfrm rot="5400000" flipH="1" flipV="1">
            <a:off x="5694497" y="631919"/>
            <a:ext cx="1247463" cy="7397435"/>
          </a:xfrm>
          <a:prstGeom prst="curvedConnector3">
            <a:avLst>
              <a:gd name="adj1" fmla="val -18325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AB04A4D7-442B-44C0-9DCB-FA2B6FBE6A78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16200000" flipH="1" flipV="1">
            <a:off x="4704108" y="2205014"/>
            <a:ext cx="82052" cy="4251244"/>
          </a:xfrm>
          <a:prstGeom prst="curvedConnector3">
            <a:avLst>
              <a:gd name="adj1" fmla="val -278604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965A955A-458D-4CB2-A1D5-EBA7EFA3CD7A}"/>
              </a:ext>
            </a:extLst>
          </p:cNvPr>
          <p:cNvCxnSpPr>
            <a:cxnSpLocks/>
            <a:stCxn id="20" idx="0"/>
            <a:endCxn id="32" idx="0"/>
          </p:cNvCxnSpPr>
          <p:nvPr/>
        </p:nvCxnSpPr>
        <p:spPr>
          <a:xfrm rot="16200000" flipH="1" flipV="1">
            <a:off x="7861146" y="2133808"/>
            <a:ext cx="1165411" cy="3146191"/>
          </a:xfrm>
          <a:prstGeom prst="curvedConnector3">
            <a:avLst>
              <a:gd name="adj1" fmla="val -19615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AE2AA1E-41D8-43FD-AC24-B22C82AE2A8D}"/>
              </a:ext>
            </a:extLst>
          </p:cNvPr>
          <p:cNvSpPr/>
          <p:nvPr/>
        </p:nvSpPr>
        <p:spPr>
          <a:xfrm>
            <a:off x="11257246" y="3582790"/>
            <a:ext cx="752101" cy="2102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tmp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7F11B91-782B-4D2F-80E8-E8156A48641D}"/>
              </a:ext>
            </a:extLst>
          </p:cNvPr>
          <p:cNvSpPr txBox="1"/>
          <p:nvPr/>
        </p:nvSpPr>
        <p:spPr>
          <a:xfrm>
            <a:off x="4500282" y="5692588"/>
            <a:ext cx="511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到这两条链表就被抽离开了。</a:t>
            </a:r>
          </a:p>
        </p:txBody>
      </p:sp>
    </p:spTree>
    <p:extLst>
      <p:ext uri="{BB962C8B-B14F-4D97-AF65-F5344CB8AC3E}">
        <p14:creationId xmlns:p14="http://schemas.microsoft.com/office/powerpoint/2010/main" val="2383409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FBF3A72-1823-4E8B-B89B-EDC10C01BBDE}"/>
              </a:ext>
            </a:extLst>
          </p:cNvPr>
          <p:cNvSpPr txBox="1"/>
          <p:nvPr/>
        </p:nvSpPr>
        <p:spPr>
          <a:xfrm>
            <a:off x="2850777" y="231971"/>
            <a:ext cx="6096000" cy="6394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</a:t>
            </a:r>
            <a:endParaRPr lang="en-US" altLang="zh-CN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5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// Definition for a Node.</a:t>
            </a:r>
            <a:endParaRPr lang="en-US" altLang="zh-CN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5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function Node(val, next, random) {</a:t>
            </a:r>
            <a:endParaRPr lang="en-US" altLang="zh-CN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5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  this.val = val;</a:t>
            </a:r>
            <a:endParaRPr lang="en-US" altLang="zh-CN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5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  this.next = next;</a:t>
            </a:r>
            <a:endParaRPr lang="en-US" altLang="zh-CN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5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  this.random = random;</a:t>
            </a:r>
            <a:endParaRPr lang="en-US" altLang="zh-CN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5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};</a:t>
            </a:r>
            <a:endParaRPr lang="en-US" altLang="zh-CN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5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*/</a:t>
            </a:r>
            <a:endParaRPr lang="en-US" altLang="zh-CN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5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</a:t>
            </a:r>
            <a:endParaRPr lang="en-US" altLang="zh-CN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5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en-US" altLang="zh-CN" sz="105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{Node}</a:t>
            </a:r>
            <a:r>
              <a:rPr lang="en-US" altLang="zh-CN" sz="105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endParaRPr lang="en-US" altLang="zh-CN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5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@return</a:t>
            </a:r>
            <a:r>
              <a:rPr lang="en-US" altLang="zh-CN" sz="105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{Node}</a:t>
            </a:r>
            <a:endParaRPr lang="en-US" altLang="zh-CN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5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*/</a:t>
            </a:r>
            <a:endParaRPr lang="en-US" altLang="zh-CN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copyRandomList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5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newNode = </a:t>
            </a:r>
            <a:r>
              <a:rPr lang="en-US" altLang="zh-CN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5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? 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altLang="zh-CN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resultHead = 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? 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altLang="zh-CN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resultHead</a:t>
            </a:r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774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048870" y="3081428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>
            <a:off x="3541058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07858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>
            <a:off x="5307105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347011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7046258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86164" y="323625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13" name="连接符: 曲线 12"/>
          <p:cNvCxnSpPr>
            <a:stCxn id="4" idx="4"/>
            <a:endCxn id="8" idx="4"/>
          </p:cNvCxnSpPr>
          <p:nvPr/>
        </p:nvCxnSpPr>
        <p:spPr>
          <a:xfrm rot="16200000" flipH="1">
            <a:off x="3983596" y="1043172"/>
            <a:ext cx="56219" cy="5298141"/>
          </a:xfrm>
          <a:prstGeom prst="curvedConnector3">
            <a:avLst>
              <a:gd name="adj1" fmla="val 506624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/>
          <p:cNvCxnSpPr>
            <a:stCxn id="6" idx="0"/>
            <a:endCxn id="4" idx="0"/>
          </p:cNvCxnSpPr>
          <p:nvPr/>
        </p:nvCxnSpPr>
        <p:spPr>
          <a:xfrm rot="16200000" flipV="1">
            <a:off x="3114020" y="1330044"/>
            <a:ext cx="56219" cy="3558988"/>
          </a:xfrm>
          <a:prstGeom prst="curvedConnector3">
            <a:avLst>
              <a:gd name="adj1" fmla="val 506624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/>
          <p:cNvCxnSpPr/>
          <p:nvPr/>
        </p:nvCxnSpPr>
        <p:spPr>
          <a:xfrm rot="16200000" flipV="1">
            <a:off x="5804647" y="2245097"/>
            <a:ext cx="12700" cy="1766047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头: 右 16">
            <a:extLst>
              <a:ext uri="{FF2B5EF4-FFF2-40B4-BE49-F238E27FC236}">
                <a16:creationId xmlns:a16="http://schemas.microsoft.com/office/drawing/2014/main" id="{75D58CAC-FD21-4C50-8EFD-4D34ECB38D09}"/>
              </a:ext>
            </a:extLst>
          </p:cNvPr>
          <p:cNvSpPr/>
          <p:nvPr/>
        </p:nvSpPr>
        <p:spPr>
          <a:xfrm>
            <a:off x="1806387" y="3305641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171119F-FAB4-4F1D-8D88-DE86A092B51C}"/>
              </a:ext>
            </a:extLst>
          </p:cNvPr>
          <p:cNvSpPr/>
          <p:nvPr/>
        </p:nvSpPr>
        <p:spPr>
          <a:xfrm>
            <a:off x="2855257" y="3127087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236C898-CD08-4267-BF8E-CF5C844D6EAD}"/>
              </a:ext>
            </a:extLst>
          </p:cNvPr>
          <p:cNvSpPr txBox="1"/>
          <p:nvPr/>
        </p:nvSpPr>
        <p:spPr>
          <a:xfrm>
            <a:off x="2855257" y="4616824"/>
            <a:ext cx="522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cur = cur.next.next; // - </a:t>
            </a:r>
            <a:r>
              <a:rPr lang="zh-CN" altLang="en-US"/>
              <a:t>更新</a:t>
            </a:r>
            <a:r>
              <a:rPr lang="en-US" altLang="zh-CN"/>
              <a:t>cur,</a:t>
            </a:r>
            <a:r>
              <a:rPr lang="zh-CN" altLang="en-US"/>
              <a:t>注意跳过新加节点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C5F5965-FA8B-45E0-AA41-7C5386982162}"/>
              </a:ext>
            </a:extLst>
          </p:cNvPr>
          <p:cNvSpPr/>
          <p:nvPr/>
        </p:nvSpPr>
        <p:spPr>
          <a:xfrm>
            <a:off x="4607858" y="4006063"/>
            <a:ext cx="627530" cy="210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62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56264" y="3110658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>
            <a:off x="3117847" y="3407653"/>
            <a:ext cx="1320805" cy="132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07858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>
            <a:off x="5307105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962906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8580347" y="3319136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708777" y="325932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13" name="连接符: 曲线 12"/>
          <p:cNvCxnSpPr>
            <a:stCxn id="4" idx="4"/>
            <a:endCxn id="8" idx="4"/>
          </p:cNvCxnSpPr>
          <p:nvPr/>
        </p:nvCxnSpPr>
        <p:spPr>
          <a:xfrm rot="16200000" flipH="1">
            <a:off x="4509856" y="-46463"/>
            <a:ext cx="26989" cy="7506642"/>
          </a:xfrm>
          <a:prstGeom prst="curvedConnector3">
            <a:avLst>
              <a:gd name="adj1" fmla="val 94701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/>
          <p:cNvCxnSpPr>
            <a:stCxn id="6" idx="0"/>
            <a:endCxn id="4" idx="0"/>
          </p:cNvCxnSpPr>
          <p:nvPr/>
        </p:nvCxnSpPr>
        <p:spPr>
          <a:xfrm rot="16200000" flipV="1">
            <a:off x="2832332" y="1048356"/>
            <a:ext cx="26989" cy="4151594"/>
          </a:xfrm>
          <a:prstGeom prst="curvedConnector3">
            <a:avLst>
              <a:gd name="adj1" fmla="val 94701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头: 右 16">
            <a:extLst>
              <a:ext uri="{FF2B5EF4-FFF2-40B4-BE49-F238E27FC236}">
                <a16:creationId xmlns:a16="http://schemas.microsoft.com/office/drawing/2014/main" id="{75D58CAC-FD21-4C50-8EFD-4D34ECB38D09}"/>
              </a:ext>
            </a:extLst>
          </p:cNvPr>
          <p:cNvSpPr/>
          <p:nvPr/>
        </p:nvSpPr>
        <p:spPr>
          <a:xfrm>
            <a:off x="1246092" y="331246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171119F-FAB4-4F1D-8D88-DE86A092B51C}"/>
              </a:ext>
            </a:extLst>
          </p:cNvPr>
          <p:cNvSpPr/>
          <p:nvPr/>
        </p:nvSpPr>
        <p:spPr>
          <a:xfrm>
            <a:off x="2365746" y="3134471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236C898-CD08-4267-BF8E-CF5C844D6EAD}"/>
              </a:ext>
            </a:extLst>
          </p:cNvPr>
          <p:cNvSpPr txBox="1"/>
          <p:nvPr/>
        </p:nvSpPr>
        <p:spPr>
          <a:xfrm>
            <a:off x="2855257" y="4616824"/>
            <a:ext cx="7058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const newNode = new Node(cur.element); // -</a:t>
            </a:r>
            <a:r>
              <a:rPr lang="zh-CN" altLang="en-US"/>
              <a:t>生成待添加的新节点 </a:t>
            </a:r>
            <a:r>
              <a:rPr lang="en-US" altLang="zh-CN"/>
              <a:t>–</a:t>
            </a:r>
          </a:p>
          <a:p>
            <a:r>
              <a:rPr lang="en-US" altLang="zh-CN"/>
              <a:t>newNode.next = cur.next; </a:t>
            </a:r>
            <a:r>
              <a:rPr lang="zh-CN" altLang="en-US"/>
              <a:t> </a:t>
            </a:r>
            <a:r>
              <a:rPr lang="en-US" altLang="zh-CN"/>
              <a:t>//</a:t>
            </a:r>
            <a:r>
              <a:rPr lang="zh-CN" altLang="en-US"/>
              <a:t> 把</a:t>
            </a:r>
            <a:r>
              <a:rPr lang="en-US" altLang="zh-CN"/>
              <a:t>newNode</a:t>
            </a:r>
            <a:r>
              <a:rPr lang="zh-CN" altLang="en-US"/>
              <a:t>放到</a:t>
            </a:r>
            <a:r>
              <a:rPr lang="en-US" altLang="zh-CN"/>
              <a:t>3</a:t>
            </a:r>
            <a:r>
              <a:rPr lang="zh-CN" altLang="en-US"/>
              <a:t>的前面</a:t>
            </a:r>
            <a:endParaRPr lang="en-US" altLang="zh-CN"/>
          </a:p>
          <a:p>
            <a:r>
              <a:rPr lang="en-US" altLang="zh-CN"/>
              <a:t>cur.next = newNode; // </a:t>
            </a:r>
            <a:r>
              <a:rPr lang="zh-CN" altLang="en-US"/>
              <a:t>把</a:t>
            </a:r>
            <a:r>
              <a:rPr lang="en-US" altLang="zh-CN"/>
              <a:t>newNode</a:t>
            </a:r>
            <a:r>
              <a:rPr lang="zh-CN" altLang="en-US"/>
              <a:t>放到</a:t>
            </a:r>
            <a:r>
              <a:rPr lang="en-US" altLang="zh-CN"/>
              <a:t>2</a:t>
            </a:r>
            <a:r>
              <a:rPr lang="zh-CN" altLang="en-US"/>
              <a:t>的后面</a:t>
            </a:r>
            <a:endParaRPr lang="en-US" altLang="zh-CN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C5F5965-FA8B-45E0-AA41-7C5386982162}"/>
              </a:ext>
            </a:extLst>
          </p:cNvPr>
          <p:cNvSpPr/>
          <p:nvPr/>
        </p:nvSpPr>
        <p:spPr>
          <a:xfrm>
            <a:off x="4607858" y="4006063"/>
            <a:ext cx="627530" cy="210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</a:t>
            </a:r>
            <a:endParaRPr lang="zh-CN" altLang="en-US"/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AACE8B4D-E423-4821-8477-DD901474A351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6599147" y="1460123"/>
            <a:ext cx="12700" cy="3355048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9B4BF629-BDEA-4912-95FF-588CA1584237}"/>
              </a:ext>
            </a:extLst>
          </p:cNvPr>
          <p:cNvSpPr/>
          <p:nvPr/>
        </p:nvSpPr>
        <p:spPr>
          <a:xfrm>
            <a:off x="6348134" y="3152638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9793BBCA-EE85-463B-BCA8-6AAE862FE407}"/>
              </a:ext>
            </a:extLst>
          </p:cNvPr>
          <p:cNvSpPr/>
          <p:nvPr/>
        </p:nvSpPr>
        <p:spPr>
          <a:xfrm>
            <a:off x="7026094" y="3332159"/>
            <a:ext cx="924666" cy="19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43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56264" y="3110658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>
            <a:off x="3117847" y="3407653"/>
            <a:ext cx="1320805" cy="132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07858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>
            <a:off x="5307105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962906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8580347" y="3319136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708777" y="325932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13" name="连接符: 曲线 12"/>
          <p:cNvCxnSpPr>
            <a:stCxn id="4" idx="4"/>
            <a:endCxn id="8" idx="4"/>
          </p:cNvCxnSpPr>
          <p:nvPr/>
        </p:nvCxnSpPr>
        <p:spPr>
          <a:xfrm rot="16200000" flipH="1">
            <a:off x="4509856" y="-46463"/>
            <a:ext cx="26989" cy="7506642"/>
          </a:xfrm>
          <a:prstGeom prst="curvedConnector3">
            <a:avLst>
              <a:gd name="adj1" fmla="val 94701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/>
          <p:cNvCxnSpPr>
            <a:stCxn id="6" idx="0"/>
            <a:endCxn id="4" idx="0"/>
          </p:cNvCxnSpPr>
          <p:nvPr/>
        </p:nvCxnSpPr>
        <p:spPr>
          <a:xfrm rot="16200000" flipV="1">
            <a:off x="2832332" y="1048356"/>
            <a:ext cx="26989" cy="4151594"/>
          </a:xfrm>
          <a:prstGeom prst="curvedConnector3">
            <a:avLst>
              <a:gd name="adj1" fmla="val 94701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头: 右 16">
            <a:extLst>
              <a:ext uri="{FF2B5EF4-FFF2-40B4-BE49-F238E27FC236}">
                <a16:creationId xmlns:a16="http://schemas.microsoft.com/office/drawing/2014/main" id="{75D58CAC-FD21-4C50-8EFD-4D34ECB38D09}"/>
              </a:ext>
            </a:extLst>
          </p:cNvPr>
          <p:cNvSpPr/>
          <p:nvPr/>
        </p:nvSpPr>
        <p:spPr>
          <a:xfrm>
            <a:off x="1246092" y="331246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171119F-FAB4-4F1D-8D88-DE86A092B51C}"/>
              </a:ext>
            </a:extLst>
          </p:cNvPr>
          <p:cNvSpPr/>
          <p:nvPr/>
        </p:nvSpPr>
        <p:spPr>
          <a:xfrm>
            <a:off x="2365746" y="3134471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236C898-CD08-4267-BF8E-CF5C844D6EAD}"/>
              </a:ext>
            </a:extLst>
          </p:cNvPr>
          <p:cNvSpPr txBox="1"/>
          <p:nvPr/>
        </p:nvSpPr>
        <p:spPr>
          <a:xfrm>
            <a:off x="2855257" y="4616824"/>
            <a:ext cx="502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cur = cur.next.next // </a:t>
            </a:r>
            <a:r>
              <a:rPr lang="zh-CN" altLang="en-US"/>
              <a:t>更新</a:t>
            </a:r>
            <a:r>
              <a:rPr lang="en-US" altLang="zh-CN"/>
              <a:t>cur,</a:t>
            </a:r>
            <a:r>
              <a:rPr lang="zh-CN" altLang="en-US"/>
              <a:t>注意跳过</a:t>
            </a:r>
            <a:r>
              <a:rPr lang="en-US" altLang="zh-CN"/>
              <a:t>newNode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C5F5965-FA8B-45E0-AA41-7C5386982162}"/>
              </a:ext>
            </a:extLst>
          </p:cNvPr>
          <p:cNvSpPr/>
          <p:nvPr/>
        </p:nvSpPr>
        <p:spPr>
          <a:xfrm>
            <a:off x="7969256" y="3908516"/>
            <a:ext cx="627530" cy="210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</a:t>
            </a:r>
            <a:endParaRPr lang="zh-CN" altLang="en-US"/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AACE8B4D-E423-4821-8477-DD901474A351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6599147" y="1460123"/>
            <a:ext cx="12700" cy="3355048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9B4BF629-BDEA-4912-95FF-588CA1584237}"/>
              </a:ext>
            </a:extLst>
          </p:cNvPr>
          <p:cNvSpPr/>
          <p:nvPr/>
        </p:nvSpPr>
        <p:spPr>
          <a:xfrm>
            <a:off x="6348134" y="3152638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9793BBCA-EE85-463B-BCA8-6AAE862FE407}"/>
              </a:ext>
            </a:extLst>
          </p:cNvPr>
          <p:cNvSpPr/>
          <p:nvPr/>
        </p:nvSpPr>
        <p:spPr>
          <a:xfrm>
            <a:off x="7026094" y="3332159"/>
            <a:ext cx="924666" cy="19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66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56264" y="3110658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>
            <a:off x="3117847" y="3407653"/>
            <a:ext cx="1320805" cy="132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07858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>
            <a:off x="5307105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962906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10448366" y="3319136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374900" y="323084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13" name="连接符: 曲线 12"/>
          <p:cNvCxnSpPr>
            <a:stCxn id="4" idx="4"/>
            <a:endCxn id="8" idx="4"/>
          </p:cNvCxnSpPr>
          <p:nvPr/>
        </p:nvCxnSpPr>
        <p:spPr>
          <a:xfrm rot="16200000" flipH="1">
            <a:off x="4509856" y="-46463"/>
            <a:ext cx="26989" cy="7506642"/>
          </a:xfrm>
          <a:prstGeom prst="curvedConnector3">
            <a:avLst>
              <a:gd name="adj1" fmla="val 94701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/>
          <p:cNvCxnSpPr>
            <a:stCxn id="6" idx="0"/>
            <a:endCxn id="4" idx="0"/>
          </p:cNvCxnSpPr>
          <p:nvPr/>
        </p:nvCxnSpPr>
        <p:spPr>
          <a:xfrm rot="16200000" flipV="1">
            <a:off x="2832332" y="1048356"/>
            <a:ext cx="26989" cy="4151594"/>
          </a:xfrm>
          <a:prstGeom prst="curvedConnector3">
            <a:avLst>
              <a:gd name="adj1" fmla="val 94701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头: 右 16">
            <a:extLst>
              <a:ext uri="{FF2B5EF4-FFF2-40B4-BE49-F238E27FC236}">
                <a16:creationId xmlns:a16="http://schemas.microsoft.com/office/drawing/2014/main" id="{75D58CAC-FD21-4C50-8EFD-4D34ECB38D09}"/>
              </a:ext>
            </a:extLst>
          </p:cNvPr>
          <p:cNvSpPr/>
          <p:nvPr/>
        </p:nvSpPr>
        <p:spPr>
          <a:xfrm>
            <a:off x="1246092" y="331246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171119F-FAB4-4F1D-8D88-DE86A092B51C}"/>
              </a:ext>
            </a:extLst>
          </p:cNvPr>
          <p:cNvSpPr/>
          <p:nvPr/>
        </p:nvSpPr>
        <p:spPr>
          <a:xfrm>
            <a:off x="2365746" y="3134471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236C898-CD08-4267-BF8E-CF5C844D6EAD}"/>
              </a:ext>
            </a:extLst>
          </p:cNvPr>
          <p:cNvSpPr txBox="1"/>
          <p:nvPr/>
        </p:nvSpPr>
        <p:spPr>
          <a:xfrm>
            <a:off x="2855257" y="4616824"/>
            <a:ext cx="7058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const newNode = new Node(cur.element); // -</a:t>
            </a:r>
            <a:r>
              <a:rPr lang="zh-CN" altLang="en-US"/>
              <a:t>生成待添加的新节点 </a:t>
            </a:r>
            <a:r>
              <a:rPr lang="en-US" altLang="zh-CN"/>
              <a:t>–</a:t>
            </a:r>
          </a:p>
          <a:p>
            <a:r>
              <a:rPr lang="en-US" altLang="zh-CN"/>
              <a:t>newNode.next = cur.next; </a:t>
            </a:r>
            <a:r>
              <a:rPr lang="zh-CN" altLang="en-US"/>
              <a:t> </a:t>
            </a:r>
            <a:r>
              <a:rPr lang="en-US" altLang="zh-CN"/>
              <a:t>//</a:t>
            </a:r>
            <a:r>
              <a:rPr lang="zh-CN" altLang="en-US"/>
              <a:t> 把</a:t>
            </a:r>
            <a:r>
              <a:rPr lang="en-US" altLang="zh-CN"/>
              <a:t>newNode</a:t>
            </a:r>
            <a:r>
              <a:rPr lang="zh-CN" altLang="en-US"/>
              <a:t>放到</a:t>
            </a:r>
            <a:r>
              <a:rPr lang="en-US" altLang="zh-CN"/>
              <a:t>3</a:t>
            </a:r>
            <a:r>
              <a:rPr lang="zh-CN" altLang="en-US"/>
              <a:t>的前面</a:t>
            </a:r>
            <a:endParaRPr lang="en-US" altLang="zh-CN"/>
          </a:p>
          <a:p>
            <a:r>
              <a:rPr lang="en-US" altLang="zh-CN"/>
              <a:t>cur.next = newNode; // </a:t>
            </a:r>
            <a:r>
              <a:rPr lang="zh-CN" altLang="en-US"/>
              <a:t>把</a:t>
            </a:r>
            <a:r>
              <a:rPr lang="en-US" altLang="zh-CN"/>
              <a:t>newNode</a:t>
            </a:r>
            <a:r>
              <a:rPr lang="zh-CN" altLang="en-US"/>
              <a:t>放到</a:t>
            </a:r>
            <a:r>
              <a:rPr lang="en-US" altLang="zh-CN"/>
              <a:t>2</a:t>
            </a:r>
            <a:r>
              <a:rPr lang="zh-CN" altLang="en-US"/>
              <a:t>的后面</a:t>
            </a:r>
            <a:endParaRPr lang="en-US" altLang="zh-CN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C5F5965-FA8B-45E0-AA41-7C5386982162}"/>
              </a:ext>
            </a:extLst>
          </p:cNvPr>
          <p:cNvSpPr/>
          <p:nvPr/>
        </p:nvSpPr>
        <p:spPr>
          <a:xfrm>
            <a:off x="7969256" y="3908516"/>
            <a:ext cx="627530" cy="210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</a:t>
            </a:r>
            <a:endParaRPr lang="zh-CN" altLang="en-US"/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AACE8B4D-E423-4821-8477-DD901474A351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6599147" y="1460123"/>
            <a:ext cx="12700" cy="3355048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9B4BF629-BDEA-4912-95FF-588CA1584237}"/>
              </a:ext>
            </a:extLst>
          </p:cNvPr>
          <p:cNvSpPr/>
          <p:nvPr/>
        </p:nvSpPr>
        <p:spPr>
          <a:xfrm>
            <a:off x="6348134" y="3152638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9793BBCA-EE85-463B-BCA8-6AAE862FE407}"/>
              </a:ext>
            </a:extLst>
          </p:cNvPr>
          <p:cNvSpPr/>
          <p:nvPr/>
        </p:nvSpPr>
        <p:spPr>
          <a:xfrm>
            <a:off x="7026094" y="3332159"/>
            <a:ext cx="924666" cy="19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2B3B7E3-050D-4224-96E3-E1CC6E7F327C}"/>
              </a:ext>
            </a:extLst>
          </p:cNvPr>
          <p:cNvSpPr/>
          <p:nvPr/>
        </p:nvSpPr>
        <p:spPr>
          <a:xfrm>
            <a:off x="9703182" y="3124199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123CF9DC-1124-4AB5-B9CD-CD121C6B7A91}"/>
              </a:ext>
            </a:extLst>
          </p:cNvPr>
          <p:cNvSpPr/>
          <p:nvPr/>
        </p:nvSpPr>
        <p:spPr>
          <a:xfrm>
            <a:off x="8670839" y="3306723"/>
            <a:ext cx="924666" cy="19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34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56264" y="3110658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>
            <a:off x="3117847" y="3407653"/>
            <a:ext cx="1320805" cy="132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07858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>
            <a:off x="5307105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962906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10448366" y="3319136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374900" y="323084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13" name="连接符: 曲线 12"/>
          <p:cNvCxnSpPr>
            <a:stCxn id="4" idx="4"/>
            <a:endCxn id="8" idx="4"/>
          </p:cNvCxnSpPr>
          <p:nvPr/>
        </p:nvCxnSpPr>
        <p:spPr>
          <a:xfrm rot="16200000" flipH="1">
            <a:off x="4509856" y="-46463"/>
            <a:ext cx="26989" cy="7506642"/>
          </a:xfrm>
          <a:prstGeom prst="curvedConnector3">
            <a:avLst>
              <a:gd name="adj1" fmla="val 94701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/>
          <p:cNvCxnSpPr>
            <a:stCxn id="6" idx="0"/>
            <a:endCxn id="4" idx="0"/>
          </p:cNvCxnSpPr>
          <p:nvPr/>
        </p:nvCxnSpPr>
        <p:spPr>
          <a:xfrm rot="16200000" flipV="1">
            <a:off x="2832332" y="1048356"/>
            <a:ext cx="26989" cy="4151594"/>
          </a:xfrm>
          <a:prstGeom prst="curvedConnector3">
            <a:avLst>
              <a:gd name="adj1" fmla="val 94701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头: 右 16">
            <a:extLst>
              <a:ext uri="{FF2B5EF4-FFF2-40B4-BE49-F238E27FC236}">
                <a16:creationId xmlns:a16="http://schemas.microsoft.com/office/drawing/2014/main" id="{75D58CAC-FD21-4C50-8EFD-4D34ECB38D09}"/>
              </a:ext>
            </a:extLst>
          </p:cNvPr>
          <p:cNvSpPr/>
          <p:nvPr/>
        </p:nvSpPr>
        <p:spPr>
          <a:xfrm>
            <a:off x="1246092" y="331246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171119F-FAB4-4F1D-8D88-DE86A092B51C}"/>
              </a:ext>
            </a:extLst>
          </p:cNvPr>
          <p:cNvSpPr/>
          <p:nvPr/>
        </p:nvSpPr>
        <p:spPr>
          <a:xfrm>
            <a:off x="2365746" y="3134471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236C898-CD08-4267-BF8E-CF5C844D6EAD}"/>
              </a:ext>
            </a:extLst>
          </p:cNvPr>
          <p:cNvSpPr txBox="1"/>
          <p:nvPr/>
        </p:nvSpPr>
        <p:spPr>
          <a:xfrm>
            <a:off x="4092387" y="4769224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cur = cur.next.next; // </a:t>
            </a:r>
            <a:r>
              <a:rPr lang="zh-CN" altLang="en-US"/>
              <a:t>更新</a:t>
            </a:r>
            <a:r>
              <a:rPr lang="en-US" altLang="zh-CN"/>
              <a:t>cur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C5F5965-FA8B-45E0-AA41-7C5386982162}"/>
              </a:ext>
            </a:extLst>
          </p:cNvPr>
          <p:cNvSpPr/>
          <p:nvPr/>
        </p:nvSpPr>
        <p:spPr>
          <a:xfrm>
            <a:off x="11437108" y="3688468"/>
            <a:ext cx="627530" cy="210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</a:t>
            </a:r>
            <a:endParaRPr lang="zh-CN" altLang="en-US"/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AACE8B4D-E423-4821-8477-DD901474A351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6599147" y="1460123"/>
            <a:ext cx="12700" cy="3355048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9B4BF629-BDEA-4912-95FF-588CA1584237}"/>
              </a:ext>
            </a:extLst>
          </p:cNvPr>
          <p:cNvSpPr/>
          <p:nvPr/>
        </p:nvSpPr>
        <p:spPr>
          <a:xfrm>
            <a:off x="6348134" y="3152638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9793BBCA-EE85-463B-BCA8-6AAE862FE407}"/>
              </a:ext>
            </a:extLst>
          </p:cNvPr>
          <p:cNvSpPr/>
          <p:nvPr/>
        </p:nvSpPr>
        <p:spPr>
          <a:xfrm>
            <a:off x="7026094" y="3332159"/>
            <a:ext cx="924666" cy="19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2B3B7E3-050D-4224-96E3-E1CC6E7F327C}"/>
              </a:ext>
            </a:extLst>
          </p:cNvPr>
          <p:cNvSpPr/>
          <p:nvPr/>
        </p:nvSpPr>
        <p:spPr>
          <a:xfrm>
            <a:off x="9703182" y="3124199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123CF9DC-1124-4AB5-B9CD-CD121C6B7A91}"/>
              </a:ext>
            </a:extLst>
          </p:cNvPr>
          <p:cNvSpPr/>
          <p:nvPr/>
        </p:nvSpPr>
        <p:spPr>
          <a:xfrm>
            <a:off x="8670839" y="3306723"/>
            <a:ext cx="924666" cy="19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778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56264" y="3110658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>
            <a:off x="3117847" y="3407653"/>
            <a:ext cx="1320805" cy="132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07858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>
            <a:off x="5307105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962906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10448366" y="3319136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374900" y="323084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13" name="连接符: 曲线 12"/>
          <p:cNvCxnSpPr>
            <a:stCxn id="4" idx="4"/>
            <a:endCxn id="8" idx="4"/>
          </p:cNvCxnSpPr>
          <p:nvPr/>
        </p:nvCxnSpPr>
        <p:spPr>
          <a:xfrm rot="16200000" flipH="1">
            <a:off x="4509856" y="-46463"/>
            <a:ext cx="26989" cy="7506642"/>
          </a:xfrm>
          <a:prstGeom prst="curvedConnector3">
            <a:avLst>
              <a:gd name="adj1" fmla="val 94701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/>
          <p:cNvCxnSpPr>
            <a:stCxn id="6" idx="0"/>
            <a:endCxn id="4" idx="0"/>
          </p:cNvCxnSpPr>
          <p:nvPr/>
        </p:nvCxnSpPr>
        <p:spPr>
          <a:xfrm rot="16200000" flipV="1">
            <a:off x="2832332" y="1048356"/>
            <a:ext cx="26989" cy="4151594"/>
          </a:xfrm>
          <a:prstGeom prst="curvedConnector3">
            <a:avLst>
              <a:gd name="adj1" fmla="val 94701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头: 右 16">
            <a:extLst>
              <a:ext uri="{FF2B5EF4-FFF2-40B4-BE49-F238E27FC236}">
                <a16:creationId xmlns:a16="http://schemas.microsoft.com/office/drawing/2014/main" id="{75D58CAC-FD21-4C50-8EFD-4D34ECB38D09}"/>
              </a:ext>
            </a:extLst>
          </p:cNvPr>
          <p:cNvSpPr/>
          <p:nvPr/>
        </p:nvSpPr>
        <p:spPr>
          <a:xfrm>
            <a:off x="1246092" y="331246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171119F-FAB4-4F1D-8D88-DE86A092B51C}"/>
              </a:ext>
            </a:extLst>
          </p:cNvPr>
          <p:cNvSpPr/>
          <p:nvPr/>
        </p:nvSpPr>
        <p:spPr>
          <a:xfrm>
            <a:off x="2365746" y="3134471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236C898-CD08-4267-BF8E-CF5C844D6EAD}"/>
              </a:ext>
            </a:extLst>
          </p:cNvPr>
          <p:cNvSpPr txBox="1"/>
          <p:nvPr/>
        </p:nvSpPr>
        <p:spPr>
          <a:xfrm>
            <a:off x="4092387" y="4769224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第一个循环结束，成功在原本链表上添加相同的后缀节点</a:t>
            </a:r>
            <a:endParaRPr lang="en-US" altLang="zh-CN"/>
          </a:p>
          <a:p>
            <a:r>
              <a:rPr lang="en-US" altLang="zh-CN"/>
              <a:t>cur = head; </a:t>
            </a:r>
            <a:r>
              <a:rPr lang="zh-CN" altLang="en-US"/>
              <a:t>重置一下</a:t>
            </a:r>
            <a:r>
              <a:rPr lang="en-US" altLang="zh-CN"/>
              <a:t>cur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C5F5965-FA8B-45E0-AA41-7C5386982162}"/>
              </a:ext>
            </a:extLst>
          </p:cNvPr>
          <p:cNvSpPr/>
          <p:nvPr/>
        </p:nvSpPr>
        <p:spPr>
          <a:xfrm>
            <a:off x="456264" y="4007510"/>
            <a:ext cx="627530" cy="210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</a:t>
            </a:r>
            <a:endParaRPr lang="zh-CN" altLang="en-US"/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AACE8B4D-E423-4821-8477-DD901474A351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6599147" y="1460123"/>
            <a:ext cx="12700" cy="3355048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9B4BF629-BDEA-4912-95FF-588CA1584237}"/>
              </a:ext>
            </a:extLst>
          </p:cNvPr>
          <p:cNvSpPr/>
          <p:nvPr/>
        </p:nvSpPr>
        <p:spPr>
          <a:xfrm>
            <a:off x="6348134" y="3152638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9793BBCA-EE85-463B-BCA8-6AAE862FE407}"/>
              </a:ext>
            </a:extLst>
          </p:cNvPr>
          <p:cNvSpPr/>
          <p:nvPr/>
        </p:nvSpPr>
        <p:spPr>
          <a:xfrm>
            <a:off x="7026094" y="3332159"/>
            <a:ext cx="924666" cy="19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2B3B7E3-050D-4224-96E3-E1CC6E7F327C}"/>
              </a:ext>
            </a:extLst>
          </p:cNvPr>
          <p:cNvSpPr/>
          <p:nvPr/>
        </p:nvSpPr>
        <p:spPr>
          <a:xfrm>
            <a:off x="9703182" y="3124199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123CF9DC-1124-4AB5-B9CD-CD121C6B7A91}"/>
              </a:ext>
            </a:extLst>
          </p:cNvPr>
          <p:cNvSpPr/>
          <p:nvPr/>
        </p:nvSpPr>
        <p:spPr>
          <a:xfrm>
            <a:off x="8670839" y="3306723"/>
            <a:ext cx="924666" cy="19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62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56264" y="3110658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>
            <a:off x="3117847" y="3407653"/>
            <a:ext cx="1320805" cy="132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07858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>
            <a:off x="5307105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962906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10448366" y="3319136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374900" y="323084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13" name="连接符: 曲线 12"/>
          <p:cNvCxnSpPr>
            <a:stCxn id="4" idx="4"/>
            <a:endCxn id="8" idx="4"/>
          </p:cNvCxnSpPr>
          <p:nvPr/>
        </p:nvCxnSpPr>
        <p:spPr>
          <a:xfrm rot="16200000" flipH="1">
            <a:off x="4509856" y="-46463"/>
            <a:ext cx="26989" cy="7506642"/>
          </a:xfrm>
          <a:prstGeom prst="curvedConnector3">
            <a:avLst>
              <a:gd name="adj1" fmla="val 94701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/>
          <p:cNvCxnSpPr>
            <a:stCxn id="6" idx="0"/>
            <a:endCxn id="4" idx="0"/>
          </p:cNvCxnSpPr>
          <p:nvPr/>
        </p:nvCxnSpPr>
        <p:spPr>
          <a:xfrm rot="16200000" flipV="1">
            <a:off x="2832332" y="1048356"/>
            <a:ext cx="26989" cy="4151594"/>
          </a:xfrm>
          <a:prstGeom prst="curvedConnector3">
            <a:avLst>
              <a:gd name="adj1" fmla="val 94701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头: 右 16">
            <a:extLst>
              <a:ext uri="{FF2B5EF4-FFF2-40B4-BE49-F238E27FC236}">
                <a16:creationId xmlns:a16="http://schemas.microsoft.com/office/drawing/2014/main" id="{75D58CAC-FD21-4C50-8EFD-4D34ECB38D09}"/>
              </a:ext>
            </a:extLst>
          </p:cNvPr>
          <p:cNvSpPr/>
          <p:nvPr/>
        </p:nvSpPr>
        <p:spPr>
          <a:xfrm>
            <a:off x="1246092" y="331246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171119F-FAB4-4F1D-8D88-DE86A092B51C}"/>
              </a:ext>
            </a:extLst>
          </p:cNvPr>
          <p:cNvSpPr/>
          <p:nvPr/>
        </p:nvSpPr>
        <p:spPr>
          <a:xfrm>
            <a:off x="2365746" y="3134471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236C898-CD08-4267-BF8E-CF5C844D6EAD}"/>
              </a:ext>
            </a:extLst>
          </p:cNvPr>
          <p:cNvSpPr txBox="1"/>
          <p:nvPr/>
        </p:nvSpPr>
        <p:spPr>
          <a:xfrm>
            <a:off x="1611478" y="5217460"/>
            <a:ext cx="1010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cur.next.random = cur.random ? cur.random.next : null;  // </a:t>
            </a:r>
            <a:r>
              <a:rPr lang="zh-CN" altLang="en-US"/>
              <a:t>更新</a:t>
            </a:r>
            <a:r>
              <a:rPr lang="en-US" altLang="zh-CN"/>
              <a:t>cur.next</a:t>
            </a:r>
            <a:r>
              <a:rPr lang="zh-CN" altLang="en-US"/>
              <a:t>也就是新添加节点的</a:t>
            </a:r>
            <a:r>
              <a:rPr lang="en-US" altLang="zh-CN"/>
              <a:t>random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C5F5965-FA8B-45E0-AA41-7C5386982162}"/>
              </a:ext>
            </a:extLst>
          </p:cNvPr>
          <p:cNvSpPr/>
          <p:nvPr/>
        </p:nvSpPr>
        <p:spPr>
          <a:xfrm>
            <a:off x="456264" y="4007510"/>
            <a:ext cx="627530" cy="210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</a:t>
            </a:r>
            <a:endParaRPr lang="zh-CN" altLang="en-US"/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AACE8B4D-E423-4821-8477-DD901474A351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6599147" y="1460123"/>
            <a:ext cx="12700" cy="3355048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9B4BF629-BDEA-4912-95FF-588CA1584237}"/>
              </a:ext>
            </a:extLst>
          </p:cNvPr>
          <p:cNvSpPr/>
          <p:nvPr/>
        </p:nvSpPr>
        <p:spPr>
          <a:xfrm>
            <a:off x="6348134" y="3152638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9793BBCA-EE85-463B-BCA8-6AAE862FE407}"/>
              </a:ext>
            </a:extLst>
          </p:cNvPr>
          <p:cNvSpPr/>
          <p:nvPr/>
        </p:nvSpPr>
        <p:spPr>
          <a:xfrm>
            <a:off x="7026094" y="3332159"/>
            <a:ext cx="924666" cy="19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2B3B7E3-050D-4224-96E3-E1CC6E7F327C}"/>
              </a:ext>
            </a:extLst>
          </p:cNvPr>
          <p:cNvSpPr/>
          <p:nvPr/>
        </p:nvSpPr>
        <p:spPr>
          <a:xfrm>
            <a:off x="9703182" y="3124199"/>
            <a:ext cx="627530" cy="5827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123CF9DC-1124-4AB5-B9CD-CD121C6B7A91}"/>
              </a:ext>
            </a:extLst>
          </p:cNvPr>
          <p:cNvSpPr/>
          <p:nvPr/>
        </p:nvSpPr>
        <p:spPr>
          <a:xfrm>
            <a:off x="8670839" y="3306723"/>
            <a:ext cx="924666" cy="19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54B22CC2-B85B-42A0-8E04-E455645397C2}"/>
              </a:ext>
            </a:extLst>
          </p:cNvPr>
          <p:cNvCxnSpPr>
            <a:cxnSpLocks/>
            <a:stCxn id="18" idx="4"/>
            <a:endCxn id="20" idx="4"/>
          </p:cNvCxnSpPr>
          <p:nvPr/>
        </p:nvCxnSpPr>
        <p:spPr>
          <a:xfrm rot="5400000" flipH="1" flipV="1">
            <a:off x="6343093" y="43323"/>
            <a:ext cx="10272" cy="7337436"/>
          </a:xfrm>
          <a:prstGeom prst="curvedConnector3">
            <a:avLst>
              <a:gd name="adj1" fmla="val -4494577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526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1099</Words>
  <Application>Microsoft Office PowerPoint</Application>
  <PresentationFormat>宽屏</PresentationFormat>
  <Paragraphs>302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屠 建昊</dc:creator>
  <cp:lastModifiedBy>屠 建昊</cp:lastModifiedBy>
  <cp:revision>2</cp:revision>
  <dcterms:created xsi:type="dcterms:W3CDTF">2022-03-09T09:43:09Z</dcterms:created>
  <dcterms:modified xsi:type="dcterms:W3CDTF">2022-03-09T10:24:02Z</dcterms:modified>
</cp:coreProperties>
</file>