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17FE0-6048-46BB-A123-D951CB6BD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A34B2E-7670-4EEF-890D-3294776C9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412410-320E-4CE3-AB03-17B77D85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82AA-9C6F-4666-8428-DCC5C314D120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7A065-8320-4A59-995D-E84DF5EB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36155-B464-4D9D-90B5-E887ED687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3F51-D0DE-4545-8A4F-2C30EA9EA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4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9ACCF-3AAA-471D-ADD4-5403E1E7D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B3EF1A-5667-4B86-A814-A335D7F21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1F95EA-8D6E-4805-AC09-1B43AC6D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82AA-9C6F-4666-8428-DCC5C314D120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73D3FB-84A7-46CC-A128-8F7E6DA1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888106-AFE5-48F4-B465-B19DEC8D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3F51-D0DE-4545-8A4F-2C30EA9EA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27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111F02-293B-4256-8D47-65EA86B27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9D749F-9124-47A4-A11D-5A2DB3FE5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17B939-A474-4C5A-AF28-E370EE9E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82AA-9C6F-4666-8428-DCC5C314D120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F9F82B-7E7C-4818-A3E0-A80DBD3A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246B2B-742C-465D-9076-90C70150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3F51-D0DE-4545-8A4F-2C30EA9EA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69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3BF0C-28E8-491B-B0EF-8511763E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71BA7F-3B95-416F-ACD3-5356DEE30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60570-1C06-405C-918B-4829B1C1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82AA-9C6F-4666-8428-DCC5C314D120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5C0566-93DC-422E-BB27-5E94943E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4AE421-66A0-4AA4-95CD-4064445D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3F51-D0DE-4545-8A4F-2C30EA9EA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13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CFB29-DEBA-4A60-A111-E4735C119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71571C-6C41-4ACC-9C49-3ED936893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F5359-A859-4DD8-8E80-B33155D4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82AA-9C6F-4666-8428-DCC5C314D120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F911CB-1A7F-4BD9-BCC9-4744900A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ABE6C-EBBA-4B4B-8446-C05D1D7B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3F51-D0DE-4545-8A4F-2C30EA9EA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40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CA9BD-703B-458F-B54A-FB3C49AE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103D3-2848-478D-9C62-D19AA8FED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E70DAF-DE3A-4638-A145-3D9317B64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1CD01C-CADF-475C-AAEE-45FFD7287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82AA-9C6F-4666-8428-DCC5C314D120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1A291F-41C1-4398-AE4A-5A30D9FE2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A91BA5-A0E2-4425-92E0-090DB126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3F51-D0DE-4545-8A4F-2C30EA9EA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55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AC621-634A-42F8-A252-37EA04B3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3F96AA-8FBF-4D99-94CB-84C2B878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9EDF5F-E193-408B-823F-E1577E14A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9FF778-E726-42F8-8C4B-7CE6D4016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3A7976-A5D4-4486-BB8B-B4EC61ACA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73D825-D580-4AFB-AAE0-9F55E07B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82AA-9C6F-4666-8428-DCC5C314D120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12B856-C6DA-4B6D-AE54-AF87C243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27AC21-9FA7-43D5-883C-1AA947F5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3F51-D0DE-4545-8A4F-2C30EA9EA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80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22711-61F0-4EC9-A1F7-5AF889D53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D210AB-E8AA-455F-9489-815655E5D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82AA-9C6F-4666-8428-DCC5C314D120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63EE69-18E2-455C-A0E3-53D32CBC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7DEC2F-F0DA-4D1F-828B-D97D1230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3F51-D0DE-4545-8A4F-2C30EA9EA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28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8189A7-5E74-46B7-96C7-462167CA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82AA-9C6F-4666-8428-DCC5C314D120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F34453-6A48-4A58-9146-9EE8B07D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F9B2FA-8898-4DB0-B352-AD3D3BE1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3F51-D0DE-4545-8A4F-2C30EA9EA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32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88CD5-CB89-43B7-8700-81F2EB40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2D14F5-2930-40CE-BC6D-1E78BDEC1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4DB881-7405-4787-A919-128053DA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B7D8D4-AD97-4786-BE0F-2EBA5C231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82AA-9C6F-4666-8428-DCC5C314D120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738136-D969-4CE0-86E1-CFABED9E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860E3E-9892-4E88-88B7-367ECB13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3F51-D0DE-4545-8A4F-2C30EA9EA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00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BB0BC-2F19-433D-AC02-999014264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2EDB7F-7345-4CEA-875F-CDC6E636B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C11118-3BCE-47FF-B15D-1A4127869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5AA4F5-A6A7-4967-8D1B-9B4D0D668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82AA-9C6F-4666-8428-DCC5C314D120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77378D-DF25-4B98-B310-281FCDC9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442017-76E1-467A-B98B-E4A4E034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3F51-D0DE-4545-8A4F-2C30EA9EA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77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3430FA-7775-4235-8626-A22EDC62C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07264F-DA11-467D-91C1-3A665A0D2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161504-13B4-4574-8BDB-6E3CBE53A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182AA-9C6F-4666-8428-DCC5C314D120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672DA-CFE3-4F8A-8DC0-1C2B93476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4E8D3B-AD59-49B7-A629-5B54CCDD5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13F51-D0DE-4545-8A4F-2C30EA9EA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63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D71D37E-6716-46E2-BA3B-BC2858E85205}"/>
              </a:ext>
            </a:extLst>
          </p:cNvPr>
          <p:cNvSpPr/>
          <p:nvPr/>
        </p:nvSpPr>
        <p:spPr>
          <a:xfrm>
            <a:off x="2332382" y="3187304"/>
            <a:ext cx="644056" cy="612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7703EF84-CE01-446D-88BB-5F80FCC0F3F4}"/>
              </a:ext>
            </a:extLst>
          </p:cNvPr>
          <p:cNvSpPr/>
          <p:nvPr/>
        </p:nvSpPr>
        <p:spPr>
          <a:xfrm>
            <a:off x="3007580" y="3392050"/>
            <a:ext cx="788505" cy="226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2AE8183-FAD5-40CC-9277-F6707483D03E}"/>
              </a:ext>
            </a:extLst>
          </p:cNvPr>
          <p:cNvSpPr/>
          <p:nvPr/>
        </p:nvSpPr>
        <p:spPr>
          <a:xfrm>
            <a:off x="3892163" y="3187304"/>
            <a:ext cx="644056" cy="612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5FCA1F4E-1519-417F-ADE1-B8662B65CE46}"/>
              </a:ext>
            </a:extLst>
          </p:cNvPr>
          <p:cNvSpPr/>
          <p:nvPr/>
        </p:nvSpPr>
        <p:spPr>
          <a:xfrm>
            <a:off x="4567361" y="3392050"/>
            <a:ext cx="788505" cy="226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B87554A-D66B-4752-A090-BD27BA554B0F}"/>
              </a:ext>
            </a:extLst>
          </p:cNvPr>
          <p:cNvSpPr/>
          <p:nvPr/>
        </p:nvSpPr>
        <p:spPr>
          <a:xfrm>
            <a:off x="5451944" y="3187304"/>
            <a:ext cx="644056" cy="612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D1391FC2-0FCA-46E6-B505-2DF5960D9619}"/>
              </a:ext>
            </a:extLst>
          </p:cNvPr>
          <p:cNvSpPr/>
          <p:nvPr/>
        </p:nvSpPr>
        <p:spPr>
          <a:xfrm>
            <a:off x="6127142" y="3392050"/>
            <a:ext cx="788505" cy="226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0486CC3-D4D5-4853-9E6A-9753FB3ADE2F}"/>
              </a:ext>
            </a:extLst>
          </p:cNvPr>
          <p:cNvSpPr/>
          <p:nvPr/>
        </p:nvSpPr>
        <p:spPr>
          <a:xfrm>
            <a:off x="7011725" y="3187304"/>
            <a:ext cx="644056" cy="612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7F2CF236-FF89-4174-93C0-B70319F7B18B}"/>
              </a:ext>
            </a:extLst>
          </p:cNvPr>
          <p:cNvSpPr/>
          <p:nvPr/>
        </p:nvSpPr>
        <p:spPr>
          <a:xfrm>
            <a:off x="7686923" y="3392050"/>
            <a:ext cx="788505" cy="226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644A64-8886-40E2-A027-1E699147AC4B}"/>
              </a:ext>
            </a:extLst>
          </p:cNvPr>
          <p:cNvSpPr txBox="1"/>
          <p:nvPr/>
        </p:nvSpPr>
        <p:spPr>
          <a:xfrm>
            <a:off x="8572832" y="3304585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8645973-5E90-42DF-8EA8-6DC007BDE3A9}"/>
              </a:ext>
            </a:extLst>
          </p:cNvPr>
          <p:cNvSpPr/>
          <p:nvPr/>
        </p:nvSpPr>
        <p:spPr>
          <a:xfrm>
            <a:off x="2316811" y="3944471"/>
            <a:ext cx="675198" cy="2266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cur</a:t>
            </a:r>
            <a:endParaRPr lang="zh-CN" altLang="en-US" b="1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0B94413-5C4D-48DE-A10A-C4439EF229FF}"/>
              </a:ext>
            </a:extLst>
          </p:cNvPr>
          <p:cNvSpPr/>
          <p:nvPr/>
        </p:nvSpPr>
        <p:spPr>
          <a:xfrm>
            <a:off x="8572832" y="3944471"/>
            <a:ext cx="675198" cy="22661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pre</a:t>
            </a:r>
            <a:endParaRPr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B4F2347-1F08-48AE-8D37-19FB1377DFCF}"/>
              </a:ext>
            </a:extLst>
          </p:cNvPr>
          <p:cNvSpPr txBox="1"/>
          <p:nvPr/>
        </p:nvSpPr>
        <p:spPr>
          <a:xfrm>
            <a:off x="4154153" y="4303059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初始化</a:t>
            </a:r>
            <a:r>
              <a:rPr lang="en-US" altLang="zh-CN" dirty="0"/>
              <a:t>cur</a:t>
            </a:r>
            <a:r>
              <a:rPr lang="zh-CN" altLang="en-US" dirty="0"/>
              <a:t>和</a:t>
            </a:r>
            <a:r>
              <a:rPr lang="en-US" altLang="zh-CN" dirty="0"/>
              <a:t>pre</a:t>
            </a:r>
            <a:r>
              <a:rPr lang="zh-CN" altLang="en-US" dirty="0"/>
              <a:t>以及</a:t>
            </a:r>
            <a:r>
              <a:rPr lang="en-US" altLang="zh-CN" dirty="0"/>
              <a:t>tmp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494700C-8BE3-48A4-BDB8-D31339871AFB}"/>
              </a:ext>
            </a:extLst>
          </p:cNvPr>
          <p:cNvSpPr/>
          <p:nvPr/>
        </p:nvSpPr>
        <p:spPr>
          <a:xfrm>
            <a:off x="3892163" y="3944471"/>
            <a:ext cx="675198" cy="2266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tmp</a:t>
            </a:r>
            <a:endParaRPr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4D8E5BC-1D7B-41F8-B082-DC6186A77A8C}"/>
              </a:ext>
            </a:extLst>
          </p:cNvPr>
          <p:cNvSpPr txBox="1"/>
          <p:nvPr/>
        </p:nvSpPr>
        <p:spPr>
          <a:xfrm>
            <a:off x="8910431" y="725707"/>
            <a:ext cx="59346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整体来说，有两个重要步骤：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、改变当前</a:t>
            </a:r>
            <a:r>
              <a:rPr lang="en-US" altLang="zh-CN" sz="1600" dirty="0"/>
              <a:t>cur</a:t>
            </a:r>
            <a:r>
              <a:rPr lang="zh-CN" altLang="en-US" sz="1600" dirty="0"/>
              <a:t>的</a:t>
            </a:r>
            <a:r>
              <a:rPr lang="en-US" altLang="zh-CN" sz="1600" dirty="0"/>
              <a:t>next</a:t>
            </a:r>
          </a:p>
          <a:p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、更新</a:t>
            </a:r>
            <a:r>
              <a:rPr lang="en-US" altLang="zh-CN" sz="1600" dirty="0"/>
              <a:t>cur</a:t>
            </a:r>
            <a:r>
              <a:rPr lang="zh-CN" altLang="en-US" sz="1600" dirty="0"/>
              <a:t>、</a:t>
            </a:r>
            <a:r>
              <a:rPr lang="en-US" altLang="zh-CN" sz="1600" dirty="0"/>
              <a:t>pre</a:t>
            </a:r>
            <a:r>
              <a:rPr lang="zh-CN" altLang="en-US" sz="1600" dirty="0"/>
              <a:t>、</a:t>
            </a:r>
            <a:r>
              <a:rPr lang="en-US" altLang="zh-CN" sz="1600" dirty="0"/>
              <a:t>tmp</a:t>
            </a:r>
            <a:r>
              <a:rPr lang="zh-CN" altLang="en-US" sz="1600" dirty="0"/>
              <a:t>的位置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</a:t>
            </a:r>
            <a:r>
              <a:rPr lang="en-US" altLang="zh-CN" sz="1600" dirty="0"/>
              <a:t>cur:</a:t>
            </a:r>
            <a:r>
              <a:rPr lang="zh-CN" altLang="en-US" sz="1600" dirty="0"/>
              <a:t>当前节点</a:t>
            </a:r>
            <a:endParaRPr lang="en-US" altLang="zh-CN" sz="1600" dirty="0"/>
          </a:p>
          <a:p>
            <a:r>
              <a:rPr lang="en-US" altLang="zh-CN" sz="1600" dirty="0"/>
              <a:t>     pre:</a:t>
            </a:r>
            <a:r>
              <a:rPr lang="zh-CN" altLang="en-US" sz="1600" dirty="0"/>
              <a:t>之前节点</a:t>
            </a:r>
            <a:endParaRPr lang="en-US" altLang="zh-CN" sz="1600" dirty="0"/>
          </a:p>
          <a:p>
            <a:r>
              <a:rPr lang="en-US" altLang="zh-CN" sz="1600" dirty="0"/>
              <a:t>     tmp:</a:t>
            </a:r>
            <a:r>
              <a:rPr lang="zh-CN" altLang="en-US" sz="1600" dirty="0"/>
              <a:t>暂存的下个节点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E50ADAF-AF9B-4237-9F52-2E5A0EED1380}"/>
              </a:ext>
            </a:extLst>
          </p:cNvPr>
          <p:cNvSpPr txBox="1"/>
          <p:nvPr/>
        </p:nvSpPr>
        <p:spPr>
          <a:xfrm>
            <a:off x="4154153" y="1262121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反转链表操作</a:t>
            </a:r>
          </a:p>
        </p:txBody>
      </p:sp>
    </p:spTree>
    <p:extLst>
      <p:ext uri="{BB962C8B-B14F-4D97-AF65-F5344CB8AC3E}">
        <p14:creationId xmlns:p14="http://schemas.microsoft.com/office/powerpoint/2010/main" val="3906727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8E3FCAF-E38E-4721-BA74-E6ED74E4BD25}"/>
              </a:ext>
            </a:extLst>
          </p:cNvPr>
          <p:cNvSpPr txBox="1"/>
          <p:nvPr/>
        </p:nvSpPr>
        <p:spPr>
          <a:xfrm>
            <a:off x="3227295" y="233082"/>
            <a:ext cx="6893858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附加代码：</a:t>
            </a:r>
            <a:endParaRPr lang="en-US" altLang="zh-CN" sz="1400" dirty="0"/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Definition for singly-linked list.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function 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ListNode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 {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   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this.val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   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this.next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= null;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}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*/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ListNode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@return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ListNode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*/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reverseList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-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更新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next -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-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然后是更新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cur,pre,tmp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位置 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32886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D71D37E-6716-46E2-BA3B-BC2858E85205}"/>
              </a:ext>
            </a:extLst>
          </p:cNvPr>
          <p:cNvSpPr/>
          <p:nvPr/>
        </p:nvSpPr>
        <p:spPr>
          <a:xfrm>
            <a:off x="2332382" y="3187304"/>
            <a:ext cx="644056" cy="612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2AE8183-FAD5-40CC-9277-F6707483D03E}"/>
              </a:ext>
            </a:extLst>
          </p:cNvPr>
          <p:cNvSpPr/>
          <p:nvPr/>
        </p:nvSpPr>
        <p:spPr>
          <a:xfrm>
            <a:off x="3892163" y="3187304"/>
            <a:ext cx="644056" cy="612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5FCA1F4E-1519-417F-ADE1-B8662B65CE46}"/>
              </a:ext>
            </a:extLst>
          </p:cNvPr>
          <p:cNvSpPr/>
          <p:nvPr/>
        </p:nvSpPr>
        <p:spPr>
          <a:xfrm>
            <a:off x="4567361" y="3392050"/>
            <a:ext cx="788505" cy="226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B87554A-D66B-4752-A090-BD27BA554B0F}"/>
              </a:ext>
            </a:extLst>
          </p:cNvPr>
          <p:cNvSpPr/>
          <p:nvPr/>
        </p:nvSpPr>
        <p:spPr>
          <a:xfrm>
            <a:off x="5451944" y="3187304"/>
            <a:ext cx="644056" cy="612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D1391FC2-0FCA-46E6-B505-2DF5960D9619}"/>
              </a:ext>
            </a:extLst>
          </p:cNvPr>
          <p:cNvSpPr/>
          <p:nvPr/>
        </p:nvSpPr>
        <p:spPr>
          <a:xfrm>
            <a:off x="6127142" y="3392050"/>
            <a:ext cx="788505" cy="226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0486CC3-D4D5-4853-9E6A-9753FB3ADE2F}"/>
              </a:ext>
            </a:extLst>
          </p:cNvPr>
          <p:cNvSpPr/>
          <p:nvPr/>
        </p:nvSpPr>
        <p:spPr>
          <a:xfrm>
            <a:off x="7011725" y="3187304"/>
            <a:ext cx="644056" cy="612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7F2CF236-FF89-4174-93C0-B70319F7B18B}"/>
              </a:ext>
            </a:extLst>
          </p:cNvPr>
          <p:cNvSpPr/>
          <p:nvPr/>
        </p:nvSpPr>
        <p:spPr>
          <a:xfrm>
            <a:off x="7686923" y="3392050"/>
            <a:ext cx="788505" cy="226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644A64-8886-40E2-A027-1E699147AC4B}"/>
              </a:ext>
            </a:extLst>
          </p:cNvPr>
          <p:cNvSpPr txBox="1"/>
          <p:nvPr/>
        </p:nvSpPr>
        <p:spPr>
          <a:xfrm>
            <a:off x="8572832" y="3304585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8645973-5E90-42DF-8EA8-6DC007BDE3A9}"/>
              </a:ext>
            </a:extLst>
          </p:cNvPr>
          <p:cNvSpPr/>
          <p:nvPr/>
        </p:nvSpPr>
        <p:spPr>
          <a:xfrm>
            <a:off x="2332382" y="3935506"/>
            <a:ext cx="675198" cy="2266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cur</a:t>
            </a:r>
            <a:endParaRPr lang="zh-CN" altLang="en-US" b="1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0B94413-5C4D-48DE-A10A-C4439EF229FF}"/>
              </a:ext>
            </a:extLst>
          </p:cNvPr>
          <p:cNvSpPr/>
          <p:nvPr/>
        </p:nvSpPr>
        <p:spPr>
          <a:xfrm>
            <a:off x="8571506" y="3725952"/>
            <a:ext cx="675198" cy="22661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pre</a:t>
            </a:r>
            <a:endParaRPr lang="zh-CN" altLang="en-US" b="1" dirty="0"/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0E7397A3-652F-4464-AB88-40B25EDC2723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H="1">
            <a:off x="5696871" y="144842"/>
            <a:ext cx="169771" cy="6254694"/>
          </a:xfrm>
          <a:prstGeom prst="bentConnector4">
            <a:avLst>
              <a:gd name="adj1" fmla="val -361712"/>
              <a:gd name="adj2" fmla="val 10015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55A0CBA-D022-41EC-93AC-89A6A040E747}"/>
              </a:ext>
            </a:extLst>
          </p:cNvPr>
          <p:cNvSpPr/>
          <p:nvPr/>
        </p:nvSpPr>
        <p:spPr>
          <a:xfrm>
            <a:off x="3892163" y="3952564"/>
            <a:ext cx="675198" cy="2266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tmp</a:t>
            </a:r>
            <a:endParaRPr lang="zh-CN" altLang="en-US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F1B4837-D6A8-4A2A-89B7-3B233CD2D410}"/>
              </a:ext>
            </a:extLst>
          </p:cNvPr>
          <p:cNvSpPr txBox="1"/>
          <p:nvPr/>
        </p:nvSpPr>
        <p:spPr>
          <a:xfrm>
            <a:off x="3310237" y="4962923"/>
            <a:ext cx="745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cur.next = pre --- </a:t>
            </a:r>
            <a:r>
              <a:rPr lang="zh-CN" altLang="en-US" dirty="0"/>
              <a:t>改变</a:t>
            </a:r>
            <a:r>
              <a:rPr lang="en-US" altLang="zh-CN" dirty="0"/>
              <a:t>cur</a:t>
            </a:r>
            <a:r>
              <a:rPr lang="zh-CN" altLang="en-US" dirty="0"/>
              <a:t>的</a:t>
            </a:r>
            <a:r>
              <a:rPr lang="en-US" altLang="zh-CN" dirty="0"/>
              <a:t>next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212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D71D37E-6716-46E2-BA3B-BC2858E85205}"/>
              </a:ext>
            </a:extLst>
          </p:cNvPr>
          <p:cNvSpPr/>
          <p:nvPr/>
        </p:nvSpPr>
        <p:spPr>
          <a:xfrm>
            <a:off x="2332382" y="3187304"/>
            <a:ext cx="644056" cy="612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2AE8183-FAD5-40CC-9277-F6707483D03E}"/>
              </a:ext>
            </a:extLst>
          </p:cNvPr>
          <p:cNvSpPr/>
          <p:nvPr/>
        </p:nvSpPr>
        <p:spPr>
          <a:xfrm>
            <a:off x="3892163" y="3187304"/>
            <a:ext cx="644056" cy="612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5FCA1F4E-1519-417F-ADE1-B8662B65CE46}"/>
              </a:ext>
            </a:extLst>
          </p:cNvPr>
          <p:cNvSpPr/>
          <p:nvPr/>
        </p:nvSpPr>
        <p:spPr>
          <a:xfrm>
            <a:off x="4567361" y="3392050"/>
            <a:ext cx="788505" cy="226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B87554A-D66B-4752-A090-BD27BA554B0F}"/>
              </a:ext>
            </a:extLst>
          </p:cNvPr>
          <p:cNvSpPr/>
          <p:nvPr/>
        </p:nvSpPr>
        <p:spPr>
          <a:xfrm>
            <a:off x="5451944" y="3187304"/>
            <a:ext cx="644056" cy="612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D1391FC2-0FCA-46E6-B505-2DF5960D9619}"/>
              </a:ext>
            </a:extLst>
          </p:cNvPr>
          <p:cNvSpPr/>
          <p:nvPr/>
        </p:nvSpPr>
        <p:spPr>
          <a:xfrm>
            <a:off x="6127142" y="3392050"/>
            <a:ext cx="788505" cy="226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0486CC3-D4D5-4853-9E6A-9753FB3ADE2F}"/>
              </a:ext>
            </a:extLst>
          </p:cNvPr>
          <p:cNvSpPr/>
          <p:nvPr/>
        </p:nvSpPr>
        <p:spPr>
          <a:xfrm>
            <a:off x="7011725" y="3187304"/>
            <a:ext cx="644056" cy="612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7F2CF236-FF89-4174-93C0-B70319F7B18B}"/>
              </a:ext>
            </a:extLst>
          </p:cNvPr>
          <p:cNvSpPr/>
          <p:nvPr/>
        </p:nvSpPr>
        <p:spPr>
          <a:xfrm>
            <a:off x="7686923" y="3392050"/>
            <a:ext cx="788505" cy="226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644A64-8886-40E2-A027-1E699147AC4B}"/>
              </a:ext>
            </a:extLst>
          </p:cNvPr>
          <p:cNvSpPr txBox="1"/>
          <p:nvPr/>
        </p:nvSpPr>
        <p:spPr>
          <a:xfrm>
            <a:off x="8572832" y="3304585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8645973-5E90-42DF-8EA8-6DC007BDE3A9}"/>
              </a:ext>
            </a:extLst>
          </p:cNvPr>
          <p:cNvSpPr/>
          <p:nvPr/>
        </p:nvSpPr>
        <p:spPr>
          <a:xfrm>
            <a:off x="3892163" y="3969622"/>
            <a:ext cx="675198" cy="2266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cur</a:t>
            </a:r>
            <a:endParaRPr lang="zh-CN" altLang="en-US" b="1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0B94413-5C4D-48DE-A10A-C4439EF229FF}"/>
              </a:ext>
            </a:extLst>
          </p:cNvPr>
          <p:cNvSpPr/>
          <p:nvPr/>
        </p:nvSpPr>
        <p:spPr>
          <a:xfrm>
            <a:off x="2332382" y="3969622"/>
            <a:ext cx="675198" cy="22661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pre</a:t>
            </a:r>
            <a:endParaRPr lang="zh-CN" altLang="en-US" b="1" dirty="0"/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0E7397A3-652F-4464-AB88-40B25EDC2723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H="1">
            <a:off x="5696871" y="144842"/>
            <a:ext cx="169771" cy="6254694"/>
          </a:xfrm>
          <a:prstGeom prst="bentConnector4">
            <a:avLst>
              <a:gd name="adj1" fmla="val -361712"/>
              <a:gd name="adj2" fmla="val 10015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55A0CBA-D022-41EC-93AC-89A6A040E747}"/>
              </a:ext>
            </a:extLst>
          </p:cNvPr>
          <p:cNvSpPr/>
          <p:nvPr/>
        </p:nvSpPr>
        <p:spPr>
          <a:xfrm>
            <a:off x="5429767" y="3947861"/>
            <a:ext cx="675198" cy="2266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tmp</a:t>
            </a:r>
            <a:endParaRPr lang="zh-CN" altLang="en-US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F1B4837-D6A8-4A2A-89B7-3B233CD2D410}"/>
              </a:ext>
            </a:extLst>
          </p:cNvPr>
          <p:cNvSpPr txBox="1"/>
          <p:nvPr/>
        </p:nvSpPr>
        <p:spPr>
          <a:xfrm>
            <a:off x="3892163" y="4831976"/>
            <a:ext cx="3411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 = cur --- </a:t>
            </a:r>
            <a:r>
              <a:rPr lang="zh-CN" altLang="en-US" dirty="0"/>
              <a:t>更新</a:t>
            </a:r>
            <a:r>
              <a:rPr lang="en-US" altLang="zh-CN" dirty="0"/>
              <a:t>pre</a:t>
            </a:r>
            <a:r>
              <a:rPr lang="zh-CN" altLang="en-US" dirty="0"/>
              <a:t>节点</a:t>
            </a:r>
            <a:endParaRPr lang="en-US" altLang="zh-CN" dirty="0"/>
          </a:p>
          <a:p>
            <a:r>
              <a:rPr lang="en-US" altLang="zh-CN" dirty="0"/>
              <a:t>cur = tem ---</a:t>
            </a:r>
            <a:r>
              <a:rPr lang="zh-CN" altLang="en-US" dirty="0"/>
              <a:t>更新</a:t>
            </a:r>
            <a:r>
              <a:rPr lang="en-US" altLang="zh-CN" dirty="0"/>
              <a:t>cur</a:t>
            </a:r>
            <a:r>
              <a:rPr lang="zh-CN" altLang="en-US" dirty="0"/>
              <a:t>节点</a:t>
            </a:r>
            <a:endParaRPr lang="en-US" altLang="zh-CN" dirty="0"/>
          </a:p>
          <a:p>
            <a:r>
              <a:rPr lang="en-US" altLang="zh-CN" dirty="0"/>
              <a:t>tmp = cur.next --- </a:t>
            </a:r>
            <a:r>
              <a:rPr lang="zh-CN" altLang="en-US" dirty="0"/>
              <a:t>更新</a:t>
            </a:r>
            <a:r>
              <a:rPr lang="en-US" altLang="zh-CN" dirty="0"/>
              <a:t>tmp</a:t>
            </a:r>
            <a:r>
              <a:rPr lang="zh-CN" altLang="en-US" dirty="0"/>
              <a:t>节点</a:t>
            </a:r>
          </a:p>
        </p:txBody>
      </p:sp>
    </p:spTree>
    <p:extLst>
      <p:ext uri="{BB962C8B-B14F-4D97-AF65-F5344CB8AC3E}">
        <p14:creationId xmlns:p14="http://schemas.microsoft.com/office/powerpoint/2010/main" val="1734856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D71D37E-6716-46E2-BA3B-BC2858E85205}"/>
              </a:ext>
            </a:extLst>
          </p:cNvPr>
          <p:cNvSpPr/>
          <p:nvPr/>
        </p:nvSpPr>
        <p:spPr>
          <a:xfrm>
            <a:off x="2332382" y="3187304"/>
            <a:ext cx="644056" cy="612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2AE8183-FAD5-40CC-9277-F6707483D03E}"/>
              </a:ext>
            </a:extLst>
          </p:cNvPr>
          <p:cNvSpPr/>
          <p:nvPr/>
        </p:nvSpPr>
        <p:spPr>
          <a:xfrm>
            <a:off x="3892163" y="3187304"/>
            <a:ext cx="644056" cy="612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B87554A-D66B-4752-A090-BD27BA554B0F}"/>
              </a:ext>
            </a:extLst>
          </p:cNvPr>
          <p:cNvSpPr/>
          <p:nvPr/>
        </p:nvSpPr>
        <p:spPr>
          <a:xfrm>
            <a:off x="5451944" y="3187304"/>
            <a:ext cx="644056" cy="612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D1391FC2-0FCA-46E6-B505-2DF5960D9619}"/>
              </a:ext>
            </a:extLst>
          </p:cNvPr>
          <p:cNvSpPr/>
          <p:nvPr/>
        </p:nvSpPr>
        <p:spPr>
          <a:xfrm>
            <a:off x="6127142" y="3392050"/>
            <a:ext cx="788505" cy="226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0486CC3-D4D5-4853-9E6A-9753FB3ADE2F}"/>
              </a:ext>
            </a:extLst>
          </p:cNvPr>
          <p:cNvSpPr/>
          <p:nvPr/>
        </p:nvSpPr>
        <p:spPr>
          <a:xfrm>
            <a:off x="7011725" y="3187304"/>
            <a:ext cx="644056" cy="612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7F2CF236-FF89-4174-93C0-B70319F7B18B}"/>
              </a:ext>
            </a:extLst>
          </p:cNvPr>
          <p:cNvSpPr/>
          <p:nvPr/>
        </p:nvSpPr>
        <p:spPr>
          <a:xfrm>
            <a:off x="7686923" y="3392050"/>
            <a:ext cx="788505" cy="226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644A64-8886-40E2-A027-1E699147AC4B}"/>
              </a:ext>
            </a:extLst>
          </p:cNvPr>
          <p:cNvSpPr txBox="1"/>
          <p:nvPr/>
        </p:nvSpPr>
        <p:spPr>
          <a:xfrm>
            <a:off x="8572832" y="3304585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8645973-5E90-42DF-8EA8-6DC007BDE3A9}"/>
              </a:ext>
            </a:extLst>
          </p:cNvPr>
          <p:cNvSpPr/>
          <p:nvPr/>
        </p:nvSpPr>
        <p:spPr>
          <a:xfrm>
            <a:off x="3892163" y="3969622"/>
            <a:ext cx="675198" cy="2266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cur</a:t>
            </a:r>
            <a:endParaRPr lang="zh-CN" altLang="en-US" b="1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0B94413-5C4D-48DE-A10A-C4439EF229FF}"/>
              </a:ext>
            </a:extLst>
          </p:cNvPr>
          <p:cNvSpPr/>
          <p:nvPr/>
        </p:nvSpPr>
        <p:spPr>
          <a:xfrm>
            <a:off x="2332382" y="3969622"/>
            <a:ext cx="675198" cy="22661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pre</a:t>
            </a:r>
            <a:endParaRPr lang="zh-CN" altLang="en-US" b="1" dirty="0"/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0E7397A3-652F-4464-AB88-40B25EDC2723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H="1">
            <a:off x="5696871" y="144842"/>
            <a:ext cx="169771" cy="6254694"/>
          </a:xfrm>
          <a:prstGeom prst="bentConnector4">
            <a:avLst>
              <a:gd name="adj1" fmla="val -361712"/>
              <a:gd name="adj2" fmla="val 10015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55A0CBA-D022-41EC-93AC-89A6A040E747}"/>
              </a:ext>
            </a:extLst>
          </p:cNvPr>
          <p:cNvSpPr/>
          <p:nvPr/>
        </p:nvSpPr>
        <p:spPr>
          <a:xfrm>
            <a:off x="5420802" y="3947861"/>
            <a:ext cx="675198" cy="2266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tmp</a:t>
            </a:r>
            <a:endParaRPr lang="zh-CN" altLang="en-US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F1B4837-D6A8-4A2A-89B7-3B233CD2D410}"/>
              </a:ext>
            </a:extLst>
          </p:cNvPr>
          <p:cNvSpPr txBox="1"/>
          <p:nvPr/>
        </p:nvSpPr>
        <p:spPr>
          <a:xfrm>
            <a:off x="3892163" y="4831976"/>
            <a:ext cx="394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cur.next = pre    ---   </a:t>
            </a:r>
            <a:r>
              <a:rPr lang="zh-CN" altLang="en-US" dirty="0"/>
              <a:t>改变</a:t>
            </a:r>
            <a:r>
              <a:rPr lang="en-US" altLang="zh-CN" dirty="0"/>
              <a:t>cur</a:t>
            </a:r>
            <a:r>
              <a:rPr lang="zh-CN" altLang="en-US" dirty="0"/>
              <a:t>的指向</a:t>
            </a: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2" name="箭头: 左 1">
            <a:extLst>
              <a:ext uri="{FF2B5EF4-FFF2-40B4-BE49-F238E27FC236}">
                <a16:creationId xmlns:a16="http://schemas.microsoft.com/office/drawing/2014/main" id="{8CE8C4CA-7022-4131-A98E-C84896FF25F8}"/>
              </a:ext>
            </a:extLst>
          </p:cNvPr>
          <p:cNvSpPr/>
          <p:nvPr/>
        </p:nvSpPr>
        <p:spPr>
          <a:xfrm>
            <a:off x="2958878" y="3388653"/>
            <a:ext cx="884583" cy="1896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2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D71D37E-6716-46E2-BA3B-BC2858E85205}"/>
              </a:ext>
            </a:extLst>
          </p:cNvPr>
          <p:cNvSpPr/>
          <p:nvPr/>
        </p:nvSpPr>
        <p:spPr>
          <a:xfrm>
            <a:off x="2332382" y="3187304"/>
            <a:ext cx="644056" cy="612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2AE8183-FAD5-40CC-9277-F6707483D03E}"/>
              </a:ext>
            </a:extLst>
          </p:cNvPr>
          <p:cNvSpPr/>
          <p:nvPr/>
        </p:nvSpPr>
        <p:spPr>
          <a:xfrm>
            <a:off x="3892163" y="3187304"/>
            <a:ext cx="644056" cy="612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B87554A-D66B-4752-A090-BD27BA554B0F}"/>
              </a:ext>
            </a:extLst>
          </p:cNvPr>
          <p:cNvSpPr/>
          <p:nvPr/>
        </p:nvSpPr>
        <p:spPr>
          <a:xfrm>
            <a:off x="5451944" y="3187304"/>
            <a:ext cx="644056" cy="612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D1391FC2-0FCA-46E6-B505-2DF5960D9619}"/>
              </a:ext>
            </a:extLst>
          </p:cNvPr>
          <p:cNvSpPr/>
          <p:nvPr/>
        </p:nvSpPr>
        <p:spPr>
          <a:xfrm>
            <a:off x="6127142" y="3392050"/>
            <a:ext cx="788505" cy="226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0486CC3-D4D5-4853-9E6A-9753FB3ADE2F}"/>
              </a:ext>
            </a:extLst>
          </p:cNvPr>
          <p:cNvSpPr/>
          <p:nvPr/>
        </p:nvSpPr>
        <p:spPr>
          <a:xfrm>
            <a:off x="7011725" y="3187304"/>
            <a:ext cx="644056" cy="612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7F2CF236-FF89-4174-93C0-B70319F7B18B}"/>
              </a:ext>
            </a:extLst>
          </p:cNvPr>
          <p:cNvSpPr/>
          <p:nvPr/>
        </p:nvSpPr>
        <p:spPr>
          <a:xfrm>
            <a:off x="7686923" y="3392050"/>
            <a:ext cx="788505" cy="226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644A64-8886-40E2-A027-1E699147AC4B}"/>
              </a:ext>
            </a:extLst>
          </p:cNvPr>
          <p:cNvSpPr txBox="1"/>
          <p:nvPr/>
        </p:nvSpPr>
        <p:spPr>
          <a:xfrm>
            <a:off x="8572832" y="3304585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8645973-5E90-42DF-8EA8-6DC007BDE3A9}"/>
              </a:ext>
            </a:extLst>
          </p:cNvPr>
          <p:cNvSpPr/>
          <p:nvPr/>
        </p:nvSpPr>
        <p:spPr>
          <a:xfrm>
            <a:off x="5451944" y="4010960"/>
            <a:ext cx="675198" cy="2266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cur</a:t>
            </a:r>
            <a:endParaRPr lang="zh-CN" altLang="en-US" b="1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0B94413-5C4D-48DE-A10A-C4439EF229FF}"/>
              </a:ext>
            </a:extLst>
          </p:cNvPr>
          <p:cNvSpPr/>
          <p:nvPr/>
        </p:nvSpPr>
        <p:spPr>
          <a:xfrm>
            <a:off x="3892163" y="3986699"/>
            <a:ext cx="675198" cy="22661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pre</a:t>
            </a:r>
            <a:endParaRPr lang="zh-CN" altLang="en-US" b="1" dirty="0"/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0E7397A3-652F-4464-AB88-40B25EDC2723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H="1">
            <a:off x="5696871" y="144842"/>
            <a:ext cx="169771" cy="6254694"/>
          </a:xfrm>
          <a:prstGeom prst="bentConnector4">
            <a:avLst>
              <a:gd name="adj1" fmla="val -361712"/>
              <a:gd name="adj2" fmla="val 10015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55A0CBA-D022-41EC-93AC-89A6A040E747}"/>
              </a:ext>
            </a:extLst>
          </p:cNvPr>
          <p:cNvSpPr/>
          <p:nvPr/>
        </p:nvSpPr>
        <p:spPr>
          <a:xfrm>
            <a:off x="7011725" y="3985809"/>
            <a:ext cx="675198" cy="2266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tmp</a:t>
            </a:r>
            <a:endParaRPr lang="zh-CN" altLang="en-US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F1B4837-D6A8-4A2A-89B7-3B233CD2D410}"/>
              </a:ext>
            </a:extLst>
          </p:cNvPr>
          <p:cNvSpPr txBox="1"/>
          <p:nvPr/>
        </p:nvSpPr>
        <p:spPr>
          <a:xfrm>
            <a:off x="3892163" y="4831976"/>
            <a:ext cx="3411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 = cur --- </a:t>
            </a:r>
            <a:r>
              <a:rPr lang="zh-CN" altLang="en-US" dirty="0"/>
              <a:t>更新</a:t>
            </a:r>
            <a:r>
              <a:rPr lang="en-US" altLang="zh-CN" dirty="0"/>
              <a:t>pre</a:t>
            </a:r>
            <a:r>
              <a:rPr lang="zh-CN" altLang="en-US" dirty="0"/>
              <a:t>节点</a:t>
            </a:r>
            <a:endParaRPr lang="en-US" altLang="zh-CN" dirty="0"/>
          </a:p>
          <a:p>
            <a:r>
              <a:rPr lang="en-US" altLang="zh-CN" dirty="0"/>
              <a:t>cur = tem ---</a:t>
            </a:r>
            <a:r>
              <a:rPr lang="zh-CN" altLang="en-US" dirty="0"/>
              <a:t>更新</a:t>
            </a:r>
            <a:r>
              <a:rPr lang="en-US" altLang="zh-CN" dirty="0"/>
              <a:t>cur</a:t>
            </a:r>
            <a:r>
              <a:rPr lang="zh-CN" altLang="en-US" dirty="0"/>
              <a:t>节点</a:t>
            </a:r>
            <a:endParaRPr lang="en-US" altLang="zh-CN" dirty="0"/>
          </a:p>
          <a:p>
            <a:r>
              <a:rPr lang="en-US" altLang="zh-CN" dirty="0"/>
              <a:t>tmp = cur.next --- </a:t>
            </a:r>
            <a:r>
              <a:rPr lang="zh-CN" altLang="en-US" dirty="0"/>
              <a:t>更新</a:t>
            </a:r>
            <a:r>
              <a:rPr lang="en-US" altLang="zh-CN" dirty="0"/>
              <a:t>tmp</a:t>
            </a:r>
            <a:r>
              <a:rPr lang="zh-CN" altLang="en-US" dirty="0"/>
              <a:t>节点</a:t>
            </a:r>
          </a:p>
        </p:txBody>
      </p:sp>
      <p:sp>
        <p:nvSpPr>
          <p:cNvPr id="2" name="箭头: 左 1">
            <a:extLst>
              <a:ext uri="{FF2B5EF4-FFF2-40B4-BE49-F238E27FC236}">
                <a16:creationId xmlns:a16="http://schemas.microsoft.com/office/drawing/2014/main" id="{8CE8C4CA-7022-4131-A98E-C84896FF25F8}"/>
              </a:ext>
            </a:extLst>
          </p:cNvPr>
          <p:cNvSpPr/>
          <p:nvPr/>
        </p:nvSpPr>
        <p:spPr>
          <a:xfrm>
            <a:off x="2958878" y="3388653"/>
            <a:ext cx="884583" cy="1896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57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D71D37E-6716-46E2-BA3B-BC2858E85205}"/>
              </a:ext>
            </a:extLst>
          </p:cNvPr>
          <p:cNvSpPr/>
          <p:nvPr/>
        </p:nvSpPr>
        <p:spPr>
          <a:xfrm>
            <a:off x="2332382" y="3187304"/>
            <a:ext cx="644056" cy="612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2AE8183-FAD5-40CC-9277-F6707483D03E}"/>
              </a:ext>
            </a:extLst>
          </p:cNvPr>
          <p:cNvSpPr/>
          <p:nvPr/>
        </p:nvSpPr>
        <p:spPr>
          <a:xfrm>
            <a:off x="3892163" y="3187304"/>
            <a:ext cx="644056" cy="612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B87554A-D66B-4752-A090-BD27BA554B0F}"/>
              </a:ext>
            </a:extLst>
          </p:cNvPr>
          <p:cNvSpPr/>
          <p:nvPr/>
        </p:nvSpPr>
        <p:spPr>
          <a:xfrm>
            <a:off x="5451944" y="3187304"/>
            <a:ext cx="644056" cy="612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0486CC3-D4D5-4853-9E6A-9753FB3ADE2F}"/>
              </a:ext>
            </a:extLst>
          </p:cNvPr>
          <p:cNvSpPr/>
          <p:nvPr/>
        </p:nvSpPr>
        <p:spPr>
          <a:xfrm>
            <a:off x="7011725" y="3187304"/>
            <a:ext cx="644056" cy="612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7F2CF236-FF89-4174-93C0-B70319F7B18B}"/>
              </a:ext>
            </a:extLst>
          </p:cNvPr>
          <p:cNvSpPr/>
          <p:nvPr/>
        </p:nvSpPr>
        <p:spPr>
          <a:xfrm>
            <a:off x="7686923" y="3392050"/>
            <a:ext cx="788505" cy="226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644A64-8886-40E2-A027-1E699147AC4B}"/>
              </a:ext>
            </a:extLst>
          </p:cNvPr>
          <p:cNvSpPr txBox="1"/>
          <p:nvPr/>
        </p:nvSpPr>
        <p:spPr>
          <a:xfrm>
            <a:off x="8572832" y="3304585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8645973-5E90-42DF-8EA8-6DC007BDE3A9}"/>
              </a:ext>
            </a:extLst>
          </p:cNvPr>
          <p:cNvSpPr/>
          <p:nvPr/>
        </p:nvSpPr>
        <p:spPr>
          <a:xfrm>
            <a:off x="5451944" y="4010960"/>
            <a:ext cx="675198" cy="2266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cur</a:t>
            </a:r>
            <a:endParaRPr lang="zh-CN" altLang="en-US" b="1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0B94413-5C4D-48DE-A10A-C4439EF229FF}"/>
              </a:ext>
            </a:extLst>
          </p:cNvPr>
          <p:cNvSpPr/>
          <p:nvPr/>
        </p:nvSpPr>
        <p:spPr>
          <a:xfrm>
            <a:off x="3892163" y="3986699"/>
            <a:ext cx="675198" cy="22661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pre</a:t>
            </a:r>
            <a:endParaRPr lang="zh-CN" altLang="en-US" b="1" dirty="0"/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0E7397A3-652F-4464-AB88-40B25EDC2723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H="1">
            <a:off x="5696871" y="144842"/>
            <a:ext cx="169771" cy="6254694"/>
          </a:xfrm>
          <a:prstGeom prst="bentConnector4">
            <a:avLst>
              <a:gd name="adj1" fmla="val -361712"/>
              <a:gd name="adj2" fmla="val 10015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55A0CBA-D022-41EC-93AC-89A6A040E747}"/>
              </a:ext>
            </a:extLst>
          </p:cNvPr>
          <p:cNvSpPr/>
          <p:nvPr/>
        </p:nvSpPr>
        <p:spPr>
          <a:xfrm>
            <a:off x="7011725" y="3985809"/>
            <a:ext cx="675198" cy="2266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tmp</a:t>
            </a:r>
            <a:endParaRPr lang="zh-CN" altLang="en-US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F1B4837-D6A8-4A2A-89B7-3B233CD2D410}"/>
              </a:ext>
            </a:extLst>
          </p:cNvPr>
          <p:cNvSpPr txBox="1"/>
          <p:nvPr/>
        </p:nvSpPr>
        <p:spPr>
          <a:xfrm>
            <a:off x="3892163" y="4831976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cur.next = pre  ---   </a:t>
            </a:r>
            <a:r>
              <a:rPr lang="zh-CN" altLang="en-US" dirty="0"/>
              <a:t>修改</a:t>
            </a:r>
            <a:r>
              <a:rPr lang="en-US" altLang="zh-CN" dirty="0"/>
              <a:t>cur</a:t>
            </a:r>
            <a:r>
              <a:rPr lang="zh-CN" altLang="en-US" dirty="0"/>
              <a:t>的</a:t>
            </a:r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2" name="箭头: 左 1">
            <a:extLst>
              <a:ext uri="{FF2B5EF4-FFF2-40B4-BE49-F238E27FC236}">
                <a16:creationId xmlns:a16="http://schemas.microsoft.com/office/drawing/2014/main" id="{8CE8C4CA-7022-4131-A98E-C84896FF25F8}"/>
              </a:ext>
            </a:extLst>
          </p:cNvPr>
          <p:cNvSpPr/>
          <p:nvPr/>
        </p:nvSpPr>
        <p:spPr>
          <a:xfrm>
            <a:off x="2976438" y="3388652"/>
            <a:ext cx="867023" cy="2300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左 17">
            <a:extLst>
              <a:ext uri="{FF2B5EF4-FFF2-40B4-BE49-F238E27FC236}">
                <a16:creationId xmlns:a16="http://schemas.microsoft.com/office/drawing/2014/main" id="{7E483861-5D00-443D-963B-EFB19B38D9B0}"/>
              </a:ext>
            </a:extLst>
          </p:cNvPr>
          <p:cNvSpPr/>
          <p:nvPr/>
        </p:nvSpPr>
        <p:spPr>
          <a:xfrm>
            <a:off x="4536219" y="3379745"/>
            <a:ext cx="867023" cy="2300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20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D71D37E-6716-46E2-BA3B-BC2858E85205}"/>
              </a:ext>
            </a:extLst>
          </p:cNvPr>
          <p:cNvSpPr/>
          <p:nvPr/>
        </p:nvSpPr>
        <p:spPr>
          <a:xfrm>
            <a:off x="2332382" y="3187304"/>
            <a:ext cx="644056" cy="612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2AE8183-FAD5-40CC-9277-F6707483D03E}"/>
              </a:ext>
            </a:extLst>
          </p:cNvPr>
          <p:cNvSpPr/>
          <p:nvPr/>
        </p:nvSpPr>
        <p:spPr>
          <a:xfrm>
            <a:off x="3892163" y="3187304"/>
            <a:ext cx="644056" cy="612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B87554A-D66B-4752-A090-BD27BA554B0F}"/>
              </a:ext>
            </a:extLst>
          </p:cNvPr>
          <p:cNvSpPr/>
          <p:nvPr/>
        </p:nvSpPr>
        <p:spPr>
          <a:xfrm>
            <a:off x="5451944" y="3187304"/>
            <a:ext cx="644056" cy="612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0486CC3-D4D5-4853-9E6A-9753FB3ADE2F}"/>
              </a:ext>
            </a:extLst>
          </p:cNvPr>
          <p:cNvSpPr/>
          <p:nvPr/>
        </p:nvSpPr>
        <p:spPr>
          <a:xfrm>
            <a:off x="7011725" y="3187304"/>
            <a:ext cx="644056" cy="612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7F2CF236-FF89-4174-93C0-B70319F7B18B}"/>
              </a:ext>
            </a:extLst>
          </p:cNvPr>
          <p:cNvSpPr/>
          <p:nvPr/>
        </p:nvSpPr>
        <p:spPr>
          <a:xfrm>
            <a:off x="7686923" y="3392050"/>
            <a:ext cx="788505" cy="226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644A64-8886-40E2-A027-1E699147AC4B}"/>
              </a:ext>
            </a:extLst>
          </p:cNvPr>
          <p:cNvSpPr txBox="1"/>
          <p:nvPr/>
        </p:nvSpPr>
        <p:spPr>
          <a:xfrm>
            <a:off x="8572832" y="3304585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8645973-5E90-42DF-8EA8-6DC007BDE3A9}"/>
              </a:ext>
            </a:extLst>
          </p:cNvPr>
          <p:cNvSpPr/>
          <p:nvPr/>
        </p:nvSpPr>
        <p:spPr>
          <a:xfrm>
            <a:off x="7011725" y="4010960"/>
            <a:ext cx="675198" cy="2266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cur</a:t>
            </a:r>
            <a:endParaRPr lang="zh-CN" altLang="en-US" b="1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0B94413-5C4D-48DE-A10A-C4439EF229FF}"/>
              </a:ext>
            </a:extLst>
          </p:cNvPr>
          <p:cNvSpPr/>
          <p:nvPr/>
        </p:nvSpPr>
        <p:spPr>
          <a:xfrm>
            <a:off x="5451944" y="4017968"/>
            <a:ext cx="675198" cy="22661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pre</a:t>
            </a:r>
            <a:endParaRPr lang="zh-CN" altLang="en-US" b="1" dirty="0"/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0E7397A3-652F-4464-AB88-40B25EDC2723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H="1">
            <a:off x="5696871" y="144842"/>
            <a:ext cx="169771" cy="6254694"/>
          </a:xfrm>
          <a:prstGeom prst="bentConnector4">
            <a:avLst>
              <a:gd name="adj1" fmla="val -361712"/>
              <a:gd name="adj2" fmla="val 10015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55A0CBA-D022-41EC-93AC-89A6A040E747}"/>
              </a:ext>
            </a:extLst>
          </p:cNvPr>
          <p:cNvSpPr/>
          <p:nvPr/>
        </p:nvSpPr>
        <p:spPr>
          <a:xfrm>
            <a:off x="8572832" y="4010960"/>
            <a:ext cx="675198" cy="2266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tmp</a:t>
            </a:r>
            <a:endParaRPr lang="zh-CN" altLang="en-US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F1B4837-D6A8-4A2A-89B7-3B233CD2D410}"/>
              </a:ext>
            </a:extLst>
          </p:cNvPr>
          <p:cNvSpPr txBox="1"/>
          <p:nvPr/>
        </p:nvSpPr>
        <p:spPr>
          <a:xfrm>
            <a:off x="3892163" y="4831976"/>
            <a:ext cx="32143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 = cur    ---  </a:t>
            </a:r>
            <a:r>
              <a:rPr lang="zh-CN" altLang="en-US" dirty="0"/>
              <a:t>更新</a:t>
            </a:r>
            <a:r>
              <a:rPr lang="en-US" altLang="zh-CN" dirty="0"/>
              <a:t>pre</a:t>
            </a:r>
          </a:p>
          <a:p>
            <a:r>
              <a:rPr lang="en-US" altLang="zh-CN" dirty="0"/>
              <a:t>cur = tem    ---   </a:t>
            </a:r>
            <a:r>
              <a:rPr lang="zh-CN" altLang="en-US" dirty="0"/>
              <a:t>更新</a:t>
            </a:r>
            <a:r>
              <a:rPr lang="en-US" altLang="zh-CN" dirty="0"/>
              <a:t>cur</a:t>
            </a:r>
          </a:p>
          <a:p>
            <a:r>
              <a:rPr lang="en-US" altLang="zh-CN" dirty="0"/>
              <a:t>tmp = cur.next   ---  </a:t>
            </a:r>
            <a:r>
              <a:rPr lang="zh-CN" altLang="en-US" dirty="0"/>
              <a:t>更新</a:t>
            </a:r>
            <a:r>
              <a:rPr lang="en-US" altLang="zh-CN" dirty="0"/>
              <a:t>tmp </a:t>
            </a:r>
          </a:p>
        </p:txBody>
      </p:sp>
      <p:sp>
        <p:nvSpPr>
          <p:cNvPr id="2" name="箭头: 左 1">
            <a:extLst>
              <a:ext uri="{FF2B5EF4-FFF2-40B4-BE49-F238E27FC236}">
                <a16:creationId xmlns:a16="http://schemas.microsoft.com/office/drawing/2014/main" id="{8CE8C4CA-7022-4131-A98E-C84896FF25F8}"/>
              </a:ext>
            </a:extLst>
          </p:cNvPr>
          <p:cNvSpPr/>
          <p:nvPr/>
        </p:nvSpPr>
        <p:spPr>
          <a:xfrm>
            <a:off x="2976438" y="3388652"/>
            <a:ext cx="867023" cy="2300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左 17">
            <a:extLst>
              <a:ext uri="{FF2B5EF4-FFF2-40B4-BE49-F238E27FC236}">
                <a16:creationId xmlns:a16="http://schemas.microsoft.com/office/drawing/2014/main" id="{7E483861-5D00-443D-963B-EFB19B38D9B0}"/>
              </a:ext>
            </a:extLst>
          </p:cNvPr>
          <p:cNvSpPr/>
          <p:nvPr/>
        </p:nvSpPr>
        <p:spPr>
          <a:xfrm>
            <a:off x="4536219" y="3379745"/>
            <a:ext cx="867023" cy="2300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712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D71D37E-6716-46E2-BA3B-BC2858E85205}"/>
              </a:ext>
            </a:extLst>
          </p:cNvPr>
          <p:cNvSpPr/>
          <p:nvPr/>
        </p:nvSpPr>
        <p:spPr>
          <a:xfrm>
            <a:off x="2332382" y="3187304"/>
            <a:ext cx="644056" cy="612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2AE8183-FAD5-40CC-9277-F6707483D03E}"/>
              </a:ext>
            </a:extLst>
          </p:cNvPr>
          <p:cNvSpPr/>
          <p:nvPr/>
        </p:nvSpPr>
        <p:spPr>
          <a:xfrm>
            <a:off x="3892163" y="3187304"/>
            <a:ext cx="644056" cy="612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B87554A-D66B-4752-A090-BD27BA554B0F}"/>
              </a:ext>
            </a:extLst>
          </p:cNvPr>
          <p:cNvSpPr/>
          <p:nvPr/>
        </p:nvSpPr>
        <p:spPr>
          <a:xfrm>
            <a:off x="5451944" y="3187304"/>
            <a:ext cx="644056" cy="612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0486CC3-D4D5-4853-9E6A-9753FB3ADE2F}"/>
              </a:ext>
            </a:extLst>
          </p:cNvPr>
          <p:cNvSpPr/>
          <p:nvPr/>
        </p:nvSpPr>
        <p:spPr>
          <a:xfrm>
            <a:off x="7011725" y="3187304"/>
            <a:ext cx="644056" cy="612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644A64-8886-40E2-A027-1E699147AC4B}"/>
              </a:ext>
            </a:extLst>
          </p:cNvPr>
          <p:cNvSpPr txBox="1"/>
          <p:nvPr/>
        </p:nvSpPr>
        <p:spPr>
          <a:xfrm>
            <a:off x="8572832" y="3304585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8645973-5E90-42DF-8EA8-6DC007BDE3A9}"/>
              </a:ext>
            </a:extLst>
          </p:cNvPr>
          <p:cNvSpPr/>
          <p:nvPr/>
        </p:nvSpPr>
        <p:spPr>
          <a:xfrm>
            <a:off x="7011725" y="4010960"/>
            <a:ext cx="675198" cy="2266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cur</a:t>
            </a:r>
            <a:endParaRPr lang="zh-CN" altLang="en-US" b="1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0B94413-5C4D-48DE-A10A-C4439EF229FF}"/>
              </a:ext>
            </a:extLst>
          </p:cNvPr>
          <p:cNvSpPr/>
          <p:nvPr/>
        </p:nvSpPr>
        <p:spPr>
          <a:xfrm>
            <a:off x="5451944" y="4017968"/>
            <a:ext cx="675198" cy="22661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pre</a:t>
            </a:r>
            <a:endParaRPr lang="zh-CN" altLang="en-US" b="1" dirty="0"/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0E7397A3-652F-4464-AB88-40B25EDC2723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H="1">
            <a:off x="5696871" y="144842"/>
            <a:ext cx="169771" cy="6254694"/>
          </a:xfrm>
          <a:prstGeom prst="bentConnector4">
            <a:avLst>
              <a:gd name="adj1" fmla="val -361712"/>
              <a:gd name="adj2" fmla="val 10015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55A0CBA-D022-41EC-93AC-89A6A040E747}"/>
              </a:ext>
            </a:extLst>
          </p:cNvPr>
          <p:cNvSpPr/>
          <p:nvPr/>
        </p:nvSpPr>
        <p:spPr>
          <a:xfrm>
            <a:off x="8572832" y="4010960"/>
            <a:ext cx="675198" cy="2266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tmp</a:t>
            </a:r>
            <a:endParaRPr lang="zh-CN" altLang="en-US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F1B4837-D6A8-4A2A-89B7-3B233CD2D410}"/>
              </a:ext>
            </a:extLst>
          </p:cNvPr>
          <p:cNvSpPr txBox="1"/>
          <p:nvPr/>
        </p:nvSpPr>
        <p:spPr>
          <a:xfrm>
            <a:off x="3892163" y="4831976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cur.next = pre   ---  </a:t>
            </a:r>
            <a:r>
              <a:rPr lang="zh-CN" altLang="en-US" dirty="0"/>
              <a:t>更新</a:t>
            </a:r>
            <a:r>
              <a:rPr lang="en-US" altLang="zh-CN" dirty="0"/>
              <a:t>cur</a:t>
            </a:r>
            <a:r>
              <a:rPr lang="zh-CN" altLang="en-US" dirty="0"/>
              <a:t>的</a:t>
            </a:r>
            <a:r>
              <a:rPr lang="en-US" altLang="zh-CN" dirty="0"/>
              <a:t>next</a:t>
            </a:r>
          </a:p>
        </p:txBody>
      </p:sp>
      <p:sp>
        <p:nvSpPr>
          <p:cNvPr id="2" name="箭头: 左 1">
            <a:extLst>
              <a:ext uri="{FF2B5EF4-FFF2-40B4-BE49-F238E27FC236}">
                <a16:creationId xmlns:a16="http://schemas.microsoft.com/office/drawing/2014/main" id="{8CE8C4CA-7022-4131-A98E-C84896FF25F8}"/>
              </a:ext>
            </a:extLst>
          </p:cNvPr>
          <p:cNvSpPr/>
          <p:nvPr/>
        </p:nvSpPr>
        <p:spPr>
          <a:xfrm>
            <a:off x="2976438" y="3388652"/>
            <a:ext cx="867023" cy="2300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左 17">
            <a:extLst>
              <a:ext uri="{FF2B5EF4-FFF2-40B4-BE49-F238E27FC236}">
                <a16:creationId xmlns:a16="http://schemas.microsoft.com/office/drawing/2014/main" id="{7E483861-5D00-443D-963B-EFB19B38D9B0}"/>
              </a:ext>
            </a:extLst>
          </p:cNvPr>
          <p:cNvSpPr/>
          <p:nvPr/>
        </p:nvSpPr>
        <p:spPr>
          <a:xfrm>
            <a:off x="4536219" y="3379745"/>
            <a:ext cx="867023" cy="2300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左 15">
            <a:extLst>
              <a:ext uri="{FF2B5EF4-FFF2-40B4-BE49-F238E27FC236}">
                <a16:creationId xmlns:a16="http://schemas.microsoft.com/office/drawing/2014/main" id="{778853BE-CB7B-4D32-A3E1-A1A2ECB0DA2D}"/>
              </a:ext>
            </a:extLst>
          </p:cNvPr>
          <p:cNvSpPr/>
          <p:nvPr/>
        </p:nvSpPr>
        <p:spPr>
          <a:xfrm>
            <a:off x="6119688" y="3388652"/>
            <a:ext cx="867023" cy="2300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3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D71D37E-6716-46E2-BA3B-BC2858E85205}"/>
              </a:ext>
            </a:extLst>
          </p:cNvPr>
          <p:cNvSpPr/>
          <p:nvPr/>
        </p:nvSpPr>
        <p:spPr>
          <a:xfrm>
            <a:off x="2332382" y="3187304"/>
            <a:ext cx="644056" cy="612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2AE8183-FAD5-40CC-9277-F6707483D03E}"/>
              </a:ext>
            </a:extLst>
          </p:cNvPr>
          <p:cNvSpPr/>
          <p:nvPr/>
        </p:nvSpPr>
        <p:spPr>
          <a:xfrm>
            <a:off x="3892163" y="3187304"/>
            <a:ext cx="644056" cy="612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B87554A-D66B-4752-A090-BD27BA554B0F}"/>
              </a:ext>
            </a:extLst>
          </p:cNvPr>
          <p:cNvSpPr/>
          <p:nvPr/>
        </p:nvSpPr>
        <p:spPr>
          <a:xfrm>
            <a:off x="5451944" y="3187304"/>
            <a:ext cx="644056" cy="612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0486CC3-D4D5-4853-9E6A-9753FB3ADE2F}"/>
              </a:ext>
            </a:extLst>
          </p:cNvPr>
          <p:cNvSpPr/>
          <p:nvPr/>
        </p:nvSpPr>
        <p:spPr>
          <a:xfrm>
            <a:off x="7011725" y="3187304"/>
            <a:ext cx="644056" cy="612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644A64-8886-40E2-A027-1E699147AC4B}"/>
              </a:ext>
            </a:extLst>
          </p:cNvPr>
          <p:cNvSpPr txBox="1"/>
          <p:nvPr/>
        </p:nvSpPr>
        <p:spPr>
          <a:xfrm>
            <a:off x="8572832" y="3304585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8645973-5E90-42DF-8EA8-6DC007BDE3A9}"/>
              </a:ext>
            </a:extLst>
          </p:cNvPr>
          <p:cNvSpPr/>
          <p:nvPr/>
        </p:nvSpPr>
        <p:spPr>
          <a:xfrm>
            <a:off x="8571505" y="4152139"/>
            <a:ext cx="675198" cy="2266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cur</a:t>
            </a:r>
            <a:endParaRPr lang="zh-CN" altLang="en-US" b="1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0B94413-5C4D-48DE-A10A-C4439EF229FF}"/>
              </a:ext>
            </a:extLst>
          </p:cNvPr>
          <p:cNvSpPr/>
          <p:nvPr/>
        </p:nvSpPr>
        <p:spPr>
          <a:xfrm>
            <a:off x="6996154" y="3981219"/>
            <a:ext cx="675198" cy="22661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pre</a:t>
            </a:r>
            <a:endParaRPr lang="zh-CN" altLang="en-US" b="1" dirty="0"/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0E7397A3-652F-4464-AB88-40B25EDC2723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H="1">
            <a:off x="5696871" y="144842"/>
            <a:ext cx="169771" cy="6254694"/>
          </a:xfrm>
          <a:prstGeom prst="bentConnector4">
            <a:avLst>
              <a:gd name="adj1" fmla="val -361712"/>
              <a:gd name="adj2" fmla="val 10015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55A0CBA-D022-41EC-93AC-89A6A040E747}"/>
              </a:ext>
            </a:extLst>
          </p:cNvPr>
          <p:cNvSpPr/>
          <p:nvPr/>
        </p:nvSpPr>
        <p:spPr>
          <a:xfrm>
            <a:off x="8571505" y="3754607"/>
            <a:ext cx="675198" cy="2266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tmp</a:t>
            </a:r>
            <a:endParaRPr lang="zh-CN" altLang="en-US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F1B4837-D6A8-4A2A-89B7-3B233CD2D410}"/>
              </a:ext>
            </a:extLst>
          </p:cNvPr>
          <p:cNvSpPr txBox="1"/>
          <p:nvPr/>
        </p:nvSpPr>
        <p:spPr>
          <a:xfrm>
            <a:off x="2334803" y="4831975"/>
            <a:ext cx="9249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 = cur   ---  </a:t>
            </a:r>
            <a:r>
              <a:rPr lang="zh-CN" altLang="en-US" dirty="0"/>
              <a:t>更新</a:t>
            </a:r>
            <a:r>
              <a:rPr lang="en-US" altLang="zh-CN" dirty="0"/>
              <a:t>pre </a:t>
            </a:r>
          </a:p>
          <a:p>
            <a:r>
              <a:rPr lang="en-US" altLang="zh-CN" dirty="0"/>
              <a:t>cur = tem  ---  </a:t>
            </a:r>
            <a:r>
              <a:rPr lang="zh-CN" altLang="en-US" dirty="0"/>
              <a:t>更新</a:t>
            </a:r>
            <a:r>
              <a:rPr lang="en-US" altLang="zh-CN" dirty="0"/>
              <a:t>cur --- </a:t>
            </a:r>
            <a:r>
              <a:rPr lang="zh-CN" altLang="en-US" dirty="0"/>
              <a:t>此处发现</a:t>
            </a:r>
            <a:r>
              <a:rPr lang="en-US" altLang="zh-CN" dirty="0"/>
              <a:t>cur</a:t>
            </a:r>
            <a:r>
              <a:rPr lang="zh-CN" altLang="en-US" dirty="0"/>
              <a:t>为</a:t>
            </a:r>
            <a:r>
              <a:rPr lang="en-US" altLang="zh-CN" dirty="0"/>
              <a:t>null</a:t>
            </a:r>
            <a:r>
              <a:rPr lang="zh-CN" altLang="en-US" dirty="0"/>
              <a:t>，证明链表反转完毕</a:t>
            </a:r>
            <a:endParaRPr lang="en-US" altLang="zh-CN" dirty="0"/>
          </a:p>
          <a:p>
            <a:r>
              <a:rPr lang="en-US" altLang="zh-CN" dirty="0"/>
              <a:t>// tmp = cur.next  </a:t>
            </a:r>
            <a:r>
              <a:rPr lang="zh-CN" altLang="en-US" dirty="0"/>
              <a:t>最后这里就不用再更新</a:t>
            </a:r>
            <a:r>
              <a:rPr lang="en-US" altLang="zh-CN" dirty="0"/>
              <a:t>tmp</a:t>
            </a:r>
            <a:r>
              <a:rPr lang="zh-CN" altLang="en-US" dirty="0"/>
              <a:t>了，并且</a:t>
            </a:r>
            <a:r>
              <a:rPr lang="en-US" altLang="zh-CN" dirty="0"/>
              <a:t>cur</a:t>
            </a:r>
            <a:r>
              <a:rPr lang="zh-CN" altLang="en-US" dirty="0"/>
              <a:t>已经是</a:t>
            </a:r>
            <a:r>
              <a:rPr lang="en-US" altLang="zh-CN" dirty="0"/>
              <a:t>null,</a:t>
            </a:r>
            <a:r>
              <a:rPr lang="zh-CN" altLang="en-US" dirty="0"/>
              <a:t>从</a:t>
            </a:r>
            <a:r>
              <a:rPr lang="en-US" altLang="zh-CN" dirty="0"/>
              <a:t>null</a:t>
            </a:r>
            <a:r>
              <a:rPr lang="zh-CN" altLang="en-US" dirty="0"/>
              <a:t>中取值将报错，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所以更新</a:t>
            </a:r>
            <a:r>
              <a:rPr lang="en-US" altLang="zh-CN" dirty="0"/>
              <a:t>tmp</a:t>
            </a:r>
            <a:r>
              <a:rPr lang="zh-CN" altLang="en-US" dirty="0"/>
              <a:t>的时候，需要判断</a:t>
            </a:r>
            <a:r>
              <a:rPr lang="en-US" altLang="zh-CN" dirty="0"/>
              <a:t>tmp</a:t>
            </a:r>
            <a:r>
              <a:rPr lang="zh-CN" altLang="en-US" dirty="0"/>
              <a:t>是否为</a:t>
            </a:r>
            <a:r>
              <a:rPr lang="en-US" altLang="zh-CN" dirty="0"/>
              <a:t>null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2" name="箭头: 左 1">
            <a:extLst>
              <a:ext uri="{FF2B5EF4-FFF2-40B4-BE49-F238E27FC236}">
                <a16:creationId xmlns:a16="http://schemas.microsoft.com/office/drawing/2014/main" id="{8CE8C4CA-7022-4131-A98E-C84896FF25F8}"/>
              </a:ext>
            </a:extLst>
          </p:cNvPr>
          <p:cNvSpPr/>
          <p:nvPr/>
        </p:nvSpPr>
        <p:spPr>
          <a:xfrm>
            <a:off x="2976438" y="3388652"/>
            <a:ext cx="867023" cy="2300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左 17">
            <a:extLst>
              <a:ext uri="{FF2B5EF4-FFF2-40B4-BE49-F238E27FC236}">
                <a16:creationId xmlns:a16="http://schemas.microsoft.com/office/drawing/2014/main" id="{7E483861-5D00-443D-963B-EFB19B38D9B0}"/>
              </a:ext>
            </a:extLst>
          </p:cNvPr>
          <p:cNvSpPr/>
          <p:nvPr/>
        </p:nvSpPr>
        <p:spPr>
          <a:xfrm>
            <a:off x="4536219" y="3379745"/>
            <a:ext cx="867023" cy="2300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左 15">
            <a:extLst>
              <a:ext uri="{FF2B5EF4-FFF2-40B4-BE49-F238E27FC236}">
                <a16:creationId xmlns:a16="http://schemas.microsoft.com/office/drawing/2014/main" id="{778853BE-CB7B-4D32-A3E1-A1A2ECB0DA2D}"/>
              </a:ext>
            </a:extLst>
          </p:cNvPr>
          <p:cNvSpPr/>
          <p:nvPr/>
        </p:nvSpPr>
        <p:spPr>
          <a:xfrm>
            <a:off x="6119688" y="3388652"/>
            <a:ext cx="867023" cy="2300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022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417</Words>
  <Application>Microsoft Office PowerPoint</Application>
  <PresentationFormat>宽屏</PresentationFormat>
  <Paragraphs>92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屠 建昊</dc:creator>
  <cp:lastModifiedBy>屠 建昊</cp:lastModifiedBy>
  <cp:revision>1</cp:revision>
  <dcterms:created xsi:type="dcterms:W3CDTF">2022-03-07T07:50:55Z</dcterms:created>
  <dcterms:modified xsi:type="dcterms:W3CDTF">2022-03-07T09:00:02Z</dcterms:modified>
</cp:coreProperties>
</file>