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E67B5-499A-4F24-9F7B-07BE60668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310B91-BCC6-4099-BD24-F897B5E6C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FC12A-1195-4770-8F58-C6204DCF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BA67-44B1-4C2B-BB0E-126DE1FC0756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3D6E2-7571-4AFB-B570-3E23A64A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B2DE1-BC40-4A03-B3F5-3B1C0B88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FC1-0228-4956-8C00-E73C9E414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1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7197-FB3D-42C7-98B0-1F987107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980D20-2A05-4D9B-B8BA-087F6B739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B9E95-C5B9-4E16-8F2F-5F057532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BA67-44B1-4C2B-BB0E-126DE1FC0756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47302-C3B8-4182-943B-75280881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26DAE-1756-48A8-A1D1-DA603A35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FC1-0228-4956-8C00-E73C9E414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81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AC578B-0E0E-4FA8-98F2-90DF82166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EE9985-DB8F-46B7-836B-6A1A7A97B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8D8F4-0B48-44FA-BA28-ACD0F69E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BA67-44B1-4C2B-BB0E-126DE1FC0756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2BACF-8164-43D0-9307-2946E7F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B7860-4CFA-4F4A-9476-7FAEB25D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FC1-0228-4956-8C00-E73C9E414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33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41540-6102-4210-8946-659C7A75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8B0D2-217E-460B-8C0C-FF0074CBA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2606D-DC6E-4A5A-91B4-CE0C135A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BA67-44B1-4C2B-BB0E-126DE1FC0756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C9142-5810-4CFB-A984-6E11BF7A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914A0-7622-4AE7-B3C8-BEE09287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FC1-0228-4956-8C00-E73C9E414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73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2DB58-1CAD-49F5-AFCF-7EA1E325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882FEF-C88E-4FFC-97AE-06AD29F6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19F5E-BB17-4377-92F5-0924026C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BA67-44B1-4C2B-BB0E-126DE1FC0756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24DE2-1093-40F3-A18D-A3B4895E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C2A3C-10B8-4679-8B82-34A12113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FC1-0228-4956-8C00-E73C9E414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37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33796-532C-4809-930E-B886DC37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2473F-B46F-4509-BE90-AED514996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B1A0D0-2EFA-427E-A1CE-352086AF1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BA8FCD-0DCB-4D5E-9BAA-51578AB5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BA67-44B1-4C2B-BB0E-126DE1FC0756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F6D548-F1C4-4F78-9A9C-F1F41207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D8292B-6614-4B02-BC65-2C6543C8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FC1-0228-4956-8C00-E73C9E414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71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620F4-3AE0-4835-BE4A-6CF69335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DA26B9-E91B-4F29-93C7-9A1A97163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4E749-9C9F-4505-A465-49CFDDEBF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43FE0F-B567-446D-ACDA-ECF00B55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771AEB-C2DA-4BAC-885B-3B49DD2E1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768BCD-93B8-4720-A8B8-D878797A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BA67-44B1-4C2B-BB0E-126DE1FC0756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92319F-049E-40DB-A24E-42927D93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67FBE2-9B8E-41FE-B2C0-E958F78B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FC1-0228-4956-8C00-E73C9E414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10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7D0FC-2A2A-4B2B-8063-F5AB7D72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B49637-9508-462B-AAB6-C9E5887E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BA67-44B1-4C2B-BB0E-126DE1FC0756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BE3C51-E404-45FC-8AC9-0CB3FAEA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4FFC5F-CA0E-440A-8F03-14715293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FC1-0228-4956-8C00-E73C9E414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34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BAE427-31F6-4702-AB16-AFEBF050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BA67-44B1-4C2B-BB0E-126DE1FC0756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98512C-1A98-4D22-AF2E-E3BC356B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F00430-C04D-4FF5-AB9B-66DEC072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FC1-0228-4956-8C00-E73C9E414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15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711FF-F313-4E6E-90DC-FC1D7283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B3D8E-6F42-48A3-A5EB-B48BDE3AD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A8FFD1-3D37-4129-AD6E-53B2EC1F6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76BF22-2195-4334-AA17-CA7AF9F0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BA67-44B1-4C2B-BB0E-126DE1FC0756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3BC512-165C-49BF-A53E-7A07FABB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BC6158-782F-49A2-8186-E4B8AFA2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FC1-0228-4956-8C00-E73C9E414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11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C7853-6580-475D-8D27-4A8E3BEB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91B5AB-1515-462D-A5E2-920CBE0A0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602579-FADF-4CE1-A4E5-443F8B9E5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96E9ED-3F5C-44DB-ABC8-A5B8B7D6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BA67-44B1-4C2B-BB0E-126DE1FC0756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69901D-4CE8-4B7E-B29C-61D6E383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58F1BB-D714-4B18-A312-FCCF3F98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1FC1-0228-4956-8C00-E73C9E414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980800-A9F5-41E5-AEE6-328F8445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0D0830-ECCF-4E03-977E-0712EFCDD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0EC60-4350-4E9F-A1A4-88CAA4201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ABA67-44B1-4C2B-BB0E-126DE1FC0756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D9B1C-BD56-4385-8F21-58CD31E87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5017F-8677-42CB-A887-87E220451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51FC1-0228-4956-8C00-E73C9E414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>
            <a:extLst>
              <a:ext uri="{FF2B5EF4-FFF2-40B4-BE49-F238E27FC236}">
                <a16:creationId xmlns:a16="http://schemas.microsoft.com/office/drawing/2014/main" id="{9BAB299C-E8C3-4C0C-AFBB-B9CC6051D079}"/>
              </a:ext>
            </a:extLst>
          </p:cNvPr>
          <p:cNvSpPr txBox="1"/>
          <p:nvPr/>
        </p:nvSpPr>
        <p:spPr>
          <a:xfrm>
            <a:off x="5307106" y="51995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判断树的子结构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2E530DD-B293-43CE-8E97-2CF43F2A701D}"/>
              </a:ext>
            </a:extLst>
          </p:cNvPr>
          <p:cNvSpPr/>
          <p:nvPr/>
        </p:nvSpPr>
        <p:spPr>
          <a:xfrm>
            <a:off x="3264512" y="1620438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5157998-3EB4-4613-9132-E14AF0CE7063}"/>
              </a:ext>
            </a:extLst>
          </p:cNvPr>
          <p:cNvSpPr/>
          <p:nvPr/>
        </p:nvSpPr>
        <p:spPr>
          <a:xfrm>
            <a:off x="2601125" y="2660344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7EDD9FE5-973C-4CBC-A597-2FF3883C0C82}"/>
              </a:ext>
            </a:extLst>
          </p:cNvPr>
          <p:cNvSpPr/>
          <p:nvPr/>
        </p:nvSpPr>
        <p:spPr>
          <a:xfrm>
            <a:off x="3927900" y="2671550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12</a:t>
            </a:r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B29AD12-621B-4D81-A4DC-6B078D7F8B48}"/>
              </a:ext>
            </a:extLst>
          </p:cNvPr>
          <p:cNvSpPr/>
          <p:nvPr/>
        </p:nvSpPr>
        <p:spPr>
          <a:xfrm>
            <a:off x="1919807" y="3776452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445476E-8434-4B7B-936C-1F11D3AF3F85}"/>
              </a:ext>
            </a:extLst>
          </p:cNvPr>
          <p:cNvSpPr/>
          <p:nvPr/>
        </p:nvSpPr>
        <p:spPr>
          <a:xfrm>
            <a:off x="3098665" y="3776451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392637F-D4FD-4C5E-BB53-7BD9F58E1D54}"/>
              </a:ext>
            </a:extLst>
          </p:cNvPr>
          <p:cNvSpPr/>
          <p:nvPr/>
        </p:nvSpPr>
        <p:spPr>
          <a:xfrm>
            <a:off x="2518201" y="4892558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ECC9004-AE14-4BB1-AE57-27489FDDA8E5}"/>
              </a:ext>
            </a:extLst>
          </p:cNvPr>
          <p:cNvCxnSpPr>
            <a:stCxn id="40" idx="4"/>
            <a:endCxn id="41" idx="0"/>
          </p:cNvCxnSpPr>
          <p:nvPr/>
        </p:nvCxnSpPr>
        <p:spPr>
          <a:xfrm flipH="1">
            <a:off x="2932819" y="2221074"/>
            <a:ext cx="663387" cy="439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0233DE4-0E83-4FC9-B117-0CD21667DAD8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>
            <a:off x="3596206" y="2221074"/>
            <a:ext cx="663388" cy="4504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6FFAB1C-46F3-4AC0-B0B7-034B0C42EFBC}"/>
              </a:ext>
            </a:extLst>
          </p:cNvPr>
          <p:cNvCxnSpPr>
            <a:cxnSpLocks/>
            <a:stCxn id="41" idx="4"/>
            <a:endCxn id="43" idx="0"/>
          </p:cNvCxnSpPr>
          <p:nvPr/>
        </p:nvCxnSpPr>
        <p:spPr>
          <a:xfrm flipH="1">
            <a:off x="2251501" y="3260980"/>
            <a:ext cx="681318" cy="515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74E03E0-3BBB-4EFE-B40B-533B97244624}"/>
              </a:ext>
            </a:extLst>
          </p:cNvPr>
          <p:cNvCxnSpPr>
            <a:cxnSpLocks/>
            <a:stCxn id="41" idx="4"/>
            <a:endCxn id="44" idx="0"/>
          </p:cNvCxnSpPr>
          <p:nvPr/>
        </p:nvCxnSpPr>
        <p:spPr>
          <a:xfrm>
            <a:off x="2932819" y="3260980"/>
            <a:ext cx="497540" cy="515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81D44BF-2D3C-4509-9823-F5F83ADFA580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 flipH="1">
            <a:off x="2849895" y="4377087"/>
            <a:ext cx="580464" cy="515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7B7D7770-7C50-4A29-B63D-3175D949BE78}"/>
              </a:ext>
            </a:extLst>
          </p:cNvPr>
          <p:cNvSpPr/>
          <p:nvPr/>
        </p:nvSpPr>
        <p:spPr>
          <a:xfrm>
            <a:off x="8526793" y="2714132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B54947B4-D1F1-4030-B954-BFAA6177833B}"/>
              </a:ext>
            </a:extLst>
          </p:cNvPr>
          <p:cNvSpPr/>
          <p:nvPr/>
        </p:nvSpPr>
        <p:spPr>
          <a:xfrm>
            <a:off x="7946329" y="3830239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1439113-1CC8-472A-B8FA-B01E0AF647C1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8278023" y="3314768"/>
            <a:ext cx="580464" cy="515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F2701D4D-5A74-4DD7-B1A7-DAEC5212C10D}"/>
              </a:ext>
            </a:extLst>
          </p:cNvPr>
          <p:cNvSpPr/>
          <p:nvPr/>
        </p:nvSpPr>
        <p:spPr>
          <a:xfrm>
            <a:off x="4091709" y="1801091"/>
            <a:ext cx="748146" cy="23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cur1</a:t>
            </a:r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F8B2D069-2FD2-4164-8768-A0A7AB72DDB1}"/>
              </a:ext>
            </a:extLst>
          </p:cNvPr>
          <p:cNvSpPr/>
          <p:nvPr/>
        </p:nvSpPr>
        <p:spPr>
          <a:xfrm>
            <a:off x="9429715" y="2898995"/>
            <a:ext cx="748146" cy="23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cur2</a:t>
            </a:r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5586CC58-7D60-4CAF-A604-9FFB3E27BB51}"/>
              </a:ext>
            </a:extLst>
          </p:cNvPr>
          <p:cNvSpPr/>
          <p:nvPr/>
        </p:nvSpPr>
        <p:spPr>
          <a:xfrm>
            <a:off x="9190181" y="3830239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10</a:t>
            </a:r>
            <a:endParaRPr lang="zh-CN" altLang="en-US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1F1B79F-A63B-4C20-AB24-7B574A778815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8858487" y="3314768"/>
            <a:ext cx="663388" cy="515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CE9779EF-C037-4AEE-8CF2-A5F417ACEF53}"/>
              </a:ext>
            </a:extLst>
          </p:cNvPr>
          <p:cNvSpPr/>
          <p:nvPr/>
        </p:nvSpPr>
        <p:spPr>
          <a:xfrm>
            <a:off x="3760015" y="4894637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10</a:t>
            </a:r>
            <a:endParaRPr lang="zh-CN" altLang="en-US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F5EBE8F-A444-48DC-A647-5DF9ED166275}"/>
              </a:ext>
            </a:extLst>
          </p:cNvPr>
          <p:cNvCxnSpPr>
            <a:cxnSpLocks/>
            <a:stCxn id="44" idx="4"/>
            <a:endCxn id="58" idx="0"/>
          </p:cNvCxnSpPr>
          <p:nvPr/>
        </p:nvCxnSpPr>
        <p:spPr>
          <a:xfrm>
            <a:off x="3430359" y="4377087"/>
            <a:ext cx="661350" cy="5175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84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8D08A97-EAFF-42BC-BA6B-5007C2E7A63A}"/>
              </a:ext>
            </a:extLst>
          </p:cNvPr>
          <p:cNvSpPr txBox="1"/>
          <p:nvPr/>
        </p:nvSpPr>
        <p:spPr>
          <a:xfrm>
            <a:off x="1810871" y="4558555"/>
            <a:ext cx="99982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树的子结构判断，入手点是大树的根节点  大树所有节点 和 小树所有节点 开始比较。</a:t>
            </a:r>
            <a:endParaRPr lang="en-US" altLang="zh-CN"/>
          </a:p>
          <a:p>
            <a:r>
              <a:rPr lang="zh-CN" altLang="en-US"/>
              <a:t>递归终止条件如下：</a:t>
            </a:r>
            <a:endParaRPr lang="en-US" altLang="zh-CN"/>
          </a:p>
          <a:p>
            <a:r>
              <a:rPr lang="en-US" altLang="zh-CN">
                <a:highlight>
                  <a:srgbClr val="FFFF00"/>
                </a:highlight>
              </a:rPr>
              <a:t>if(B === null)return  true;  </a:t>
            </a:r>
            <a:r>
              <a:rPr lang="en-US" altLang="zh-CN"/>
              <a:t>// - B</a:t>
            </a:r>
            <a:r>
              <a:rPr lang="zh-CN" altLang="en-US"/>
              <a:t>树遍历完毕，过程中未出现</a:t>
            </a:r>
            <a:r>
              <a:rPr lang="en-US" altLang="zh-CN"/>
              <a:t>return false</a:t>
            </a:r>
            <a:r>
              <a:rPr lang="zh-CN" altLang="en-US"/>
              <a:t>的情况，此时</a:t>
            </a:r>
            <a:r>
              <a:rPr lang="en-US" altLang="zh-CN"/>
              <a:t>return true;</a:t>
            </a:r>
          </a:p>
          <a:p>
            <a:r>
              <a:rPr lang="en-US" altLang="zh-CN">
                <a:highlight>
                  <a:srgbClr val="FFFF00"/>
                </a:highlight>
              </a:rPr>
              <a:t>if(A === null &amp;&amp; B !== null)return false;   </a:t>
            </a:r>
            <a:r>
              <a:rPr lang="en-US" altLang="zh-CN"/>
              <a:t>// - A</a:t>
            </a:r>
            <a:r>
              <a:rPr lang="zh-CN" altLang="en-US"/>
              <a:t>树遍历完毕但</a:t>
            </a:r>
            <a:r>
              <a:rPr lang="en-US" altLang="zh-CN"/>
              <a:t>B</a:t>
            </a:r>
            <a:r>
              <a:rPr lang="zh-CN" altLang="en-US"/>
              <a:t>树仍未遍历完毕，证明</a:t>
            </a:r>
            <a:r>
              <a:rPr lang="en-US" altLang="zh-CN"/>
              <a:t>B</a:t>
            </a:r>
            <a:r>
              <a:rPr lang="zh-CN" altLang="en-US"/>
              <a:t>不是子结构</a:t>
            </a:r>
            <a:endParaRPr lang="en-US" altLang="zh-CN"/>
          </a:p>
          <a:p>
            <a:r>
              <a:rPr lang="en-US" altLang="zh-CN">
                <a:highlight>
                  <a:srgbClr val="FFFF00"/>
                </a:highlight>
              </a:rPr>
              <a:t>if(A.val !== B.val)return false;  </a:t>
            </a:r>
            <a:r>
              <a:rPr lang="en-US" altLang="zh-CN"/>
              <a:t>// - A</a:t>
            </a:r>
            <a:r>
              <a:rPr lang="zh-CN" altLang="en-US"/>
              <a:t>树此时节点值和</a:t>
            </a:r>
            <a:r>
              <a:rPr lang="en-US" altLang="zh-CN"/>
              <a:t>B</a:t>
            </a:r>
            <a:r>
              <a:rPr lang="zh-CN" altLang="en-US"/>
              <a:t>树此时节点值不相等，证明</a:t>
            </a:r>
            <a:r>
              <a:rPr lang="en-US" altLang="zh-CN"/>
              <a:t>B</a:t>
            </a:r>
            <a:r>
              <a:rPr lang="zh-CN" altLang="en-US"/>
              <a:t>不是子结构。</a:t>
            </a:r>
            <a:endParaRPr lang="en-US" altLang="zh-CN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3077405-FD27-41BB-9AA3-E289A1C02FA0}"/>
              </a:ext>
            </a:extLst>
          </p:cNvPr>
          <p:cNvSpPr/>
          <p:nvPr/>
        </p:nvSpPr>
        <p:spPr>
          <a:xfrm>
            <a:off x="3218330" y="170329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2CBF0C9-171C-49BF-9BB4-8583831806A7}"/>
              </a:ext>
            </a:extLst>
          </p:cNvPr>
          <p:cNvSpPr/>
          <p:nvPr/>
        </p:nvSpPr>
        <p:spPr>
          <a:xfrm>
            <a:off x="2554943" y="1210235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E87ADD7-2EB0-470F-AE8D-14454D5EC813}"/>
              </a:ext>
            </a:extLst>
          </p:cNvPr>
          <p:cNvSpPr/>
          <p:nvPr/>
        </p:nvSpPr>
        <p:spPr>
          <a:xfrm>
            <a:off x="3881718" y="1221441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12</a:t>
            </a:r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CF1A4B1-460C-47DF-9238-3193CF1691DD}"/>
              </a:ext>
            </a:extLst>
          </p:cNvPr>
          <p:cNvSpPr/>
          <p:nvPr/>
        </p:nvSpPr>
        <p:spPr>
          <a:xfrm>
            <a:off x="1873625" y="2326343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0933ECC-538E-47CF-B131-DF92D8856E54}"/>
              </a:ext>
            </a:extLst>
          </p:cNvPr>
          <p:cNvSpPr/>
          <p:nvPr/>
        </p:nvSpPr>
        <p:spPr>
          <a:xfrm>
            <a:off x="3052483" y="2326342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B0FC6D9-64BB-40B9-A0E9-A6EF7C65434C}"/>
              </a:ext>
            </a:extLst>
          </p:cNvPr>
          <p:cNvSpPr/>
          <p:nvPr/>
        </p:nvSpPr>
        <p:spPr>
          <a:xfrm>
            <a:off x="2472019" y="3442449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563F676-FEE7-4B8B-97D7-B420F3DFA1D4}"/>
              </a:ext>
            </a:extLst>
          </p:cNvPr>
          <p:cNvCxnSpPr>
            <a:stCxn id="20" idx="4"/>
            <a:endCxn id="21" idx="0"/>
          </p:cNvCxnSpPr>
          <p:nvPr/>
        </p:nvCxnSpPr>
        <p:spPr>
          <a:xfrm flipH="1">
            <a:off x="2886637" y="770965"/>
            <a:ext cx="663387" cy="439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37CE957-5207-4D00-A098-1A5EF3A8A867}"/>
              </a:ext>
            </a:extLst>
          </p:cNvPr>
          <p:cNvCxnSpPr>
            <a:cxnSpLocks/>
            <a:stCxn id="20" idx="4"/>
            <a:endCxn id="23" idx="0"/>
          </p:cNvCxnSpPr>
          <p:nvPr/>
        </p:nvCxnSpPr>
        <p:spPr>
          <a:xfrm>
            <a:off x="3550024" y="770965"/>
            <a:ext cx="663388" cy="4504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C5FDE3B-6071-443F-AA91-1D1007EA1F75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2205319" y="1810871"/>
            <a:ext cx="681318" cy="515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F4B49A2-BAC7-49FB-99F3-94189053F5F6}"/>
              </a:ext>
            </a:extLst>
          </p:cNvPr>
          <p:cNvCxnSpPr>
            <a:cxnSpLocks/>
            <a:stCxn id="21" idx="4"/>
            <a:endCxn id="26" idx="0"/>
          </p:cNvCxnSpPr>
          <p:nvPr/>
        </p:nvCxnSpPr>
        <p:spPr>
          <a:xfrm>
            <a:off x="2886637" y="1810871"/>
            <a:ext cx="497540" cy="515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84839F3-FBA6-452F-8248-206777FF74B5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 flipH="1">
            <a:off x="2803713" y="2926978"/>
            <a:ext cx="580464" cy="515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B386E5AF-621B-4E82-A014-1DCB9F693A7A}"/>
              </a:ext>
            </a:extLst>
          </p:cNvPr>
          <p:cNvSpPr/>
          <p:nvPr/>
        </p:nvSpPr>
        <p:spPr>
          <a:xfrm>
            <a:off x="8480611" y="1264023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F31F48C7-9C64-4886-9D04-2D8DEB757BC3}"/>
              </a:ext>
            </a:extLst>
          </p:cNvPr>
          <p:cNvSpPr/>
          <p:nvPr/>
        </p:nvSpPr>
        <p:spPr>
          <a:xfrm>
            <a:off x="7900147" y="2380130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04795E0-44E3-4112-818F-39D74CC99730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 flipH="1">
            <a:off x="8231841" y="1864659"/>
            <a:ext cx="580464" cy="515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101FFEB0-8DD4-45E0-A7EC-0F29A544AB05}"/>
              </a:ext>
            </a:extLst>
          </p:cNvPr>
          <p:cNvSpPr/>
          <p:nvPr/>
        </p:nvSpPr>
        <p:spPr>
          <a:xfrm>
            <a:off x="4045527" y="350982"/>
            <a:ext cx="748146" cy="23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cur1</a:t>
            </a:r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7E0DA5F-FDE4-4B64-9CD0-12CB5A9A98C8}"/>
              </a:ext>
            </a:extLst>
          </p:cNvPr>
          <p:cNvSpPr/>
          <p:nvPr/>
        </p:nvSpPr>
        <p:spPr>
          <a:xfrm>
            <a:off x="9383533" y="1448886"/>
            <a:ext cx="748146" cy="23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cur2</a:t>
            </a:r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73D93345-6194-4642-B472-F7A28F4C76F0}"/>
              </a:ext>
            </a:extLst>
          </p:cNvPr>
          <p:cNvSpPr/>
          <p:nvPr/>
        </p:nvSpPr>
        <p:spPr>
          <a:xfrm>
            <a:off x="9143999" y="2380130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10</a:t>
            </a:r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6C373D7-2FCB-4799-A182-6ACBD21B7E0D}"/>
              </a:ext>
            </a:extLst>
          </p:cNvPr>
          <p:cNvCxnSpPr>
            <a:cxnSpLocks/>
            <a:stCxn id="33" idx="4"/>
            <a:endCxn id="42" idx="0"/>
          </p:cNvCxnSpPr>
          <p:nvPr/>
        </p:nvCxnSpPr>
        <p:spPr>
          <a:xfrm>
            <a:off x="8812305" y="1864659"/>
            <a:ext cx="663388" cy="515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E3A1D45B-C3C0-4ACA-A97A-6C06B920F65A}"/>
              </a:ext>
            </a:extLst>
          </p:cNvPr>
          <p:cNvSpPr/>
          <p:nvPr/>
        </p:nvSpPr>
        <p:spPr>
          <a:xfrm>
            <a:off x="3713833" y="3444528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10</a:t>
            </a:r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93AF52C-B468-4472-BC2F-0C1E516436A3}"/>
              </a:ext>
            </a:extLst>
          </p:cNvPr>
          <p:cNvCxnSpPr>
            <a:cxnSpLocks/>
            <a:stCxn id="26" idx="4"/>
            <a:endCxn id="44" idx="0"/>
          </p:cNvCxnSpPr>
          <p:nvPr/>
        </p:nvCxnSpPr>
        <p:spPr>
          <a:xfrm>
            <a:off x="3384177" y="2926978"/>
            <a:ext cx="661350" cy="5175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04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8D08A97-EAFF-42BC-BA6B-5007C2E7A63A}"/>
              </a:ext>
            </a:extLst>
          </p:cNvPr>
          <p:cNvSpPr txBox="1"/>
          <p:nvPr/>
        </p:nvSpPr>
        <p:spPr>
          <a:xfrm>
            <a:off x="920214" y="4439815"/>
            <a:ext cx="106683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// - </a:t>
            </a:r>
            <a:r>
              <a:rPr lang="zh-CN" altLang="en-US"/>
              <a:t>递归判断函数 </a:t>
            </a:r>
            <a:r>
              <a:rPr lang="en-US" altLang="zh-CN"/>
              <a:t>–</a:t>
            </a:r>
          </a:p>
          <a:p>
            <a:r>
              <a:rPr lang="en-US" altLang="zh-CN"/>
              <a:t>function judge(A, B){</a:t>
            </a:r>
          </a:p>
          <a:p>
            <a:r>
              <a:rPr lang="en-US" altLang="zh-CN"/>
              <a:t>	if(B === null)return true;</a:t>
            </a:r>
          </a:p>
          <a:p>
            <a:r>
              <a:rPr lang="en-US" altLang="zh-CN"/>
              <a:t>	if(A === null &amp;&amp; B !== null)return false;</a:t>
            </a:r>
          </a:p>
          <a:p>
            <a:r>
              <a:rPr lang="en-US" altLang="zh-CN"/>
              <a:t>	if(A.val !== B.val)return false;</a:t>
            </a:r>
          </a:p>
          <a:p>
            <a:r>
              <a:rPr lang="en-US" altLang="zh-CN"/>
              <a:t>	return judge(A.left,B.left) &amp;&amp; judge(A.right, B.right);</a:t>
            </a:r>
          </a:p>
          <a:p>
            <a:r>
              <a:rPr lang="en-US" altLang="zh-CN"/>
              <a:t>}</a:t>
            </a:r>
          </a:p>
          <a:p>
            <a:r>
              <a:rPr lang="zh-CN" altLang="en-US"/>
              <a:t>该递归函数会以当前大树</a:t>
            </a:r>
            <a:r>
              <a:rPr lang="en-US" altLang="zh-CN"/>
              <a:t>A</a:t>
            </a:r>
            <a:r>
              <a:rPr lang="zh-CN" altLang="en-US"/>
              <a:t>的指定节点</a:t>
            </a:r>
            <a:r>
              <a:rPr lang="en-US" altLang="zh-CN"/>
              <a:t>(</a:t>
            </a:r>
            <a:r>
              <a:rPr lang="zh-CN" altLang="en-US"/>
              <a:t>当前是根节点</a:t>
            </a:r>
            <a:r>
              <a:rPr lang="en-US" altLang="zh-CN"/>
              <a:t>)</a:t>
            </a:r>
            <a:r>
              <a:rPr lang="zh-CN" altLang="en-US"/>
              <a:t>为起点，遍历每个</a:t>
            </a:r>
            <a:r>
              <a:rPr lang="en-US" altLang="zh-CN"/>
              <a:t>A</a:t>
            </a:r>
            <a:r>
              <a:rPr lang="zh-CN" altLang="en-US"/>
              <a:t>树和</a:t>
            </a:r>
            <a:r>
              <a:rPr lang="en-US" altLang="zh-CN"/>
              <a:t>B</a:t>
            </a:r>
            <a:r>
              <a:rPr lang="zh-CN" altLang="en-US"/>
              <a:t>树的每个节点进行比较。</a:t>
            </a:r>
            <a:endParaRPr lang="en-US" altLang="zh-CN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4975B90-84FE-4476-8C95-ECDC27F75CF4}"/>
              </a:ext>
            </a:extLst>
          </p:cNvPr>
          <p:cNvSpPr/>
          <p:nvPr/>
        </p:nvSpPr>
        <p:spPr>
          <a:xfrm>
            <a:off x="3218330" y="170329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DB1ABE5-85CA-4C38-9333-0B56027FBB81}"/>
              </a:ext>
            </a:extLst>
          </p:cNvPr>
          <p:cNvSpPr/>
          <p:nvPr/>
        </p:nvSpPr>
        <p:spPr>
          <a:xfrm>
            <a:off x="2554943" y="1210235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2D1E884-2BF5-4325-AA29-FF9605675CFE}"/>
              </a:ext>
            </a:extLst>
          </p:cNvPr>
          <p:cNvSpPr/>
          <p:nvPr/>
        </p:nvSpPr>
        <p:spPr>
          <a:xfrm>
            <a:off x="3881718" y="1221441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12</a:t>
            </a:r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4B7DFA7-95CF-4432-99C4-C3675C1D1602}"/>
              </a:ext>
            </a:extLst>
          </p:cNvPr>
          <p:cNvSpPr/>
          <p:nvPr/>
        </p:nvSpPr>
        <p:spPr>
          <a:xfrm>
            <a:off x="1873625" y="2326343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2250BF8-018E-436D-8475-603DFA0966E6}"/>
              </a:ext>
            </a:extLst>
          </p:cNvPr>
          <p:cNvSpPr/>
          <p:nvPr/>
        </p:nvSpPr>
        <p:spPr>
          <a:xfrm>
            <a:off x="3052483" y="2326342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B547EC5-D2A9-4480-9E28-0787C5202E1F}"/>
              </a:ext>
            </a:extLst>
          </p:cNvPr>
          <p:cNvSpPr/>
          <p:nvPr/>
        </p:nvSpPr>
        <p:spPr>
          <a:xfrm>
            <a:off x="2472019" y="3442449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B988C3E-8D53-414B-9059-BB0906CEBE48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 flipH="1">
            <a:off x="2886637" y="770965"/>
            <a:ext cx="663387" cy="439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5094EB5-2712-4121-BF81-92406AA1A7E6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>
            <a:off x="3550024" y="770965"/>
            <a:ext cx="663388" cy="4504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F7AAC79-6B07-4BD7-8110-BA4669C07FA5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 flipH="1">
            <a:off x="2205319" y="1810871"/>
            <a:ext cx="681318" cy="515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7C9054F-9B56-4A34-9384-E54B69E9D2C8}"/>
              </a:ext>
            </a:extLst>
          </p:cNvPr>
          <p:cNvCxnSpPr>
            <a:cxnSpLocks/>
            <a:stCxn id="18" idx="4"/>
            <a:endCxn id="23" idx="0"/>
          </p:cNvCxnSpPr>
          <p:nvPr/>
        </p:nvCxnSpPr>
        <p:spPr>
          <a:xfrm>
            <a:off x="2886637" y="1810871"/>
            <a:ext cx="497540" cy="515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1551BAE-28A9-4E5E-AAE3-9C584429FC40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 flipH="1">
            <a:off x="2803713" y="2926978"/>
            <a:ext cx="580464" cy="515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AB1AE703-15D6-4B6C-9573-2D434D0B6A22}"/>
              </a:ext>
            </a:extLst>
          </p:cNvPr>
          <p:cNvSpPr/>
          <p:nvPr/>
        </p:nvSpPr>
        <p:spPr>
          <a:xfrm>
            <a:off x="8480611" y="1264023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DB3C312-CD87-412D-8901-E95CA38D122E}"/>
              </a:ext>
            </a:extLst>
          </p:cNvPr>
          <p:cNvSpPr/>
          <p:nvPr/>
        </p:nvSpPr>
        <p:spPr>
          <a:xfrm>
            <a:off x="7900147" y="2380130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0F10913-AA25-4A2A-9561-E0A4278E21BA}"/>
              </a:ext>
            </a:extLst>
          </p:cNvPr>
          <p:cNvCxnSpPr>
            <a:cxnSpLocks/>
            <a:stCxn id="31" idx="4"/>
            <a:endCxn id="32" idx="0"/>
          </p:cNvCxnSpPr>
          <p:nvPr/>
        </p:nvCxnSpPr>
        <p:spPr>
          <a:xfrm flipH="1">
            <a:off x="8231841" y="1864659"/>
            <a:ext cx="580464" cy="515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EFA073D-6FA0-4431-9CA3-B407FA29EED0}"/>
              </a:ext>
            </a:extLst>
          </p:cNvPr>
          <p:cNvSpPr/>
          <p:nvPr/>
        </p:nvSpPr>
        <p:spPr>
          <a:xfrm>
            <a:off x="4045527" y="350982"/>
            <a:ext cx="748146" cy="23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cur1</a:t>
            </a:r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44DFF83-F460-4BE1-BB3C-A942C8CE7E63}"/>
              </a:ext>
            </a:extLst>
          </p:cNvPr>
          <p:cNvSpPr/>
          <p:nvPr/>
        </p:nvSpPr>
        <p:spPr>
          <a:xfrm>
            <a:off x="9383533" y="1448886"/>
            <a:ext cx="748146" cy="23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cur2</a:t>
            </a:r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4F67411-4573-493B-8D10-CA663677214F}"/>
              </a:ext>
            </a:extLst>
          </p:cNvPr>
          <p:cNvSpPr/>
          <p:nvPr/>
        </p:nvSpPr>
        <p:spPr>
          <a:xfrm>
            <a:off x="9143999" y="2380130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10</a:t>
            </a:r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B84B5C3-915D-4ED1-938E-77742CEA3BAA}"/>
              </a:ext>
            </a:extLst>
          </p:cNvPr>
          <p:cNvCxnSpPr>
            <a:cxnSpLocks/>
            <a:stCxn id="31" idx="4"/>
            <a:endCxn id="39" idx="0"/>
          </p:cNvCxnSpPr>
          <p:nvPr/>
        </p:nvCxnSpPr>
        <p:spPr>
          <a:xfrm>
            <a:off x="8812305" y="1864659"/>
            <a:ext cx="663388" cy="515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6BA7C7F-8BB7-4E1E-9915-390ADCFEEE31}"/>
              </a:ext>
            </a:extLst>
          </p:cNvPr>
          <p:cNvSpPr/>
          <p:nvPr/>
        </p:nvSpPr>
        <p:spPr>
          <a:xfrm>
            <a:off x="3713833" y="3444528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10</a:t>
            </a:r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285AFD20-2AD1-47EB-8B1C-4908915DF954}"/>
              </a:ext>
            </a:extLst>
          </p:cNvPr>
          <p:cNvCxnSpPr>
            <a:cxnSpLocks/>
            <a:stCxn id="23" idx="4"/>
            <a:endCxn id="41" idx="0"/>
          </p:cNvCxnSpPr>
          <p:nvPr/>
        </p:nvCxnSpPr>
        <p:spPr>
          <a:xfrm>
            <a:off x="3384177" y="2926978"/>
            <a:ext cx="661350" cy="5175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8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6DD335A-BC0B-478E-B101-185FC19CA116}"/>
              </a:ext>
            </a:extLst>
          </p:cNvPr>
          <p:cNvSpPr/>
          <p:nvPr/>
        </p:nvSpPr>
        <p:spPr>
          <a:xfrm>
            <a:off x="3218330" y="170329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EC8F8FF-7B7A-4B99-825B-97DFB769B5BA}"/>
              </a:ext>
            </a:extLst>
          </p:cNvPr>
          <p:cNvSpPr/>
          <p:nvPr/>
        </p:nvSpPr>
        <p:spPr>
          <a:xfrm>
            <a:off x="2554943" y="1210235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E7080F9-740B-41E1-9788-DA68491CC22D}"/>
              </a:ext>
            </a:extLst>
          </p:cNvPr>
          <p:cNvSpPr/>
          <p:nvPr/>
        </p:nvSpPr>
        <p:spPr>
          <a:xfrm>
            <a:off x="3881718" y="1221441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12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FD1878E-86B2-4031-A4BF-84EA9DDF6085}"/>
              </a:ext>
            </a:extLst>
          </p:cNvPr>
          <p:cNvSpPr/>
          <p:nvPr/>
        </p:nvSpPr>
        <p:spPr>
          <a:xfrm>
            <a:off x="1873625" y="2326343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F07CFA1-FC8E-43E8-AFA5-8670F0A785DF}"/>
              </a:ext>
            </a:extLst>
          </p:cNvPr>
          <p:cNvSpPr/>
          <p:nvPr/>
        </p:nvSpPr>
        <p:spPr>
          <a:xfrm>
            <a:off x="3052483" y="2326342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41F30C-2093-4642-B0E0-9F9A32001D55}"/>
              </a:ext>
            </a:extLst>
          </p:cNvPr>
          <p:cNvSpPr/>
          <p:nvPr/>
        </p:nvSpPr>
        <p:spPr>
          <a:xfrm>
            <a:off x="2472019" y="3442449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8F31D5A-B6A6-4B7B-8840-71D9FB246C9E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2886637" y="770965"/>
            <a:ext cx="663387" cy="439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92DCDB7-F7BE-4DFE-8A23-3AF93AC0CB73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3550024" y="770965"/>
            <a:ext cx="663388" cy="4504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BA7B62F-3DCC-4100-9D55-8BFC59756BA5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2205319" y="1810871"/>
            <a:ext cx="681318" cy="515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E244C12-CD6F-4160-BC74-0B5C4CA9E28E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2886637" y="1810871"/>
            <a:ext cx="497540" cy="515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5246723-6104-4155-8498-FD6BF7C757EC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2803713" y="2926978"/>
            <a:ext cx="580464" cy="515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730B854-E80A-4EB2-ABB3-1ADE1E13D603}"/>
              </a:ext>
            </a:extLst>
          </p:cNvPr>
          <p:cNvSpPr/>
          <p:nvPr/>
        </p:nvSpPr>
        <p:spPr>
          <a:xfrm>
            <a:off x="8480611" y="1264023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F1E808B-0E4F-4972-8102-1E2A138F82F2}"/>
              </a:ext>
            </a:extLst>
          </p:cNvPr>
          <p:cNvSpPr/>
          <p:nvPr/>
        </p:nvSpPr>
        <p:spPr>
          <a:xfrm>
            <a:off x="7900147" y="2380130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473CA65-10B3-4D27-B060-1120F568C114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 flipH="1">
            <a:off x="8231841" y="1864659"/>
            <a:ext cx="580464" cy="515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8D08A97-EAFF-42BC-BA6B-5007C2E7A63A}"/>
              </a:ext>
            </a:extLst>
          </p:cNvPr>
          <p:cNvSpPr txBox="1"/>
          <p:nvPr/>
        </p:nvSpPr>
        <p:spPr>
          <a:xfrm>
            <a:off x="4045527" y="4712758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接下来，演示一遍上述递归函数的过程。</a:t>
            </a:r>
            <a:endParaRPr lang="en-US" altLang="zh-CN"/>
          </a:p>
          <a:p>
            <a:r>
              <a:rPr lang="en-US" altLang="zh-CN"/>
              <a:t>judge(cur1, cur2);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8485241-0ACA-4010-8C62-5B57D93D0C13}"/>
              </a:ext>
            </a:extLst>
          </p:cNvPr>
          <p:cNvSpPr/>
          <p:nvPr/>
        </p:nvSpPr>
        <p:spPr>
          <a:xfrm>
            <a:off x="4045527" y="350982"/>
            <a:ext cx="748146" cy="23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cur1</a:t>
            </a:r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645E8AC-21A0-4583-9F38-FA9C4290BCC8}"/>
              </a:ext>
            </a:extLst>
          </p:cNvPr>
          <p:cNvSpPr/>
          <p:nvPr/>
        </p:nvSpPr>
        <p:spPr>
          <a:xfrm>
            <a:off x="9383533" y="1448886"/>
            <a:ext cx="748146" cy="23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cur2</a:t>
            </a:r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69556CB-29FF-40EF-8960-4B37C337FA7C}"/>
              </a:ext>
            </a:extLst>
          </p:cNvPr>
          <p:cNvSpPr/>
          <p:nvPr/>
        </p:nvSpPr>
        <p:spPr>
          <a:xfrm>
            <a:off x="9143999" y="2380130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10</a:t>
            </a:r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DA24EDA-9BDC-4C69-AF15-7FABB84862E9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>
            <a:off x="8812305" y="1864659"/>
            <a:ext cx="663388" cy="515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1403284B-58F9-434E-9AE4-B0E1DD89C5D0}"/>
              </a:ext>
            </a:extLst>
          </p:cNvPr>
          <p:cNvSpPr/>
          <p:nvPr/>
        </p:nvSpPr>
        <p:spPr>
          <a:xfrm>
            <a:off x="3713833" y="3444528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10</a:t>
            </a:r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5A6E0D4-ABBD-424C-B1CF-684FE4A3A2E4}"/>
              </a:ext>
            </a:extLst>
          </p:cNvPr>
          <p:cNvCxnSpPr>
            <a:cxnSpLocks/>
            <a:stCxn id="9" idx="4"/>
            <a:endCxn id="24" idx="0"/>
          </p:cNvCxnSpPr>
          <p:nvPr/>
        </p:nvCxnSpPr>
        <p:spPr>
          <a:xfrm>
            <a:off x="3384177" y="2926978"/>
            <a:ext cx="661350" cy="5175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40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6DD335A-BC0B-478E-B101-185FC19CA116}"/>
              </a:ext>
            </a:extLst>
          </p:cNvPr>
          <p:cNvSpPr/>
          <p:nvPr/>
        </p:nvSpPr>
        <p:spPr>
          <a:xfrm>
            <a:off x="3218330" y="170329"/>
            <a:ext cx="663388" cy="6006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EC8F8FF-7B7A-4B99-825B-97DFB769B5BA}"/>
              </a:ext>
            </a:extLst>
          </p:cNvPr>
          <p:cNvSpPr/>
          <p:nvPr/>
        </p:nvSpPr>
        <p:spPr>
          <a:xfrm>
            <a:off x="2554943" y="1210235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E7080F9-740B-41E1-9788-DA68491CC22D}"/>
              </a:ext>
            </a:extLst>
          </p:cNvPr>
          <p:cNvSpPr/>
          <p:nvPr/>
        </p:nvSpPr>
        <p:spPr>
          <a:xfrm>
            <a:off x="3881718" y="1221441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12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FD1878E-86B2-4031-A4BF-84EA9DDF6085}"/>
              </a:ext>
            </a:extLst>
          </p:cNvPr>
          <p:cNvSpPr/>
          <p:nvPr/>
        </p:nvSpPr>
        <p:spPr>
          <a:xfrm>
            <a:off x="1873625" y="2326343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F07CFA1-FC8E-43E8-AFA5-8670F0A785DF}"/>
              </a:ext>
            </a:extLst>
          </p:cNvPr>
          <p:cNvSpPr/>
          <p:nvPr/>
        </p:nvSpPr>
        <p:spPr>
          <a:xfrm>
            <a:off x="3052483" y="2326342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41F30C-2093-4642-B0E0-9F9A32001D55}"/>
              </a:ext>
            </a:extLst>
          </p:cNvPr>
          <p:cNvSpPr/>
          <p:nvPr/>
        </p:nvSpPr>
        <p:spPr>
          <a:xfrm>
            <a:off x="2472019" y="3442449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8F31D5A-B6A6-4B7B-8840-71D9FB246C9E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2886637" y="770965"/>
            <a:ext cx="663387" cy="439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92DCDB7-F7BE-4DFE-8A23-3AF93AC0CB73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3550024" y="770965"/>
            <a:ext cx="663388" cy="4504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BA7B62F-3DCC-4100-9D55-8BFC59756BA5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2205319" y="1810871"/>
            <a:ext cx="681318" cy="515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E244C12-CD6F-4160-BC74-0B5C4CA9E28E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2886637" y="1810871"/>
            <a:ext cx="497540" cy="515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5246723-6104-4155-8498-FD6BF7C757EC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2803713" y="2926978"/>
            <a:ext cx="580464" cy="515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730B854-E80A-4EB2-ABB3-1ADE1E13D603}"/>
              </a:ext>
            </a:extLst>
          </p:cNvPr>
          <p:cNvSpPr/>
          <p:nvPr/>
        </p:nvSpPr>
        <p:spPr>
          <a:xfrm>
            <a:off x="8480611" y="1264023"/>
            <a:ext cx="663388" cy="6006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F1E808B-0E4F-4972-8102-1E2A138F82F2}"/>
              </a:ext>
            </a:extLst>
          </p:cNvPr>
          <p:cNvSpPr/>
          <p:nvPr/>
        </p:nvSpPr>
        <p:spPr>
          <a:xfrm>
            <a:off x="7900147" y="2380130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473CA65-10B3-4D27-B060-1120F568C114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 flipH="1">
            <a:off x="8231841" y="1864659"/>
            <a:ext cx="580464" cy="515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8485241-0ACA-4010-8C62-5B57D93D0C13}"/>
              </a:ext>
            </a:extLst>
          </p:cNvPr>
          <p:cNvSpPr/>
          <p:nvPr/>
        </p:nvSpPr>
        <p:spPr>
          <a:xfrm>
            <a:off x="4045527" y="350982"/>
            <a:ext cx="748146" cy="23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645E8AC-21A0-4583-9F38-FA9C4290BCC8}"/>
              </a:ext>
            </a:extLst>
          </p:cNvPr>
          <p:cNvSpPr/>
          <p:nvPr/>
        </p:nvSpPr>
        <p:spPr>
          <a:xfrm>
            <a:off x="9383533" y="1448886"/>
            <a:ext cx="748146" cy="23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69556CB-29FF-40EF-8960-4B37C337FA7C}"/>
              </a:ext>
            </a:extLst>
          </p:cNvPr>
          <p:cNvSpPr/>
          <p:nvPr/>
        </p:nvSpPr>
        <p:spPr>
          <a:xfrm>
            <a:off x="9143999" y="2380130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10</a:t>
            </a:r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DA24EDA-9BDC-4C69-AF15-7FABB84862E9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>
            <a:off x="8812305" y="1864659"/>
            <a:ext cx="663388" cy="515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1403284B-58F9-434E-9AE4-B0E1DD89C5D0}"/>
              </a:ext>
            </a:extLst>
          </p:cNvPr>
          <p:cNvSpPr/>
          <p:nvPr/>
        </p:nvSpPr>
        <p:spPr>
          <a:xfrm>
            <a:off x="3713833" y="3444528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10</a:t>
            </a:r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5A6E0D4-ABBD-424C-B1CF-684FE4A3A2E4}"/>
              </a:ext>
            </a:extLst>
          </p:cNvPr>
          <p:cNvCxnSpPr>
            <a:cxnSpLocks/>
            <a:stCxn id="9" idx="4"/>
            <a:endCxn id="24" idx="0"/>
          </p:cNvCxnSpPr>
          <p:nvPr/>
        </p:nvCxnSpPr>
        <p:spPr>
          <a:xfrm>
            <a:off x="3384177" y="2926978"/>
            <a:ext cx="661350" cy="5175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3BDE0E2-2A4F-4C73-A902-16EE22DFF879}"/>
              </a:ext>
            </a:extLst>
          </p:cNvPr>
          <p:cNvSpPr txBox="1"/>
          <p:nvPr/>
        </p:nvSpPr>
        <p:spPr>
          <a:xfrm>
            <a:off x="2472019" y="4886706"/>
            <a:ext cx="85026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if(B === null)return true; // - </a:t>
            </a:r>
            <a:r>
              <a:rPr lang="zh-CN" altLang="en-US"/>
              <a:t>不满足❌</a:t>
            </a:r>
            <a:endParaRPr lang="en-US" altLang="zh-CN"/>
          </a:p>
          <a:p>
            <a:r>
              <a:rPr lang="en-US" altLang="zh-CN"/>
              <a:t>if(A === null &amp;&amp; B !== null) return false; // - </a:t>
            </a:r>
            <a:r>
              <a:rPr lang="zh-CN" altLang="en-US"/>
              <a:t>不满足❌</a:t>
            </a:r>
            <a:endParaRPr lang="en-US" altLang="zh-CN"/>
          </a:p>
          <a:p>
            <a:r>
              <a:rPr lang="en-US" altLang="zh-CN"/>
              <a:t>if(A.val !== B.null)return false; // - </a:t>
            </a:r>
            <a:r>
              <a:rPr lang="zh-CN" altLang="en-US"/>
              <a:t>不满足❌ </a:t>
            </a:r>
            <a:endParaRPr lang="en-US" altLang="zh-CN"/>
          </a:p>
          <a:p>
            <a:r>
              <a:rPr lang="en-US" altLang="zh-CN"/>
              <a:t>return judge(A.left, B.left) &amp;&amp; judge(A.right, B.right); // - </a:t>
            </a:r>
            <a:r>
              <a:rPr lang="zh-CN" altLang="en-US"/>
              <a:t>继续到其他节点进行比较</a:t>
            </a: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5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6DD335A-BC0B-478E-B101-185FC19CA116}"/>
              </a:ext>
            </a:extLst>
          </p:cNvPr>
          <p:cNvSpPr/>
          <p:nvPr/>
        </p:nvSpPr>
        <p:spPr>
          <a:xfrm>
            <a:off x="1036208" y="53789"/>
            <a:ext cx="463720" cy="4640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8</a:t>
            </a:r>
            <a:endParaRPr lang="zh-CN" altLang="en-US" sz="100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EC8F8FF-7B7A-4B99-825B-97DFB769B5BA}"/>
              </a:ext>
            </a:extLst>
          </p:cNvPr>
          <p:cNvSpPr/>
          <p:nvPr/>
        </p:nvSpPr>
        <p:spPr>
          <a:xfrm>
            <a:off x="632187" y="721625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E7080F9-740B-41E1-9788-DA68491CC22D}"/>
              </a:ext>
            </a:extLst>
          </p:cNvPr>
          <p:cNvSpPr/>
          <p:nvPr/>
        </p:nvSpPr>
        <p:spPr>
          <a:xfrm>
            <a:off x="1430861" y="698833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12</a:t>
            </a:r>
            <a:endParaRPr lang="zh-CN" altLang="en-US" sz="100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FD1878E-86B2-4031-A4BF-84EA9DDF6085}"/>
              </a:ext>
            </a:extLst>
          </p:cNvPr>
          <p:cNvSpPr/>
          <p:nvPr/>
        </p:nvSpPr>
        <p:spPr>
          <a:xfrm>
            <a:off x="193836" y="1406983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3</a:t>
            </a:r>
            <a:endParaRPr lang="zh-CN" altLang="en-US" sz="100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F07CFA1-FC8E-43E8-AFA5-8670F0A785DF}"/>
              </a:ext>
            </a:extLst>
          </p:cNvPr>
          <p:cNvSpPr/>
          <p:nvPr/>
        </p:nvSpPr>
        <p:spPr>
          <a:xfrm>
            <a:off x="937189" y="1413712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8</a:t>
            </a:r>
            <a:endParaRPr lang="zh-CN" altLang="en-US" sz="100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41F30C-2093-4642-B0E0-9F9A32001D55}"/>
              </a:ext>
            </a:extLst>
          </p:cNvPr>
          <p:cNvSpPr/>
          <p:nvPr/>
        </p:nvSpPr>
        <p:spPr>
          <a:xfrm>
            <a:off x="604680" y="2105800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8F31D5A-B6A6-4B7B-8840-71D9FB246C9E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864047" y="517873"/>
            <a:ext cx="404021" cy="2037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92DCDB7-F7BE-4DFE-8A23-3AF93AC0CB73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1268068" y="517873"/>
            <a:ext cx="394653" cy="1809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BA7B62F-3DCC-4100-9D55-8BFC59756BA5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425696" y="1185709"/>
            <a:ext cx="438351" cy="2212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E244C12-CD6F-4160-BC74-0B5C4CA9E28E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864047" y="1185709"/>
            <a:ext cx="305002" cy="2280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5246723-6104-4155-8498-FD6BF7C757EC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836540" y="1877796"/>
            <a:ext cx="332509" cy="2280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730B854-E80A-4EB2-ABB3-1ADE1E13D603}"/>
              </a:ext>
            </a:extLst>
          </p:cNvPr>
          <p:cNvSpPr/>
          <p:nvPr/>
        </p:nvSpPr>
        <p:spPr>
          <a:xfrm>
            <a:off x="2646829" y="517873"/>
            <a:ext cx="463720" cy="4640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8</a:t>
            </a:r>
            <a:endParaRPr lang="zh-CN" altLang="en-US" sz="100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F1E808B-0E4F-4972-8102-1E2A138F82F2}"/>
              </a:ext>
            </a:extLst>
          </p:cNvPr>
          <p:cNvSpPr/>
          <p:nvPr/>
        </p:nvSpPr>
        <p:spPr>
          <a:xfrm>
            <a:off x="2367196" y="1265947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473CA65-10B3-4D27-B060-1120F568C114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 flipH="1">
            <a:off x="2599056" y="981957"/>
            <a:ext cx="279633" cy="283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8485241-0ACA-4010-8C62-5B57D93D0C13}"/>
              </a:ext>
            </a:extLst>
          </p:cNvPr>
          <p:cNvSpPr/>
          <p:nvPr/>
        </p:nvSpPr>
        <p:spPr>
          <a:xfrm>
            <a:off x="1731788" y="196624"/>
            <a:ext cx="522967" cy="17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</a:t>
            </a:r>
            <a:endParaRPr lang="zh-CN" altLang="en-US" sz="10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645E8AC-21A0-4583-9F38-FA9C4290BCC8}"/>
              </a:ext>
            </a:extLst>
          </p:cNvPr>
          <p:cNvSpPr/>
          <p:nvPr/>
        </p:nvSpPr>
        <p:spPr>
          <a:xfrm>
            <a:off x="3288828" y="660708"/>
            <a:ext cx="522967" cy="17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B</a:t>
            </a:r>
            <a:endParaRPr lang="zh-CN" altLang="en-US" sz="100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69556CB-29FF-40EF-8960-4B37C337FA7C}"/>
              </a:ext>
            </a:extLst>
          </p:cNvPr>
          <p:cNvSpPr/>
          <p:nvPr/>
        </p:nvSpPr>
        <p:spPr>
          <a:xfrm>
            <a:off x="2914343" y="1265947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10</a:t>
            </a:r>
            <a:endParaRPr lang="zh-CN" altLang="en-US" sz="100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DA24EDA-9BDC-4C69-AF15-7FABB84862E9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>
            <a:off x="2878689" y="981957"/>
            <a:ext cx="267514" cy="283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1403284B-58F9-434E-9AE4-B0E1DD89C5D0}"/>
              </a:ext>
            </a:extLst>
          </p:cNvPr>
          <p:cNvSpPr/>
          <p:nvPr/>
        </p:nvSpPr>
        <p:spPr>
          <a:xfrm>
            <a:off x="1268068" y="2105799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10</a:t>
            </a:r>
            <a:endParaRPr lang="zh-CN" altLang="en-US" sz="100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5A6E0D4-ABBD-424C-B1CF-684FE4A3A2E4}"/>
              </a:ext>
            </a:extLst>
          </p:cNvPr>
          <p:cNvCxnSpPr>
            <a:cxnSpLocks/>
            <a:stCxn id="9" idx="4"/>
            <a:endCxn id="24" idx="0"/>
          </p:cNvCxnSpPr>
          <p:nvPr/>
        </p:nvCxnSpPr>
        <p:spPr>
          <a:xfrm>
            <a:off x="1169049" y="1877796"/>
            <a:ext cx="330879" cy="2280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A3834AE8-7383-478C-BB8C-E6E011AFB1FE}"/>
              </a:ext>
            </a:extLst>
          </p:cNvPr>
          <p:cNvSpPr/>
          <p:nvPr/>
        </p:nvSpPr>
        <p:spPr>
          <a:xfrm>
            <a:off x="80849" y="-921"/>
            <a:ext cx="4013684" cy="26589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6B2991E-BCB1-4E52-ABEA-95681205F84E}"/>
              </a:ext>
            </a:extLst>
          </p:cNvPr>
          <p:cNvSpPr/>
          <p:nvPr/>
        </p:nvSpPr>
        <p:spPr>
          <a:xfrm>
            <a:off x="5162879" y="72041"/>
            <a:ext cx="463720" cy="46408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8</a:t>
            </a:r>
            <a:endParaRPr lang="zh-CN" altLang="en-US" sz="100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CC1A71BD-2A9A-4725-AF7E-637771A12AB8}"/>
              </a:ext>
            </a:extLst>
          </p:cNvPr>
          <p:cNvSpPr/>
          <p:nvPr/>
        </p:nvSpPr>
        <p:spPr>
          <a:xfrm>
            <a:off x="4758858" y="739877"/>
            <a:ext cx="463720" cy="4640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AE35FF8-EB8F-4EAD-9205-69ADD62FAEF7}"/>
              </a:ext>
            </a:extLst>
          </p:cNvPr>
          <p:cNvSpPr/>
          <p:nvPr/>
        </p:nvSpPr>
        <p:spPr>
          <a:xfrm>
            <a:off x="5557532" y="717085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12</a:t>
            </a:r>
            <a:endParaRPr lang="zh-CN" altLang="en-US" sz="100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EB35071-52C0-4F1D-B86A-908013826EF0}"/>
              </a:ext>
            </a:extLst>
          </p:cNvPr>
          <p:cNvSpPr/>
          <p:nvPr/>
        </p:nvSpPr>
        <p:spPr>
          <a:xfrm>
            <a:off x="4320507" y="1425235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3</a:t>
            </a:r>
            <a:endParaRPr lang="zh-CN" altLang="en-US" sz="100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C7B50BE5-95F7-4EEA-8623-9A42750787C7}"/>
              </a:ext>
            </a:extLst>
          </p:cNvPr>
          <p:cNvSpPr/>
          <p:nvPr/>
        </p:nvSpPr>
        <p:spPr>
          <a:xfrm>
            <a:off x="5063860" y="1431964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8</a:t>
            </a:r>
            <a:endParaRPr lang="zh-CN" altLang="en-US" sz="100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7D6C279C-5BE1-438D-8842-78276C8BFC6A}"/>
              </a:ext>
            </a:extLst>
          </p:cNvPr>
          <p:cNvSpPr/>
          <p:nvPr/>
        </p:nvSpPr>
        <p:spPr>
          <a:xfrm>
            <a:off x="4731351" y="2124052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D221F65-F8DE-4C12-8334-80BC8DCA3889}"/>
              </a:ext>
            </a:extLst>
          </p:cNvPr>
          <p:cNvCxnSpPr>
            <a:stCxn id="70" idx="4"/>
            <a:endCxn id="71" idx="0"/>
          </p:cNvCxnSpPr>
          <p:nvPr/>
        </p:nvCxnSpPr>
        <p:spPr>
          <a:xfrm flipH="1">
            <a:off x="4990718" y="536125"/>
            <a:ext cx="404021" cy="2037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8D512B0F-63E3-4D27-8285-76DA2A07F338}"/>
              </a:ext>
            </a:extLst>
          </p:cNvPr>
          <p:cNvCxnSpPr>
            <a:cxnSpLocks/>
            <a:stCxn id="70" idx="4"/>
            <a:endCxn id="72" idx="0"/>
          </p:cNvCxnSpPr>
          <p:nvPr/>
        </p:nvCxnSpPr>
        <p:spPr>
          <a:xfrm>
            <a:off x="5394739" y="536125"/>
            <a:ext cx="394653" cy="1809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05159FA1-20FB-4467-98AF-406AC97ABB40}"/>
              </a:ext>
            </a:extLst>
          </p:cNvPr>
          <p:cNvCxnSpPr>
            <a:cxnSpLocks/>
            <a:stCxn id="71" idx="4"/>
            <a:endCxn id="73" idx="0"/>
          </p:cNvCxnSpPr>
          <p:nvPr/>
        </p:nvCxnSpPr>
        <p:spPr>
          <a:xfrm flipH="1">
            <a:off x="4552367" y="1203961"/>
            <a:ext cx="438351" cy="2212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2B7FE76F-F6E9-483F-9417-696DCABD3DF7}"/>
              </a:ext>
            </a:extLst>
          </p:cNvPr>
          <p:cNvCxnSpPr>
            <a:cxnSpLocks/>
            <a:stCxn id="71" idx="4"/>
            <a:endCxn id="74" idx="0"/>
          </p:cNvCxnSpPr>
          <p:nvPr/>
        </p:nvCxnSpPr>
        <p:spPr>
          <a:xfrm>
            <a:off x="4990718" y="1203961"/>
            <a:ext cx="305002" cy="2280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5B36F850-99AF-42A2-A307-285C8FEFE035}"/>
              </a:ext>
            </a:extLst>
          </p:cNvPr>
          <p:cNvCxnSpPr>
            <a:cxnSpLocks/>
            <a:stCxn id="74" idx="4"/>
            <a:endCxn id="75" idx="0"/>
          </p:cNvCxnSpPr>
          <p:nvPr/>
        </p:nvCxnSpPr>
        <p:spPr>
          <a:xfrm flipH="1">
            <a:off x="4963211" y="1896048"/>
            <a:ext cx="332509" cy="2280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968AE3F1-98EB-43C9-BCF4-60B28C834467}"/>
              </a:ext>
            </a:extLst>
          </p:cNvPr>
          <p:cNvSpPr/>
          <p:nvPr/>
        </p:nvSpPr>
        <p:spPr>
          <a:xfrm>
            <a:off x="6773500" y="536125"/>
            <a:ext cx="463720" cy="46408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8</a:t>
            </a:r>
            <a:endParaRPr lang="zh-CN" altLang="en-US" sz="100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CC73FEF5-B01D-466E-9436-0B57AB8EE3C4}"/>
              </a:ext>
            </a:extLst>
          </p:cNvPr>
          <p:cNvSpPr/>
          <p:nvPr/>
        </p:nvSpPr>
        <p:spPr>
          <a:xfrm>
            <a:off x="6493867" y="1284199"/>
            <a:ext cx="463720" cy="4640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7AB037BA-5FBD-494C-BCEE-CA82093029F2}"/>
              </a:ext>
            </a:extLst>
          </p:cNvPr>
          <p:cNvCxnSpPr>
            <a:cxnSpLocks/>
            <a:stCxn id="81" idx="4"/>
            <a:endCxn id="82" idx="0"/>
          </p:cNvCxnSpPr>
          <p:nvPr/>
        </p:nvCxnSpPr>
        <p:spPr>
          <a:xfrm flipH="1">
            <a:off x="6725727" y="1000209"/>
            <a:ext cx="279633" cy="283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ED4F008B-3A40-4B01-BFB1-A821CA7A5209}"/>
              </a:ext>
            </a:extLst>
          </p:cNvPr>
          <p:cNvSpPr/>
          <p:nvPr/>
        </p:nvSpPr>
        <p:spPr>
          <a:xfrm>
            <a:off x="4200237" y="856452"/>
            <a:ext cx="522967" cy="17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</a:t>
            </a:r>
            <a:endParaRPr lang="zh-CN" altLang="en-US" sz="1000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DCABA220-A7A0-489D-BFF9-540BE4A981D6}"/>
              </a:ext>
            </a:extLst>
          </p:cNvPr>
          <p:cNvSpPr/>
          <p:nvPr/>
        </p:nvSpPr>
        <p:spPr>
          <a:xfrm>
            <a:off x="5923127" y="1411531"/>
            <a:ext cx="522967" cy="17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B</a:t>
            </a:r>
            <a:endParaRPr lang="zh-CN" altLang="en-US" sz="100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1F3982ED-8EA2-495B-A6FD-0C4FA37CECA4}"/>
              </a:ext>
            </a:extLst>
          </p:cNvPr>
          <p:cNvSpPr/>
          <p:nvPr/>
        </p:nvSpPr>
        <p:spPr>
          <a:xfrm>
            <a:off x="7041014" y="1284199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10</a:t>
            </a:r>
            <a:endParaRPr lang="zh-CN" altLang="en-US" sz="1000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E03C87A-9433-45D6-9D36-A4087F4CDD36}"/>
              </a:ext>
            </a:extLst>
          </p:cNvPr>
          <p:cNvCxnSpPr>
            <a:cxnSpLocks/>
            <a:stCxn id="81" idx="4"/>
            <a:endCxn id="86" idx="0"/>
          </p:cNvCxnSpPr>
          <p:nvPr/>
        </p:nvCxnSpPr>
        <p:spPr>
          <a:xfrm>
            <a:off x="7005360" y="1000209"/>
            <a:ext cx="267514" cy="283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DEE90FC7-7700-45EE-8673-DC07358B533C}"/>
              </a:ext>
            </a:extLst>
          </p:cNvPr>
          <p:cNvSpPr/>
          <p:nvPr/>
        </p:nvSpPr>
        <p:spPr>
          <a:xfrm>
            <a:off x="5394739" y="2124051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10</a:t>
            </a:r>
            <a:endParaRPr lang="zh-CN" altLang="en-US" sz="1000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BD395E35-C8CA-4D04-8124-E73745462FEA}"/>
              </a:ext>
            </a:extLst>
          </p:cNvPr>
          <p:cNvCxnSpPr>
            <a:cxnSpLocks/>
            <a:stCxn id="74" idx="4"/>
            <a:endCxn id="88" idx="0"/>
          </p:cNvCxnSpPr>
          <p:nvPr/>
        </p:nvCxnSpPr>
        <p:spPr>
          <a:xfrm>
            <a:off x="5295720" y="1896048"/>
            <a:ext cx="330879" cy="2280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7901975E-E66B-4E2A-AFC2-6B5FF7CF5124}"/>
              </a:ext>
            </a:extLst>
          </p:cNvPr>
          <p:cNvSpPr/>
          <p:nvPr/>
        </p:nvSpPr>
        <p:spPr>
          <a:xfrm>
            <a:off x="4207520" y="17331"/>
            <a:ext cx="4013684" cy="26589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E5BCA13-8A67-46B2-8959-9600466FB79C}"/>
              </a:ext>
            </a:extLst>
          </p:cNvPr>
          <p:cNvSpPr txBox="1"/>
          <p:nvPr/>
        </p:nvSpPr>
        <p:spPr>
          <a:xfrm>
            <a:off x="3400272" y="2818882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judge(A.left, B.left)</a:t>
            </a:r>
            <a:endParaRPr lang="zh-CN" altLang="en-US" sz="120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70B6A572-BEF1-4031-9396-A8D44BA32092}"/>
              </a:ext>
            </a:extLst>
          </p:cNvPr>
          <p:cNvSpPr/>
          <p:nvPr/>
        </p:nvSpPr>
        <p:spPr>
          <a:xfrm>
            <a:off x="9259990" y="75015"/>
            <a:ext cx="463720" cy="46408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8</a:t>
            </a:r>
            <a:endParaRPr lang="zh-CN" altLang="en-US" sz="100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FA60F458-2D99-4B53-8718-3F948E17692A}"/>
              </a:ext>
            </a:extLst>
          </p:cNvPr>
          <p:cNvSpPr/>
          <p:nvPr/>
        </p:nvSpPr>
        <p:spPr>
          <a:xfrm>
            <a:off x="8855969" y="742851"/>
            <a:ext cx="463720" cy="46408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35ACEC86-6B64-411F-B3EE-5360FEB90B60}"/>
              </a:ext>
            </a:extLst>
          </p:cNvPr>
          <p:cNvSpPr/>
          <p:nvPr/>
        </p:nvSpPr>
        <p:spPr>
          <a:xfrm>
            <a:off x="9654643" y="720059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12</a:t>
            </a:r>
            <a:endParaRPr lang="zh-CN" altLang="en-US" sz="100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92572336-3241-4D80-B9B5-807465EC987E}"/>
              </a:ext>
            </a:extLst>
          </p:cNvPr>
          <p:cNvSpPr/>
          <p:nvPr/>
        </p:nvSpPr>
        <p:spPr>
          <a:xfrm>
            <a:off x="8417618" y="1428209"/>
            <a:ext cx="463720" cy="4640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3</a:t>
            </a:r>
            <a:endParaRPr lang="zh-CN" altLang="en-US" sz="100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7955FED6-3ED5-429C-8BAF-59EF44748620}"/>
              </a:ext>
            </a:extLst>
          </p:cNvPr>
          <p:cNvSpPr/>
          <p:nvPr/>
        </p:nvSpPr>
        <p:spPr>
          <a:xfrm>
            <a:off x="9160971" y="1434938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8</a:t>
            </a:r>
            <a:endParaRPr lang="zh-CN" altLang="en-US" sz="100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D7CFAA72-7C12-4004-896C-49538416C46D}"/>
              </a:ext>
            </a:extLst>
          </p:cNvPr>
          <p:cNvSpPr/>
          <p:nvPr/>
        </p:nvSpPr>
        <p:spPr>
          <a:xfrm>
            <a:off x="8828462" y="2127026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FCE195D6-DEB7-478F-9C87-A58A7E825E22}"/>
              </a:ext>
            </a:extLst>
          </p:cNvPr>
          <p:cNvCxnSpPr>
            <a:stCxn id="95" idx="4"/>
            <a:endCxn id="96" idx="0"/>
          </p:cNvCxnSpPr>
          <p:nvPr/>
        </p:nvCxnSpPr>
        <p:spPr>
          <a:xfrm flipH="1">
            <a:off x="9087829" y="539099"/>
            <a:ext cx="404021" cy="2037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BA22144E-E87D-4082-8887-8CC748C823B8}"/>
              </a:ext>
            </a:extLst>
          </p:cNvPr>
          <p:cNvCxnSpPr>
            <a:cxnSpLocks/>
            <a:stCxn id="95" idx="4"/>
            <a:endCxn id="97" idx="0"/>
          </p:cNvCxnSpPr>
          <p:nvPr/>
        </p:nvCxnSpPr>
        <p:spPr>
          <a:xfrm>
            <a:off x="9491850" y="539099"/>
            <a:ext cx="394653" cy="1809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DA27FE12-5D7D-4711-84A5-145FF43876F5}"/>
              </a:ext>
            </a:extLst>
          </p:cNvPr>
          <p:cNvCxnSpPr>
            <a:cxnSpLocks/>
            <a:stCxn id="96" idx="4"/>
            <a:endCxn id="98" idx="0"/>
          </p:cNvCxnSpPr>
          <p:nvPr/>
        </p:nvCxnSpPr>
        <p:spPr>
          <a:xfrm flipH="1">
            <a:off x="8649478" y="1206935"/>
            <a:ext cx="438351" cy="2212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4249EEC-B613-49AF-9AD5-21DCECFF7798}"/>
              </a:ext>
            </a:extLst>
          </p:cNvPr>
          <p:cNvCxnSpPr>
            <a:cxnSpLocks/>
            <a:stCxn id="96" idx="4"/>
            <a:endCxn id="99" idx="0"/>
          </p:cNvCxnSpPr>
          <p:nvPr/>
        </p:nvCxnSpPr>
        <p:spPr>
          <a:xfrm>
            <a:off x="9087829" y="1206935"/>
            <a:ext cx="305002" cy="2280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8E4A1833-5A1A-4096-8AD8-14477ED8A295}"/>
              </a:ext>
            </a:extLst>
          </p:cNvPr>
          <p:cNvCxnSpPr>
            <a:cxnSpLocks/>
            <a:stCxn id="99" idx="4"/>
            <a:endCxn id="100" idx="0"/>
          </p:cNvCxnSpPr>
          <p:nvPr/>
        </p:nvCxnSpPr>
        <p:spPr>
          <a:xfrm flipH="1">
            <a:off x="9060322" y="1899022"/>
            <a:ext cx="332509" cy="2280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9A66893E-0409-4C74-A835-50D7C28382A8}"/>
              </a:ext>
            </a:extLst>
          </p:cNvPr>
          <p:cNvSpPr/>
          <p:nvPr/>
        </p:nvSpPr>
        <p:spPr>
          <a:xfrm>
            <a:off x="10870611" y="539099"/>
            <a:ext cx="463720" cy="46408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8</a:t>
            </a:r>
            <a:endParaRPr lang="zh-CN" altLang="en-US" sz="100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52EE2BA5-EE0D-466D-A674-338254BE0ACB}"/>
              </a:ext>
            </a:extLst>
          </p:cNvPr>
          <p:cNvSpPr/>
          <p:nvPr/>
        </p:nvSpPr>
        <p:spPr>
          <a:xfrm>
            <a:off x="10590978" y="1287173"/>
            <a:ext cx="463720" cy="46408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A6ED7420-8A57-4848-86BC-2F17A04729D1}"/>
              </a:ext>
            </a:extLst>
          </p:cNvPr>
          <p:cNvCxnSpPr>
            <a:cxnSpLocks/>
            <a:stCxn id="106" idx="4"/>
            <a:endCxn id="107" idx="0"/>
          </p:cNvCxnSpPr>
          <p:nvPr/>
        </p:nvCxnSpPr>
        <p:spPr>
          <a:xfrm flipH="1">
            <a:off x="10822838" y="1003183"/>
            <a:ext cx="279633" cy="283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A8214CEF-028E-441A-8648-B8F144A9A4AC}"/>
              </a:ext>
            </a:extLst>
          </p:cNvPr>
          <p:cNvSpPr/>
          <p:nvPr/>
        </p:nvSpPr>
        <p:spPr>
          <a:xfrm>
            <a:off x="8387994" y="1920453"/>
            <a:ext cx="522967" cy="17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</a:t>
            </a:r>
            <a:endParaRPr lang="zh-CN" altLang="en-US" sz="1000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3D90BB27-B5B2-47E7-B16B-52999FDABF8F}"/>
              </a:ext>
            </a:extLst>
          </p:cNvPr>
          <p:cNvSpPr/>
          <p:nvPr/>
        </p:nvSpPr>
        <p:spPr>
          <a:xfrm>
            <a:off x="10802571" y="2180654"/>
            <a:ext cx="522967" cy="17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B</a:t>
            </a:r>
            <a:endParaRPr lang="zh-CN" altLang="en-US" sz="1000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664285DC-1457-4047-93F7-EDC77686F509}"/>
              </a:ext>
            </a:extLst>
          </p:cNvPr>
          <p:cNvSpPr/>
          <p:nvPr/>
        </p:nvSpPr>
        <p:spPr>
          <a:xfrm>
            <a:off x="11138125" y="1287173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10</a:t>
            </a:r>
            <a:endParaRPr lang="zh-CN" altLang="en-US" sz="1000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C7DA898F-7AEA-4C3B-BCAD-55A46F1392F2}"/>
              </a:ext>
            </a:extLst>
          </p:cNvPr>
          <p:cNvCxnSpPr>
            <a:cxnSpLocks/>
            <a:stCxn id="106" idx="4"/>
            <a:endCxn id="111" idx="0"/>
          </p:cNvCxnSpPr>
          <p:nvPr/>
        </p:nvCxnSpPr>
        <p:spPr>
          <a:xfrm>
            <a:off x="11102471" y="1003183"/>
            <a:ext cx="267514" cy="283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39ED97A1-BDBC-48B0-895A-05DC97470BA6}"/>
              </a:ext>
            </a:extLst>
          </p:cNvPr>
          <p:cNvSpPr/>
          <p:nvPr/>
        </p:nvSpPr>
        <p:spPr>
          <a:xfrm>
            <a:off x="9491850" y="2127025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10</a:t>
            </a:r>
            <a:endParaRPr lang="zh-CN" altLang="en-US" sz="1000"/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82A04CF6-4331-47F8-B229-5439DFCEFB24}"/>
              </a:ext>
            </a:extLst>
          </p:cNvPr>
          <p:cNvCxnSpPr>
            <a:cxnSpLocks/>
            <a:stCxn id="99" idx="4"/>
            <a:endCxn id="113" idx="0"/>
          </p:cNvCxnSpPr>
          <p:nvPr/>
        </p:nvCxnSpPr>
        <p:spPr>
          <a:xfrm>
            <a:off x="9392831" y="1899022"/>
            <a:ext cx="330879" cy="2280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5285C023-A661-4462-8F8C-AE401E395CF1}"/>
              </a:ext>
            </a:extLst>
          </p:cNvPr>
          <p:cNvSpPr/>
          <p:nvPr/>
        </p:nvSpPr>
        <p:spPr>
          <a:xfrm>
            <a:off x="8304631" y="20305"/>
            <a:ext cx="4013684" cy="26589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FE802805-CD12-4E68-9EFC-2EFB584C5401}"/>
              </a:ext>
            </a:extLst>
          </p:cNvPr>
          <p:cNvSpPr txBox="1"/>
          <p:nvPr/>
        </p:nvSpPr>
        <p:spPr>
          <a:xfrm>
            <a:off x="10705793" y="2092376"/>
            <a:ext cx="13612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         =null</a:t>
            </a:r>
          </a:p>
          <a:p>
            <a:r>
              <a:rPr lang="en-US" altLang="zh-CN"/>
              <a:t> return true;</a:t>
            </a:r>
          </a:p>
          <a:p>
            <a:endParaRPr lang="zh-CN" altLang="en-US"/>
          </a:p>
        </p:txBody>
      </p: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9E1D4D6B-1F8C-413F-BE1D-1793D20A81A9}"/>
              </a:ext>
            </a:extLst>
          </p:cNvPr>
          <p:cNvCxnSpPr>
            <a:cxnSpLocks/>
            <a:stCxn id="69" idx="2"/>
            <a:endCxn id="90" idx="2"/>
          </p:cNvCxnSpPr>
          <p:nvPr/>
        </p:nvCxnSpPr>
        <p:spPr>
          <a:xfrm rot="16200000" flipH="1">
            <a:off x="4141900" y="603798"/>
            <a:ext cx="18252" cy="4126671"/>
          </a:xfrm>
          <a:prstGeom prst="bentConnector3">
            <a:avLst>
              <a:gd name="adj1" fmla="val 100865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7BABA40C-4F37-45D0-A716-9F1DD0B88D8F}"/>
              </a:ext>
            </a:extLst>
          </p:cNvPr>
          <p:cNvSpPr txBox="1"/>
          <p:nvPr/>
        </p:nvSpPr>
        <p:spPr>
          <a:xfrm>
            <a:off x="7767720" y="2828009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judge(A.left, B.left)</a:t>
            </a:r>
            <a:endParaRPr lang="zh-CN" altLang="en-US" sz="1200"/>
          </a:p>
        </p:txBody>
      </p: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3A2D33C8-86C2-4495-B40A-FF216C1609BB}"/>
              </a:ext>
            </a:extLst>
          </p:cNvPr>
          <p:cNvCxnSpPr/>
          <p:nvPr/>
        </p:nvCxnSpPr>
        <p:spPr>
          <a:xfrm rot="16200000" flipH="1">
            <a:off x="8509348" y="612925"/>
            <a:ext cx="18252" cy="4126671"/>
          </a:xfrm>
          <a:prstGeom prst="bentConnector3">
            <a:avLst>
              <a:gd name="adj1" fmla="val 100865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2A06007D-7EBC-4AB5-9A49-E0FDA9C72130}"/>
              </a:ext>
            </a:extLst>
          </p:cNvPr>
          <p:cNvSpPr/>
          <p:nvPr/>
        </p:nvSpPr>
        <p:spPr>
          <a:xfrm>
            <a:off x="1036208" y="4152663"/>
            <a:ext cx="463720" cy="46408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8</a:t>
            </a:r>
            <a:endParaRPr lang="zh-CN" altLang="en-US" sz="1000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D671C77C-BD11-48D9-BA3D-E99692F86448}"/>
              </a:ext>
            </a:extLst>
          </p:cNvPr>
          <p:cNvSpPr/>
          <p:nvPr/>
        </p:nvSpPr>
        <p:spPr>
          <a:xfrm>
            <a:off x="632187" y="4820499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102C9F99-2030-4488-8607-5FDEA18604A5}"/>
              </a:ext>
            </a:extLst>
          </p:cNvPr>
          <p:cNvSpPr/>
          <p:nvPr/>
        </p:nvSpPr>
        <p:spPr>
          <a:xfrm>
            <a:off x="1430861" y="4797707"/>
            <a:ext cx="463720" cy="4640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12</a:t>
            </a:r>
            <a:endParaRPr lang="zh-CN" altLang="en-US" sz="100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F8DB3A52-0750-4F0C-86EE-B432734BD400}"/>
              </a:ext>
            </a:extLst>
          </p:cNvPr>
          <p:cNvSpPr/>
          <p:nvPr/>
        </p:nvSpPr>
        <p:spPr>
          <a:xfrm>
            <a:off x="193836" y="5505857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3</a:t>
            </a:r>
            <a:endParaRPr lang="zh-CN" altLang="en-US" sz="1000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82419B1B-8199-476E-A1E8-27B227DCF7C5}"/>
              </a:ext>
            </a:extLst>
          </p:cNvPr>
          <p:cNvSpPr/>
          <p:nvPr/>
        </p:nvSpPr>
        <p:spPr>
          <a:xfrm>
            <a:off x="937189" y="5512586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8</a:t>
            </a:r>
            <a:endParaRPr lang="zh-CN" altLang="en-US" sz="1000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8EDF5586-C70C-4517-AF36-8CEE5B90689F}"/>
              </a:ext>
            </a:extLst>
          </p:cNvPr>
          <p:cNvSpPr/>
          <p:nvPr/>
        </p:nvSpPr>
        <p:spPr>
          <a:xfrm>
            <a:off x="604680" y="6204674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3A24CD8A-0E6B-410F-A34B-8AD3BE91D9B7}"/>
              </a:ext>
            </a:extLst>
          </p:cNvPr>
          <p:cNvCxnSpPr>
            <a:stCxn id="135" idx="4"/>
            <a:endCxn id="136" idx="0"/>
          </p:cNvCxnSpPr>
          <p:nvPr/>
        </p:nvCxnSpPr>
        <p:spPr>
          <a:xfrm flipH="1">
            <a:off x="864047" y="4616747"/>
            <a:ext cx="404021" cy="2037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0D47CFAA-4E94-428F-9EBB-AA879BBA1E91}"/>
              </a:ext>
            </a:extLst>
          </p:cNvPr>
          <p:cNvCxnSpPr>
            <a:cxnSpLocks/>
            <a:stCxn id="135" idx="4"/>
            <a:endCxn id="137" idx="0"/>
          </p:cNvCxnSpPr>
          <p:nvPr/>
        </p:nvCxnSpPr>
        <p:spPr>
          <a:xfrm>
            <a:off x="1268068" y="4616747"/>
            <a:ext cx="394653" cy="1809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AA466E38-D33A-493F-896C-16377482288B}"/>
              </a:ext>
            </a:extLst>
          </p:cNvPr>
          <p:cNvCxnSpPr>
            <a:cxnSpLocks/>
            <a:stCxn id="136" idx="4"/>
            <a:endCxn id="138" idx="0"/>
          </p:cNvCxnSpPr>
          <p:nvPr/>
        </p:nvCxnSpPr>
        <p:spPr>
          <a:xfrm flipH="1">
            <a:off x="425696" y="5284583"/>
            <a:ext cx="438351" cy="2212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0AB0B292-05B7-4CDD-84E9-DE35C98977B8}"/>
              </a:ext>
            </a:extLst>
          </p:cNvPr>
          <p:cNvCxnSpPr>
            <a:cxnSpLocks/>
            <a:stCxn id="136" idx="4"/>
            <a:endCxn id="139" idx="0"/>
          </p:cNvCxnSpPr>
          <p:nvPr/>
        </p:nvCxnSpPr>
        <p:spPr>
          <a:xfrm>
            <a:off x="864047" y="5284583"/>
            <a:ext cx="305002" cy="2280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58498C1E-CFF5-4C65-9A04-86F86883AC00}"/>
              </a:ext>
            </a:extLst>
          </p:cNvPr>
          <p:cNvCxnSpPr>
            <a:cxnSpLocks/>
            <a:stCxn id="139" idx="4"/>
            <a:endCxn id="140" idx="0"/>
          </p:cNvCxnSpPr>
          <p:nvPr/>
        </p:nvCxnSpPr>
        <p:spPr>
          <a:xfrm flipH="1">
            <a:off x="836540" y="5976670"/>
            <a:ext cx="332509" cy="2280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BC014177-D17F-439B-A1BB-FAEBDD4DADB4}"/>
              </a:ext>
            </a:extLst>
          </p:cNvPr>
          <p:cNvSpPr/>
          <p:nvPr/>
        </p:nvSpPr>
        <p:spPr>
          <a:xfrm>
            <a:off x="2646829" y="4616747"/>
            <a:ext cx="463720" cy="46408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8</a:t>
            </a:r>
            <a:endParaRPr lang="zh-CN" altLang="en-US" sz="1000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DC1503A7-B11F-4B8A-A943-66B9004B506A}"/>
              </a:ext>
            </a:extLst>
          </p:cNvPr>
          <p:cNvSpPr/>
          <p:nvPr/>
        </p:nvSpPr>
        <p:spPr>
          <a:xfrm>
            <a:off x="2367196" y="5364821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3F127601-7FBF-48A4-8861-8559F6EEDDF5}"/>
              </a:ext>
            </a:extLst>
          </p:cNvPr>
          <p:cNvCxnSpPr>
            <a:cxnSpLocks/>
            <a:stCxn id="146" idx="4"/>
            <a:endCxn id="147" idx="0"/>
          </p:cNvCxnSpPr>
          <p:nvPr/>
        </p:nvCxnSpPr>
        <p:spPr>
          <a:xfrm flipH="1">
            <a:off x="2599056" y="5080831"/>
            <a:ext cx="279633" cy="283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E702ED50-DA33-4346-B09E-6D9A6962A9CB}"/>
              </a:ext>
            </a:extLst>
          </p:cNvPr>
          <p:cNvSpPr/>
          <p:nvPr/>
        </p:nvSpPr>
        <p:spPr>
          <a:xfrm>
            <a:off x="1930359" y="4913437"/>
            <a:ext cx="522967" cy="17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</a:t>
            </a:r>
            <a:endParaRPr lang="zh-CN" altLang="en-US" sz="1000"/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CCDE1AEF-59F9-4ECD-84DF-8B463E342AB9}"/>
              </a:ext>
            </a:extLst>
          </p:cNvPr>
          <p:cNvSpPr/>
          <p:nvPr/>
        </p:nvSpPr>
        <p:spPr>
          <a:xfrm>
            <a:off x="3449899" y="5486810"/>
            <a:ext cx="522967" cy="17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B</a:t>
            </a:r>
            <a:endParaRPr lang="zh-CN" altLang="en-US" sz="1000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AD1C220E-E2F0-499E-98C7-3E86E549729F}"/>
              </a:ext>
            </a:extLst>
          </p:cNvPr>
          <p:cNvSpPr/>
          <p:nvPr/>
        </p:nvSpPr>
        <p:spPr>
          <a:xfrm>
            <a:off x="2914343" y="5364821"/>
            <a:ext cx="463720" cy="4640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10</a:t>
            </a:r>
            <a:endParaRPr lang="zh-CN" altLang="en-US" sz="1000"/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02E513FF-0A84-4FA6-9EDE-C411F60ED19E}"/>
              </a:ext>
            </a:extLst>
          </p:cNvPr>
          <p:cNvCxnSpPr>
            <a:cxnSpLocks/>
            <a:stCxn id="146" idx="4"/>
            <a:endCxn id="151" idx="0"/>
          </p:cNvCxnSpPr>
          <p:nvPr/>
        </p:nvCxnSpPr>
        <p:spPr>
          <a:xfrm>
            <a:off x="2878689" y="5080831"/>
            <a:ext cx="267514" cy="283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>
            <a:extLst>
              <a:ext uri="{FF2B5EF4-FFF2-40B4-BE49-F238E27FC236}">
                <a16:creationId xmlns:a16="http://schemas.microsoft.com/office/drawing/2014/main" id="{054ADA48-D259-4F90-9DF2-A71B9FE52D56}"/>
              </a:ext>
            </a:extLst>
          </p:cNvPr>
          <p:cNvSpPr/>
          <p:nvPr/>
        </p:nvSpPr>
        <p:spPr>
          <a:xfrm>
            <a:off x="1268068" y="6204673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10</a:t>
            </a:r>
            <a:endParaRPr lang="zh-CN" altLang="en-US" sz="1000"/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DC424BBE-5C98-423D-B194-DA44D60348CF}"/>
              </a:ext>
            </a:extLst>
          </p:cNvPr>
          <p:cNvCxnSpPr>
            <a:cxnSpLocks/>
            <a:stCxn id="139" idx="4"/>
            <a:endCxn id="153" idx="0"/>
          </p:cNvCxnSpPr>
          <p:nvPr/>
        </p:nvCxnSpPr>
        <p:spPr>
          <a:xfrm>
            <a:off x="1169049" y="5976670"/>
            <a:ext cx="330879" cy="2280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>
            <a:extLst>
              <a:ext uri="{FF2B5EF4-FFF2-40B4-BE49-F238E27FC236}">
                <a16:creationId xmlns:a16="http://schemas.microsoft.com/office/drawing/2014/main" id="{2E8C1051-0542-4434-8FA7-E953FCD5AC25}"/>
              </a:ext>
            </a:extLst>
          </p:cNvPr>
          <p:cNvSpPr/>
          <p:nvPr/>
        </p:nvSpPr>
        <p:spPr>
          <a:xfrm>
            <a:off x="80849" y="4097953"/>
            <a:ext cx="4013684" cy="26589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B88097FB-C6F5-42B9-B5FD-DA7011CB89B0}"/>
              </a:ext>
            </a:extLst>
          </p:cNvPr>
          <p:cNvCxnSpPr>
            <a:stCxn id="69" idx="2"/>
            <a:endCxn id="155" idx="0"/>
          </p:cNvCxnSpPr>
          <p:nvPr/>
        </p:nvCxnSpPr>
        <p:spPr>
          <a:xfrm>
            <a:off x="2087691" y="2658008"/>
            <a:ext cx="0" cy="1439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CD47AFFF-F15A-4F8D-A9A5-ECC826FB878D}"/>
              </a:ext>
            </a:extLst>
          </p:cNvPr>
          <p:cNvSpPr txBox="1"/>
          <p:nvPr/>
        </p:nvSpPr>
        <p:spPr>
          <a:xfrm>
            <a:off x="537635" y="3285700"/>
            <a:ext cx="1593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judge(A.right, B.right)</a:t>
            </a:r>
            <a:endParaRPr lang="zh-CN" altLang="en-US" sz="120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2C793BE7-6C0B-4F32-B572-A5BAF4C479DE}"/>
              </a:ext>
            </a:extLst>
          </p:cNvPr>
          <p:cNvSpPr txBox="1"/>
          <p:nvPr/>
        </p:nvSpPr>
        <p:spPr>
          <a:xfrm>
            <a:off x="2150671" y="5976670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A.val !== B.val ;</a:t>
            </a:r>
          </a:p>
          <a:p>
            <a:r>
              <a:rPr lang="en-US" altLang="zh-CN"/>
              <a:t>return false</a:t>
            </a:r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0BBD7040-7D0C-4852-A562-A10AB3024E49}"/>
              </a:ext>
            </a:extLst>
          </p:cNvPr>
          <p:cNvSpPr txBox="1"/>
          <p:nvPr/>
        </p:nvSpPr>
        <p:spPr>
          <a:xfrm>
            <a:off x="4867835" y="4320988"/>
            <a:ext cx="69445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至此可得知：</a:t>
            </a:r>
            <a:endParaRPr lang="en-US" altLang="zh-CN"/>
          </a:p>
          <a:p>
            <a:r>
              <a:rPr lang="en-US" altLang="zh-CN"/>
              <a:t>judge(A,B)</a:t>
            </a:r>
            <a:r>
              <a:rPr lang="zh-CN" altLang="en-US"/>
              <a:t>的结果为</a:t>
            </a:r>
            <a:r>
              <a:rPr lang="en-US" altLang="zh-CN"/>
              <a:t>false.</a:t>
            </a:r>
          </a:p>
          <a:p>
            <a:r>
              <a:rPr lang="zh-CN" altLang="en-US"/>
              <a:t>过程：</a:t>
            </a:r>
            <a:endParaRPr lang="en-US" altLang="zh-CN"/>
          </a:p>
          <a:p>
            <a:r>
              <a:rPr lang="en-US" altLang="zh-CN"/>
              <a:t>	judge(A, B) </a:t>
            </a:r>
            <a:r>
              <a:rPr lang="en-US" altLang="zh-CN">
                <a:sym typeface="Wingdings" panose="05000000000000000000" pitchFamily="2" charset="2"/>
              </a:rPr>
              <a:t> judge(A.left, B.left) &amp;&amp; judge(A.right, B.right)</a:t>
            </a:r>
          </a:p>
          <a:p>
            <a:r>
              <a:rPr lang="en-US" altLang="zh-CN">
                <a:sym typeface="Wingdings" panose="05000000000000000000" pitchFamily="2" charset="2"/>
              </a:rPr>
              <a:t>	judge(A.left ,B.left)</a:t>
            </a:r>
            <a:r>
              <a:rPr lang="zh-CN" altLang="en-US">
                <a:sym typeface="Wingdings" panose="05000000000000000000" pitchFamily="2" charset="2"/>
              </a:rPr>
              <a:t>最终结果为</a:t>
            </a:r>
            <a:r>
              <a:rPr lang="en-US" altLang="zh-CN">
                <a:sym typeface="Wingdings" panose="05000000000000000000" pitchFamily="2" charset="2"/>
              </a:rPr>
              <a:t>true</a:t>
            </a:r>
          </a:p>
          <a:p>
            <a:r>
              <a:rPr lang="en-US" altLang="zh-CN">
                <a:sym typeface="Wingdings" panose="05000000000000000000" pitchFamily="2" charset="2"/>
              </a:rPr>
              <a:t>	judge(A.right,</a:t>
            </a:r>
            <a:r>
              <a:rPr lang="zh-CN" altLang="en-US">
                <a:sym typeface="Wingdings" panose="05000000000000000000" pitchFamily="2" charset="2"/>
              </a:rPr>
              <a:t> </a:t>
            </a:r>
            <a:r>
              <a:rPr lang="en-US" altLang="zh-CN">
                <a:sym typeface="Wingdings" panose="05000000000000000000" pitchFamily="2" charset="2"/>
              </a:rPr>
              <a:t>B.right)</a:t>
            </a:r>
            <a:r>
              <a:rPr lang="zh-CN" altLang="en-US">
                <a:sym typeface="Wingdings" panose="05000000000000000000" pitchFamily="2" charset="2"/>
              </a:rPr>
              <a:t>最终结果为</a:t>
            </a:r>
            <a:r>
              <a:rPr lang="en-US" altLang="zh-CN">
                <a:sym typeface="Wingdings" panose="05000000000000000000" pitchFamily="2" charset="2"/>
              </a:rPr>
              <a:t>false</a:t>
            </a:r>
          </a:p>
          <a:p>
            <a:r>
              <a:rPr lang="en-US" altLang="zh-CN">
                <a:sym typeface="Wingdings" panose="05000000000000000000" pitchFamily="2" charset="2"/>
              </a:rPr>
              <a:t>	</a:t>
            </a:r>
            <a:r>
              <a:rPr lang="zh-CN" altLang="en-US">
                <a:sym typeface="Wingdings" panose="05000000000000000000" pitchFamily="2" charset="2"/>
              </a:rPr>
              <a:t>两者</a:t>
            </a:r>
            <a:r>
              <a:rPr lang="en-US" altLang="zh-CN">
                <a:sym typeface="Wingdings" panose="05000000000000000000" pitchFamily="2" charset="2"/>
              </a:rPr>
              <a:t>&amp;&amp;</a:t>
            </a:r>
            <a:r>
              <a:rPr lang="zh-CN" altLang="en-US">
                <a:sym typeface="Wingdings" panose="05000000000000000000" pitchFamily="2" charset="2"/>
              </a:rPr>
              <a:t>结果为</a:t>
            </a:r>
            <a:r>
              <a:rPr lang="en-US" altLang="zh-CN">
                <a:sym typeface="Wingdings" panose="05000000000000000000" pitchFamily="2" charset="2"/>
              </a:rPr>
              <a:t>false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80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6DD335A-BC0B-478E-B101-185FC19CA116}"/>
              </a:ext>
            </a:extLst>
          </p:cNvPr>
          <p:cNvSpPr/>
          <p:nvPr/>
        </p:nvSpPr>
        <p:spPr>
          <a:xfrm>
            <a:off x="3218330" y="170329"/>
            <a:ext cx="663388" cy="6006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EC8F8FF-7B7A-4B99-825B-97DFB769B5BA}"/>
              </a:ext>
            </a:extLst>
          </p:cNvPr>
          <p:cNvSpPr/>
          <p:nvPr/>
        </p:nvSpPr>
        <p:spPr>
          <a:xfrm>
            <a:off x="2554943" y="1210235"/>
            <a:ext cx="663388" cy="6006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E7080F9-740B-41E1-9788-DA68491CC22D}"/>
              </a:ext>
            </a:extLst>
          </p:cNvPr>
          <p:cNvSpPr/>
          <p:nvPr/>
        </p:nvSpPr>
        <p:spPr>
          <a:xfrm>
            <a:off x="3881718" y="1221441"/>
            <a:ext cx="663388" cy="6006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12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FD1878E-86B2-4031-A4BF-84EA9DDF6085}"/>
              </a:ext>
            </a:extLst>
          </p:cNvPr>
          <p:cNvSpPr/>
          <p:nvPr/>
        </p:nvSpPr>
        <p:spPr>
          <a:xfrm>
            <a:off x="1873625" y="2326343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F07CFA1-FC8E-43E8-AFA5-8670F0A785DF}"/>
              </a:ext>
            </a:extLst>
          </p:cNvPr>
          <p:cNvSpPr/>
          <p:nvPr/>
        </p:nvSpPr>
        <p:spPr>
          <a:xfrm>
            <a:off x="3052483" y="2326342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41F30C-2093-4642-B0E0-9F9A32001D55}"/>
              </a:ext>
            </a:extLst>
          </p:cNvPr>
          <p:cNvSpPr/>
          <p:nvPr/>
        </p:nvSpPr>
        <p:spPr>
          <a:xfrm>
            <a:off x="2472019" y="3442449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8F31D5A-B6A6-4B7B-8840-71D9FB246C9E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2886637" y="770965"/>
            <a:ext cx="663387" cy="439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92DCDB7-F7BE-4DFE-8A23-3AF93AC0CB73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3550024" y="770965"/>
            <a:ext cx="663388" cy="4504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BA7B62F-3DCC-4100-9D55-8BFC59756BA5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2205319" y="1810871"/>
            <a:ext cx="681318" cy="515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E244C12-CD6F-4160-BC74-0B5C4CA9E28E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2886637" y="1810871"/>
            <a:ext cx="497540" cy="515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5246723-6104-4155-8498-FD6BF7C757EC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2803713" y="2926978"/>
            <a:ext cx="580464" cy="515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730B854-E80A-4EB2-ABB3-1ADE1E13D603}"/>
              </a:ext>
            </a:extLst>
          </p:cNvPr>
          <p:cNvSpPr/>
          <p:nvPr/>
        </p:nvSpPr>
        <p:spPr>
          <a:xfrm>
            <a:off x="8480611" y="1264023"/>
            <a:ext cx="663388" cy="6006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F1E808B-0E4F-4972-8102-1E2A138F82F2}"/>
              </a:ext>
            </a:extLst>
          </p:cNvPr>
          <p:cNvSpPr/>
          <p:nvPr/>
        </p:nvSpPr>
        <p:spPr>
          <a:xfrm>
            <a:off x="7900147" y="2380130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473CA65-10B3-4D27-B060-1120F568C114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 flipH="1">
            <a:off x="8231841" y="1864659"/>
            <a:ext cx="580464" cy="515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8485241-0ACA-4010-8C62-5B57D93D0C13}"/>
              </a:ext>
            </a:extLst>
          </p:cNvPr>
          <p:cNvSpPr/>
          <p:nvPr/>
        </p:nvSpPr>
        <p:spPr>
          <a:xfrm>
            <a:off x="4045527" y="350982"/>
            <a:ext cx="748146" cy="23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645E8AC-21A0-4583-9F38-FA9C4290BCC8}"/>
              </a:ext>
            </a:extLst>
          </p:cNvPr>
          <p:cNvSpPr/>
          <p:nvPr/>
        </p:nvSpPr>
        <p:spPr>
          <a:xfrm>
            <a:off x="9383533" y="1448886"/>
            <a:ext cx="748146" cy="23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69556CB-29FF-40EF-8960-4B37C337FA7C}"/>
              </a:ext>
            </a:extLst>
          </p:cNvPr>
          <p:cNvSpPr/>
          <p:nvPr/>
        </p:nvSpPr>
        <p:spPr>
          <a:xfrm>
            <a:off x="9143999" y="2380130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10</a:t>
            </a:r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DA24EDA-9BDC-4C69-AF15-7FABB84862E9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>
            <a:off x="8812305" y="1864659"/>
            <a:ext cx="663388" cy="515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1403284B-58F9-434E-9AE4-B0E1DD89C5D0}"/>
              </a:ext>
            </a:extLst>
          </p:cNvPr>
          <p:cNvSpPr/>
          <p:nvPr/>
        </p:nvSpPr>
        <p:spPr>
          <a:xfrm>
            <a:off x="3713833" y="3444528"/>
            <a:ext cx="663388" cy="60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10</a:t>
            </a:r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5A6E0D4-ABBD-424C-B1CF-684FE4A3A2E4}"/>
              </a:ext>
            </a:extLst>
          </p:cNvPr>
          <p:cNvCxnSpPr>
            <a:cxnSpLocks/>
            <a:stCxn id="9" idx="4"/>
            <a:endCxn id="24" idx="0"/>
          </p:cNvCxnSpPr>
          <p:nvPr/>
        </p:nvCxnSpPr>
        <p:spPr>
          <a:xfrm>
            <a:off x="3384177" y="2926978"/>
            <a:ext cx="661350" cy="5175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E852436-61A1-47AF-A70A-F491B65F536A}"/>
              </a:ext>
            </a:extLst>
          </p:cNvPr>
          <p:cNvSpPr txBox="1"/>
          <p:nvPr/>
        </p:nvSpPr>
        <p:spPr>
          <a:xfrm>
            <a:off x="1206300" y="3877235"/>
            <a:ext cx="109857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在上述过程中，我们以大树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en-US" altLang="zh-CN"/>
              <a:t>8</a:t>
            </a:r>
            <a:r>
              <a:rPr lang="zh-CN" altLang="en-US"/>
              <a:t>为起点节点进行左右节点向下遍历与小树</a:t>
            </a:r>
            <a:r>
              <a:rPr lang="en-US" altLang="zh-CN"/>
              <a:t>B</a:t>
            </a:r>
            <a:r>
              <a:rPr lang="zh-CN" altLang="en-US"/>
              <a:t>进行比较，结果为否定。</a:t>
            </a:r>
            <a:endParaRPr lang="en-US" altLang="zh-CN"/>
          </a:p>
          <a:p>
            <a:r>
              <a:rPr lang="zh-CN" altLang="en-US"/>
              <a:t>接下来，我们应该更换大树</a:t>
            </a:r>
            <a:r>
              <a:rPr lang="en-US" altLang="zh-CN"/>
              <a:t>A</a:t>
            </a:r>
            <a:r>
              <a:rPr lang="zh-CN" altLang="en-US"/>
              <a:t>的起点节点，来与小数</a:t>
            </a:r>
            <a:r>
              <a:rPr lang="en-US" altLang="zh-CN"/>
              <a:t>B</a:t>
            </a:r>
            <a:r>
              <a:rPr lang="zh-CN" altLang="en-US"/>
              <a:t>进行比较。</a:t>
            </a:r>
            <a:endParaRPr lang="en-US" altLang="zh-CN"/>
          </a:p>
          <a:p>
            <a:r>
              <a:rPr lang="zh-CN" altLang="en-US"/>
              <a:t>这次，我们以大树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en-US" altLang="zh-CN"/>
              <a:t>A.left</a:t>
            </a:r>
            <a:r>
              <a:rPr lang="zh-CN" altLang="en-US"/>
              <a:t>和</a:t>
            </a:r>
            <a:r>
              <a:rPr lang="en-US" altLang="zh-CN"/>
              <a:t>A.right</a:t>
            </a:r>
            <a:r>
              <a:rPr lang="zh-CN" altLang="en-US"/>
              <a:t>分别作为新节点，来和小树进行比较。</a:t>
            </a:r>
            <a:endParaRPr lang="en-US" altLang="zh-CN"/>
          </a:p>
          <a:p>
            <a:r>
              <a:rPr lang="zh-CN" altLang="en-US"/>
              <a:t>也就是我们需要递归执行</a:t>
            </a:r>
            <a:r>
              <a:rPr lang="en-US" altLang="zh-CN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isSubStructure</a:t>
            </a:r>
            <a:r>
              <a:rPr lang="zh-CN" altLang="en-US" b="0">
                <a:effectLst/>
                <a:latin typeface="Consolas" panose="020B0609020204030204" pitchFamily="49" charset="0"/>
              </a:rPr>
              <a:t>函数（注意不是</a:t>
            </a:r>
            <a:r>
              <a:rPr lang="en-US" altLang="zh-CN" b="0">
                <a:effectLst/>
                <a:latin typeface="Consolas" panose="020B0609020204030204" pitchFamily="49" charset="0"/>
              </a:rPr>
              <a:t>judge</a:t>
            </a:r>
            <a:r>
              <a:rPr lang="zh-CN" altLang="en-US" b="0">
                <a:effectLst/>
                <a:latin typeface="Consolas" panose="020B0609020204030204" pitchFamily="49" charset="0"/>
              </a:rPr>
              <a:t>函数了）来重新比对。</a:t>
            </a:r>
            <a:endParaRPr lang="en-US" altLang="zh-CN" b="0">
              <a:effectLst/>
              <a:latin typeface="Consolas" panose="020B0609020204030204" pitchFamily="49" charset="0"/>
            </a:endParaRPr>
          </a:p>
          <a:p>
            <a:r>
              <a:rPr lang="en-US" altLang="zh-CN">
                <a:latin typeface="Consolas" panose="020B0609020204030204" pitchFamily="49" charset="0"/>
              </a:rPr>
              <a:t>function isSubStructure(A, B){</a:t>
            </a:r>
          </a:p>
          <a:p>
            <a:r>
              <a:rPr lang="en-US" altLang="zh-CN">
                <a:latin typeface="Consolas" panose="020B0609020204030204" pitchFamily="49" charset="0"/>
              </a:rPr>
              <a:t>	if(A === null)return false; // - </a:t>
            </a:r>
            <a:r>
              <a:rPr lang="zh-CN" altLang="en-US">
                <a:latin typeface="Consolas" panose="020B0609020204030204" pitchFamily="49" charset="0"/>
              </a:rPr>
              <a:t>递归终止条件 </a:t>
            </a:r>
            <a:r>
              <a:rPr lang="en-US" altLang="zh-CN">
                <a:latin typeface="Consolas" panose="020B0609020204030204" pitchFamily="49" charset="0"/>
              </a:rPr>
              <a:t>-</a:t>
            </a:r>
          </a:p>
          <a:p>
            <a:r>
              <a:rPr lang="en-US" altLang="zh-CN">
                <a:latin typeface="Consolas" panose="020B0609020204030204" pitchFamily="49" charset="0"/>
              </a:rPr>
              <a:t>	return judge(A, B) || isSubStructure(A.left, B) || isSubStructure(A.right, B);</a:t>
            </a:r>
          </a:p>
          <a:p>
            <a:r>
              <a:rPr lang="en-US" altLang="zh-CN">
                <a:latin typeface="Consolas" panose="020B0609020204030204" pitchFamily="49" charset="0"/>
              </a:rPr>
              <a:t>	function judge(A,B){</a:t>
            </a:r>
          </a:p>
          <a:p>
            <a:r>
              <a:rPr lang="en-US" altLang="zh-CN">
                <a:latin typeface="Consolas" panose="020B0609020204030204" pitchFamily="49" charset="0"/>
              </a:rPr>
              <a:t>		//…</a:t>
            </a:r>
          </a:p>
          <a:p>
            <a:r>
              <a:rPr lang="en-US" altLang="zh-CN">
                <a:latin typeface="Consolas" panose="020B0609020204030204" pitchFamily="49" charset="0"/>
              </a:rPr>
              <a:t>	}</a:t>
            </a:r>
          </a:p>
          <a:p>
            <a:r>
              <a:rPr lang="en-US" altLang="zh-CN">
                <a:latin typeface="Consolas" panose="020B0609020204030204" pitchFamily="49" charset="0"/>
              </a:rPr>
              <a:t>}</a:t>
            </a:r>
            <a:endParaRPr lang="en-US" altLang="zh-CN" b="0">
              <a:effectLst/>
              <a:latin typeface="Consolas" panose="020B060902020403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03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6DD335A-BC0B-478E-B101-185FC19CA116}"/>
              </a:ext>
            </a:extLst>
          </p:cNvPr>
          <p:cNvSpPr/>
          <p:nvPr/>
        </p:nvSpPr>
        <p:spPr>
          <a:xfrm>
            <a:off x="1036208" y="53789"/>
            <a:ext cx="463720" cy="4640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8</a:t>
            </a:r>
            <a:endParaRPr lang="zh-CN" altLang="en-US" sz="100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EC8F8FF-7B7A-4B99-825B-97DFB769B5BA}"/>
              </a:ext>
            </a:extLst>
          </p:cNvPr>
          <p:cNvSpPr/>
          <p:nvPr/>
        </p:nvSpPr>
        <p:spPr>
          <a:xfrm>
            <a:off x="632187" y="721625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E7080F9-740B-41E1-9788-DA68491CC22D}"/>
              </a:ext>
            </a:extLst>
          </p:cNvPr>
          <p:cNvSpPr/>
          <p:nvPr/>
        </p:nvSpPr>
        <p:spPr>
          <a:xfrm>
            <a:off x="1430861" y="698833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12</a:t>
            </a:r>
            <a:endParaRPr lang="zh-CN" altLang="en-US" sz="100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FD1878E-86B2-4031-A4BF-84EA9DDF6085}"/>
              </a:ext>
            </a:extLst>
          </p:cNvPr>
          <p:cNvSpPr/>
          <p:nvPr/>
        </p:nvSpPr>
        <p:spPr>
          <a:xfrm>
            <a:off x="193836" y="1406983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3</a:t>
            </a:r>
            <a:endParaRPr lang="zh-CN" altLang="en-US" sz="100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F07CFA1-FC8E-43E8-AFA5-8670F0A785DF}"/>
              </a:ext>
            </a:extLst>
          </p:cNvPr>
          <p:cNvSpPr/>
          <p:nvPr/>
        </p:nvSpPr>
        <p:spPr>
          <a:xfrm>
            <a:off x="937189" y="1413712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8</a:t>
            </a:r>
            <a:endParaRPr lang="zh-CN" altLang="en-US" sz="100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41F30C-2093-4642-B0E0-9F9A32001D55}"/>
              </a:ext>
            </a:extLst>
          </p:cNvPr>
          <p:cNvSpPr/>
          <p:nvPr/>
        </p:nvSpPr>
        <p:spPr>
          <a:xfrm>
            <a:off x="604680" y="2105800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8F31D5A-B6A6-4B7B-8840-71D9FB246C9E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864047" y="517873"/>
            <a:ext cx="404021" cy="2037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92DCDB7-F7BE-4DFE-8A23-3AF93AC0CB73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1268068" y="517873"/>
            <a:ext cx="394653" cy="1809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BA7B62F-3DCC-4100-9D55-8BFC59756BA5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425696" y="1185709"/>
            <a:ext cx="438351" cy="2212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E244C12-CD6F-4160-BC74-0B5C4CA9E28E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864047" y="1185709"/>
            <a:ext cx="305002" cy="2280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5246723-6104-4155-8498-FD6BF7C757EC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836540" y="1877796"/>
            <a:ext cx="332509" cy="2280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730B854-E80A-4EB2-ABB3-1ADE1E13D603}"/>
              </a:ext>
            </a:extLst>
          </p:cNvPr>
          <p:cNvSpPr/>
          <p:nvPr/>
        </p:nvSpPr>
        <p:spPr>
          <a:xfrm>
            <a:off x="2646829" y="517873"/>
            <a:ext cx="463720" cy="4640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8</a:t>
            </a:r>
            <a:endParaRPr lang="zh-CN" altLang="en-US" sz="100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F1E808B-0E4F-4972-8102-1E2A138F82F2}"/>
              </a:ext>
            </a:extLst>
          </p:cNvPr>
          <p:cNvSpPr/>
          <p:nvPr/>
        </p:nvSpPr>
        <p:spPr>
          <a:xfrm>
            <a:off x="2367196" y="1265947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473CA65-10B3-4D27-B060-1120F568C114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 flipH="1">
            <a:off x="2599056" y="981957"/>
            <a:ext cx="279633" cy="283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8485241-0ACA-4010-8C62-5B57D93D0C13}"/>
              </a:ext>
            </a:extLst>
          </p:cNvPr>
          <p:cNvSpPr/>
          <p:nvPr/>
        </p:nvSpPr>
        <p:spPr>
          <a:xfrm>
            <a:off x="1731788" y="196624"/>
            <a:ext cx="522967" cy="17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</a:t>
            </a:r>
            <a:endParaRPr lang="zh-CN" altLang="en-US" sz="10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645E8AC-21A0-4583-9F38-FA9C4290BCC8}"/>
              </a:ext>
            </a:extLst>
          </p:cNvPr>
          <p:cNvSpPr/>
          <p:nvPr/>
        </p:nvSpPr>
        <p:spPr>
          <a:xfrm>
            <a:off x="3288828" y="660708"/>
            <a:ext cx="522967" cy="17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B</a:t>
            </a:r>
            <a:endParaRPr lang="zh-CN" altLang="en-US" sz="100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69556CB-29FF-40EF-8960-4B37C337FA7C}"/>
              </a:ext>
            </a:extLst>
          </p:cNvPr>
          <p:cNvSpPr/>
          <p:nvPr/>
        </p:nvSpPr>
        <p:spPr>
          <a:xfrm>
            <a:off x="2914343" y="1265947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10</a:t>
            </a:r>
            <a:endParaRPr lang="zh-CN" altLang="en-US" sz="100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DA24EDA-9BDC-4C69-AF15-7FABB84862E9}"/>
              </a:ext>
            </a:extLst>
          </p:cNvPr>
          <p:cNvCxnSpPr>
            <a:cxnSpLocks/>
            <a:stCxn id="36" idx="4"/>
            <a:endCxn id="21" idx="0"/>
          </p:cNvCxnSpPr>
          <p:nvPr/>
        </p:nvCxnSpPr>
        <p:spPr>
          <a:xfrm>
            <a:off x="2878689" y="981957"/>
            <a:ext cx="267514" cy="283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1403284B-58F9-434E-9AE4-B0E1DD89C5D0}"/>
              </a:ext>
            </a:extLst>
          </p:cNvPr>
          <p:cNvSpPr/>
          <p:nvPr/>
        </p:nvSpPr>
        <p:spPr>
          <a:xfrm>
            <a:off x="1268068" y="2105799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10</a:t>
            </a:r>
            <a:endParaRPr lang="zh-CN" altLang="en-US" sz="100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5A6E0D4-ABBD-424C-B1CF-684FE4A3A2E4}"/>
              </a:ext>
            </a:extLst>
          </p:cNvPr>
          <p:cNvCxnSpPr>
            <a:cxnSpLocks/>
            <a:stCxn id="9" idx="4"/>
            <a:endCxn id="24" idx="0"/>
          </p:cNvCxnSpPr>
          <p:nvPr/>
        </p:nvCxnSpPr>
        <p:spPr>
          <a:xfrm>
            <a:off x="1169049" y="1877796"/>
            <a:ext cx="330879" cy="2280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A3834AE8-7383-478C-BB8C-E6E011AFB1FE}"/>
              </a:ext>
            </a:extLst>
          </p:cNvPr>
          <p:cNvSpPr/>
          <p:nvPr/>
        </p:nvSpPr>
        <p:spPr>
          <a:xfrm>
            <a:off x="80849" y="-921"/>
            <a:ext cx="4013684" cy="26589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CC1A71BD-2A9A-4725-AF7E-637771A12AB8}"/>
              </a:ext>
            </a:extLst>
          </p:cNvPr>
          <p:cNvSpPr/>
          <p:nvPr/>
        </p:nvSpPr>
        <p:spPr>
          <a:xfrm>
            <a:off x="4955272" y="244118"/>
            <a:ext cx="463720" cy="4640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EB35071-52C0-4F1D-B86A-908013826EF0}"/>
              </a:ext>
            </a:extLst>
          </p:cNvPr>
          <p:cNvSpPr/>
          <p:nvPr/>
        </p:nvSpPr>
        <p:spPr>
          <a:xfrm>
            <a:off x="4516921" y="929476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3</a:t>
            </a:r>
            <a:endParaRPr lang="zh-CN" altLang="en-US" sz="100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C7B50BE5-95F7-4EEA-8623-9A42750787C7}"/>
              </a:ext>
            </a:extLst>
          </p:cNvPr>
          <p:cNvSpPr/>
          <p:nvPr/>
        </p:nvSpPr>
        <p:spPr>
          <a:xfrm>
            <a:off x="5260274" y="936205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8</a:t>
            </a:r>
            <a:endParaRPr lang="zh-CN" altLang="en-US" sz="100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7D6C279C-5BE1-438D-8842-78276C8BFC6A}"/>
              </a:ext>
            </a:extLst>
          </p:cNvPr>
          <p:cNvSpPr/>
          <p:nvPr/>
        </p:nvSpPr>
        <p:spPr>
          <a:xfrm>
            <a:off x="4927765" y="1628293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05159FA1-20FB-4467-98AF-406AC97ABB40}"/>
              </a:ext>
            </a:extLst>
          </p:cNvPr>
          <p:cNvCxnSpPr>
            <a:cxnSpLocks/>
            <a:stCxn id="71" idx="4"/>
            <a:endCxn id="73" idx="0"/>
          </p:cNvCxnSpPr>
          <p:nvPr/>
        </p:nvCxnSpPr>
        <p:spPr>
          <a:xfrm flipH="1">
            <a:off x="4748781" y="708202"/>
            <a:ext cx="438351" cy="2212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2B7FE76F-F6E9-483F-9417-696DCABD3DF7}"/>
              </a:ext>
            </a:extLst>
          </p:cNvPr>
          <p:cNvCxnSpPr>
            <a:cxnSpLocks/>
            <a:stCxn id="71" idx="4"/>
            <a:endCxn id="74" idx="0"/>
          </p:cNvCxnSpPr>
          <p:nvPr/>
        </p:nvCxnSpPr>
        <p:spPr>
          <a:xfrm>
            <a:off x="5187132" y="708202"/>
            <a:ext cx="305002" cy="2280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5B36F850-99AF-42A2-A307-285C8FEFE035}"/>
              </a:ext>
            </a:extLst>
          </p:cNvPr>
          <p:cNvCxnSpPr>
            <a:cxnSpLocks/>
            <a:stCxn id="74" idx="4"/>
            <a:endCxn id="75" idx="0"/>
          </p:cNvCxnSpPr>
          <p:nvPr/>
        </p:nvCxnSpPr>
        <p:spPr>
          <a:xfrm flipH="1">
            <a:off x="5159625" y="1400289"/>
            <a:ext cx="332509" cy="2280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968AE3F1-98EB-43C9-BCF4-60B28C834467}"/>
              </a:ext>
            </a:extLst>
          </p:cNvPr>
          <p:cNvSpPr/>
          <p:nvPr/>
        </p:nvSpPr>
        <p:spPr>
          <a:xfrm>
            <a:off x="6773500" y="536125"/>
            <a:ext cx="463720" cy="4640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8</a:t>
            </a:r>
            <a:endParaRPr lang="zh-CN" altLang="en-US" sz="100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CC73FEF5-B01D-466E-9436-0B57AB8EE3C4}"/>
              </a:ext>
            </a:extLst>
          </p:cNvPr>
          <p:cNvSpPr/>
          <p:nvPr/>
        </p:nvSpPr>
        <p:spPr>
          <a:xfrm>
            <a:off x="6493867" y="1284199"/>
            <a:ext cx="463720" cy="46408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7AB037BA-5FBD-494C-BCEE-CA82093029F2}"/>
              </a:ext>
            </a:extLst>
          </p:cNvPr>
          <p:cNvCxnSpPr>
            <a:cxnSpLocks/>
            <a:stCxn id="81" idx="4"/>
            <a:endCxn id="82" idx="0"/>
          </p:cNvCxnSpPr>
          <p:nvPr/>
        </p:nvCxnSpPr>
        <p:spPr>
          <a:xfrm flipH="1">
            <a:off x="6725727" y="1000209"/>
            <a:ext cx="279633" cy="283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ED4F008B-3A40-4B01-BFB1-A821CA7A5209}"/>
              </a:ext>
            </a:extLst>
          </p:cNvPr>
          <p:cNvSpPr/>
          <p:nvPr/>
        </p:nvSpPr>
        <p:spPr>
          <a:xfrm>
            <a:off x="4396651" y="360693"/>
            <a:ext cx="522967" cy="17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</a:t>
            </a:r>
            <a:endParaRPr lang="zh-CN" altLang="en-US" sz="1000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DCABA220-A7A0-489D-BFF9-540BE4A981D6}"/>
              </a:ext>
            </a:extLst>
          </p:cNvPr>
          <p:cNvSpPr/>
          <p:nvPr/>
        </p:nvSpPr>
        <p:spPr>
          <a:xfrm>
            <a:off x="7416935" y="678960"/>
            <a:ext cx="522967" cy="17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B</a:t>
            </a:r>
            <a:endParaRPr lang="zh-CN" altLang="en-US" sz="100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1F3982ED-8EA2-495B-A6FD-0C4FA37CECA4}"/>
              </a:ext>
            </a:extLst>
          </p:cNvPr>
          <p:cNvSpPr/>
          <p:nvPr/>
        </p:nvSpPr>
        <p:spPr>
          <a:xfrm>
            <a:off x="7041014" y="1284199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10</a:t>
            </a:r>
            <a:endParaRPr lang="zh-CN" altLang="en-US" sz="1000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E03C87A-9433-45D6-9D36-A4087F4CDD36}"/>
              </a:ext>
            </a:extLst>
          </p:cNvPr>
          <p:cNvCxnSpPr>
            <a:cxnSpLocks/>
            <a:stCxn id="81" idx="4"/>
            <a:endCxn id="86" idx="0"/>
          </p:cNvCxnSpPr>
          <p:nvPr/>
        </p:nvCxnSpPr>
        <p:spPr>
          <a:xfrm>
            <a:off x="7005360" y="1000209"/>
            <a:ext cx="267514" cy="283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DEE90FC7-7700-45EE-8673-DC07358B533C}"/>
              </a:ext>
            </a:extLst>
          </p:cNvPr>
          <p:cNvSpPr/>
          <p:nvPr/>
        </p:nvSpPr>
        <p:spPr>
          <a:xfrm>
            <a:off x="5591153" y="1628292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10</a:t>
            </a:r>
            <a:endParaRPr lang="zh-CN" altLang="en-US" sz="1000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BD395E35-C8CA-4D04-8124-E73745462FEA}"/>
              </a:ext>
            </a:extLst>
          </p:cNvPr>
          <p:cNvCxnSpPr>
            <a:cxnSpLocks/>
            <a:stCxn id="74" idx="4"/>
            <a:endCxn id="88" idx="0"/>
          </p:cNvCxnSpPr>
          <p:nvPr/>
        </p:nvCxnSpPr>
        <p:spPr>
          <a:xfrm>
            <a:off x="5492134" y="1400289"/>
            <a:ext cx="330879" cy="2280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7901975E-E66B-4E2A-AFC2-6B5FF7CF5124}"/>
              </a:ext>
            </a:extLst>
          </p:cNvPr>
          <p:cNvSpPr/>
          <p:nvPr/>
        </p:nvSpPr>
        <p:spPr>
          <a:xfrm>
            <a:off x="4207520" y="17331"/>
            <a:ext cx="4013684" cy="26589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E5BCA13-8A67-46B2-8959-9600466FB79C}"/>
              </a:ext>
            </a:extLst>
          </p:cNvPr>
          <p:cNvSpPr txBox="1"/>
          <p:nvPr/>
        </p:nvSpPr>
        <p:spPr>
          <a:xfrm>
            <a:off x="3400272" y="2818882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Consolas" panose="020B0609020204030204" pitchFamily="49" charset="0"/>
              </a:rPr>
              <a:t>isSubStructure(A.left, B)</a:t>
            </a:r>
            <a:endParaRPr lang="zh-CN" altLang="en-US" sz="120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92572336-3241-4D80-B9B5-807465EC987E}"/>
              </a:ext>
            </a:extLst>
          </p:cNvPr>
          <p:cNvSpPr/>
          <p:nvPr/>
        </p:nvSpPr>
        <p:spPr>
          <a:xfrm>
            <a:off x="8591957" y="2137944"/>
            <a:ext cx="338483" cy="2987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3</a:t>
            </a:r>
            <a:endParaRPr lang="zh-CN" altLang="en-US" sz="1000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9A66893E-0409-4C74-A835-50D7C28382A8}"/>
              </a:ext>
            </a:extLst>
          </p:cNvPr>
          <p:cNvSpPr/>
          <p:nvPr/>
        </p:nvSpPr>
        <p:spPr>
          <a:xfrm>
            <a:off x="9832075" y="1809995"/>
            <a:ext cx="338483" cy="2987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8</a:t>
            </a:r>
            <a:endParaRPr lang="zh-CN" altLang="en-US" sz="100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52EE2BA5-EE0D-466D-A674-338254BE0ACB}"/>
              </a:ext>
            </a:extLst>
          </p:cNvPr>
          <p:cNvSpPr/>
          <p:nvPr/>
        </p:nvSpPr>
        <p:spPr>
          <a:xfrm>
            <a:off x="9493592" y="2287328"/>
            <a:ext cx="338483" cy="29876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A6ED7420-8A57-4848-86BC-2F17A04729D1}"/>
              </a:ext>
            </a:extLst>
          </p:cNvPr>
          <p:cNvCxnSpPr>
            <a:cxnSpLocks/>
            <a:stCxn id="106" idx="4"/>
            <a:endCxn id="107" idx="0"/>
          </p:cNvCxnSpPr>
          <p:nvPr/>
        </p:nvCxnSpPr>
        <p:spPr>
          <a:xfrm flipH="1">
            <a:off x="9662834" y="2108763"/>
            <a:ext cx="338483" cy="1785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A8214CEF-028E-441A-8648-B8F144A9A4AC}"/>
              </a:ext>
            </a:extLst>
          </p:cNvPr>
          <p:cNvSpPr/>
          <p:nvPr/>
        </p:nvSpPr>
        <p:spPr>
          <a:xfrm>
            <a:off x="8495250" y="1869501"/>
            <a:ext cx="522967" cy="17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</a:t>
            </a:r>
            <a:endParaRPr lang="zh-CN" altLang="en-US" sz="1000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3D90BB27-B5B2-47E7-B16B-52999FDABF8F}"/>
              </a:ext>
            </a:extLst>
          </p:cNvPr>
          <p:cNvSpPr/>
          <p:nvPr/>
        </p:nvSpPr>
        <p:spPr>
          <a:xfrm>
            <a:off x="10253985" y="1869567"/>
            <a:ext cx="381729" cy="114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B</a:t>
            </a:r>
            <a:endParaRPr lang="zh-CN" altLang="en-US" sz="1000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664285DC-1457-4047-93F7-EDC77686F509}"/>
              </a:ext>
            </a:extLst>
          </p:cNvPr>
          <p:cNvSpPr/>
          <p:nvPr/>
        </p:nvSpPr>
        <p:spPr>
          <a:xfrm>
            <a:off x="10142985" y="2278947"/>
            <a:ext cx="338483" cy="298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10</a:t>
            </a:r>
            <a:endParaRPr lang="zh-CN" altLang="en-US" sz="1000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C7DA898F-7AEA-4C3B-BCAD-55A46F1392F2}"/>
              </a:ext>
            </a:extLst>
          </p:cNvPr>
          <p:cNvCxnSpPr>
            <a:cxnSpLocks/>
            <a:stCxn id="106" idx="4"/>
            <a:endCxn id="111" idx="0"/>
          </p:cNvCxnSpPr>
          <p:nvPr/>
        </p:nvCxnSpPr>
        <p:spPr>
          <a:xfrm>
            <a:off x="10001317" y="2108763"/>
            <a:ext cx="310910" cy="1701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5285C023-A661-4462-8F8C-AE401E395CF1}"/>
              </a:ext>
            </a:extLst>
          </p:cNvPr>
          <p:cNvSpPr/>
          <p:nvPr/>
        </p:nvSpPr>
        <p:spPr>
          <a:xfrm>
            <a:off x="8304631" y="1514808"/>
            <a:ext cx="2360606" cy="11644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9E1D4D6B-1F8C-413F-BE1D-1793D20A81A9}"/>
              </a:ext>
            </a:extLst>
          </p:cNvPr>
          <p:cNvCxnSpPr>
            <a:cxnSpLocks/>
            <a:stCxn id="69" idx="2"/>
            <a:endCxn id="90" idx="2"/>
          </p:cNvCxnSpPr>
          <p:nvPr/>
        </p:nvCxnSpPr>
        <p:spPr>
          <a:xfrm rot="16200000" flipH="1">
            <a:off x="4141900" y="603798"/>
            <a:ext cx="18252" cy="4126671"/>
          </a:xfrm>
          <a:prstGeom prst="bentConnector3">
            <a:avLst>
              <a:gd name="adj1" fmla="val 100865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3A2D33C8-86C2-4495-B40A-FF216C1609BB}"/>
              </a:ext>
            </a:extLst>
          </p:cNvPr>
          <p:cNvCxnSpPr/>
          <p:nvPr/>
        </p:nvCxnSpPr>
        <p:spPr>
          <a:xfrm rot="16200000" flipH="1">
            <a:off x="8509348" y="612925"/>
            <a:ext cx="18252" cy="4126671"/>
          </a:xfrm>
          <a:prstGeom prst="bentConnector3">
            <a:avLst>
              <a:gd name="adj1" fmla="val 100865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102C9F99-2030-4488-8607-5FDEA18604A5}"/>
              </a:ext>
            </a:extLst>
          </p:cNvPr>
          <p:cNvSpPr/>
          <p:nvPr/>
        </p:nvSpPr>
        <p:spPr>
          <a:xfrm>
            <a:off x="539074" y="5160010"/>
            <a:ext cx="463720" cy="4640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12</a:t>
            </a:r>
            <a:endParaRPr lang="zh-CN" altLang="en-US" sz="1000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BC014177-D17F-439B-A1BB-FAEBDD4DADB4}"/>
              </a:ext>
            </a:extLst>
          </p:cNvPr>
          <p:cNvSpPr/>
          <p:nvPr/>
        </p:nvSpPr>
        <p:spPr>
          <a:xfrm>
            <a:off x="2646829" y="4616747"/>
            <a:ext cx="463720" cy="4640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8</a:t>
            </a:r>
            <a:endParaRPr lang="zh-CN" altLang="en-US" sz="1000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DC1503A7-B11F-4B8A-A943-66B9004B506A}"/>
              </a:ext>
            </a:extLst>
          </p:cNvPr>
          <p:cNvSpPr/>
          <p:nvPr/>
        </p:nvSpPr>
        <p:spPr>
          <a:xfrm>
            <a:off x="2367196" y="5364821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3F127601-7FBF-48A4-8861-8559F6EEDDF5}"/>
              </a:ext>
            </a:extLst>
          </p:cNvPr>
          <p:cNvCxnSpPr>
            <a:cxnSpLocks/>
            <a:stCxn id="146" idx="4"/>
            <a:endCxn id="147" idx="0"/>
          </p:cNvCxnSpPr>
          <p:nvPr/>
        </p:nvCxnSpPr>
        <p:spPr>
          <a:xfrm flipH="1">
            <a:off x="2599056" y="5080831"/>
            <a:ext cx="279633" cy="283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E702ED50-DA33-4346-B09E-6D9A6962A9CB}"/>
              </a:ext>
            </a:extLst>
          </p:cNvPr>
          <p:cNvSpPr/>
          <p:nvPr/>
        </p:nvSpPr>
        <p:spPr>
          <a:xfrm>
            <a:off x="513241" y="4902418"/>
            <a:ext cx="522967" cy="17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</a:t>
            </a:r>
            <a:endParaRPr lang="zh-CN" altLang="en-US" sz="1000"/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CCDE1AEF-59F9-4ECD-84DF-8B463E342AB9}"/>
              </a:ext>
            </a:extLst>
          </p:cNvPr>
          <p:cNvSpPr/>
          <p:nvPr/>
        </p:nvSpPr>
        <p:spPr>
          <a:xfrm>
            <a:off x="3228218" y="4759582"/>
            <a:ext cx="522967" cy="17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B</a:t>
            </a:r>
            <a:endParaRPr lang="zh-CN" altLang="en-US" sz="1000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AD1C220E-E2F0-499E-98C7-3E86E549729F}"/>
              </a:ext>
            </a:extLst>
          </p:cNvPr>
          <p:cNvSpPr/>
          <p:nvPr/>
        </p:nvSpPr>
        <p:spPr>
          <a:xfrm>
            <a:off x="2914343" y="5364821"/>
            <a:ext cx="463720" cy="46408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10</a:t>
            </a:r>
            <a:endParaRPr lang="zh-CN" altLang="en-US" sz="1000"/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02E513FF-0A84-4FA6-9EDE-C411F60ED19E}"/>
              </a:ext>
            </a:extLst>
          </p:cNvPr>
          <p:cNvCxnSpPr>
            <a:cxnSpLocks/>
            <a:stCxn id="146" idx="4"/>
            <a:endCxn id="151" idx="0"/>
          </p:cNvCxnSpPr>
          <p:nvPr/>
        </p:nvCxnSpPr>
        <p:spPr>
          <a:xfrm>
            <a:off x="2878689" y="5080831"/>
            <a:ext cx="267514" cy="283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>
            <a:extLst>
              <a:ext uri="{FF2B5EF4-FFF2-40B4-BE49-F238E27FC236}">
                <a16:creationId xmlns:a16="http://schemas.microsoft.com/office/drawing/2014/main" id="{2E8C1051-0542-4434-8FA7-E953FCD5AC25}"/>
              </a:ext>
            </a:extLst>
          </p:cNvPr>
          <p:cNvSpPr/>
          <p:nvPr/>
        </p:nvSpPr>
        <p:spPr>
          <a:xfrm>
            <a:off x="80849" y="4097953"/>
            <a:ext cx="4013684" cy="26589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B88097FB-C6F5-42B9-B5FD-DA7011CB89B0}"/>
              </a:ext>
            </a:extLst>
          </p:cNvPr>
          <p:cNvCxnSpPr>
            <a:stCxn id="69" idx="2"/>
            <a:endCxn id="155" idx="0"/>
          </p:cNvCxnSpPr>
          <p:nvPr/>
        </p:nvCxnSpPr>
        <p:spPr>
          <a:xfrm>
            <a:off x="2087691" y="2658008"/>
            <a:ext cx="0" cy="1439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2C793BE7-6C0B-4F32-B572-A5BAF4C479DE}"/>
              </a:ext>
            </a:extLst>
          </p:cNvPr>
          <p:cNvSpPr txBox="1"/>
          <p:nvPr/>
        </p:nvSpPr>
        <p:spPr>
          <a:xfrm>
            <a:off x="937189" y="5969728"/>
            <a:ext cx="1840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∵</a:t>
            </a:r>
            <a:r>
              <a:rPr lang="en-US" altLang="zh-CN"/>
              <a:t>A.val !== B.val</a:t>
            </a:r>
          </a:p>
          <a:p>
            <a:r>
              <a:rPr lang="zh-CN" altLang="en-US"/>
              <a:t>∴</a:t>
            </a:r>
            <a:r>
              <a:rPr lang="en-US" altLang="zh-CN"/>
              <a:t>return false;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50E13B-628A-41D4-9F52-95D39A17286B}"/>
              </a:ext>
            </a:extLst>
          </p:cNvPr>
          <p:cNvSpPr txBox="1"/>
          <p:nvPr/>
        </p:nvSpPr>
        <p:spPr>
          <a:xfrm>
            <a:off x="6347012" y="2009659"/>
            <a:ext cx="1840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∵</a:t>
            </a:r>
            <a:r>
              <a:rPr lang="en-US" altLang="zh-CN"/>
              <a:t>A.val !== B.val</a:t>
            </a:r>
          </a:p>
          <a:p>
            <a:r>
              <a:rPr lang="zh-CN" altLang="en-US"/>
              <a:t>∴</a:t>
            </a:r>
            <a:r>
              <a:rPr lang="en-US" altLang="zh-CN"/>
              <a:t>return false</a:t>
            </a:r>
            <a:endParaRPr lang="zh-CN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E59F35A-C089-4008-AD6D-14B744D39FCE}"/>
              </a:ext>
            </a:extLst>
          </p:cNvPr>
          <p:cNvSpPr txBox="1"/>
          <p:nvPr/>
        </p:nvSpPr>
        <p:spPr>
          <a:xfrm>
            <a:off x="7084568" y="2836904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Consolas" panose="020B0609020204030204" pitchFamily="49" charset="0"/>
              </a:rPr>
              <a:t>isSubStructure(A.left, B)</a:t>
            </a:r>
            <a:endParaRPr lang="zh-CN" altLang="en-US" sz="120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9C735F37-0F39-40D5-B8E0-F9611371D746}"/>
              </a:ext>
            </a:extLst>
          </p:cNvPr>
          <p:cNvSpPr/>
          <p:nvPr/>
        </p:nvSpPr>
        <p:spPr>
          <a:xfrm>
            <a:off x="9793007" y="421168"/>
            <a:ext cx="338483" cy="2987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8</a:t>
            </a:r>
            <a:endParaRPr lang="zh-CN" altLang="en-US" sz="1000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C6A273E7-F3C1-473F-AE30-88206518DB99}"/>
              </a:ext>
            </a:extLst>
          </p:cNvPr>
          <p:cNvSpPr/>
          <p:nvPr/>
        </p:nvSpPr>
        <p:spPr>
          <a:xfrm>
            <a:off x="9454524" y="898501"/>
            <a:ext cx="338483" cy="29876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44975BDB-EF05-417D-AE88-ED70E6DBFDC7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 flipH="1">
            <a:off x="9623766" y="719936"/>
            <a:ext cx="338483" cy="1785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560E65D-3C4B-4D35-89FB-961525CFA4AC}"/>
              </a:ext>
            </a:extLst>
          </p:cNvPr>
          <p:cNvSpPr/>
          <p:nvPr/>
        </p:nvSpPr>
        <p:spPr>
          <a:xfrm>
            <a:off x="8400919" y="678939"/>
            <a:ext cx="522967" cy="17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</a:t>
            </a:r>
            <a:endParaRPr lang="zh-CN" altLang="en-US" sz="1000"/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FA88D708-19B1-4867-B099-6B914B06AFAA}"/>
              </a:ext>
            </a:extLst>
          </p:cNvPr>
          <p:cNvSpPr/>
          <p:nvPr/>
        </p:nvSpPr>
        <p:spPr>
          <a:xfrm>
            <a:off x="10214917" y="480740"/>
            <a:ext cx="381729" cy="114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B</a:t>
            </a:r>
            <a:endParaRPr lang="zh-CN" altLang="en-US" sz="100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0CF14F0E-6B60-41FA-95C2-9D7113919A5B}"/>
              </a:ext>
            </a:extLst>
          </p:cNvPr>
          <p:cNvSpPr/>
          <p:nvPr/>
        </p:nvSpPr>
        <p:spPr>
          <a:xfrm>
            <a:off x="10103917" y="890120"/>
            <a:ext cx="338483" cy="298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10</a:t>
            </a:r>
            <a:endParaRPr lang="zh-CN" altLang="en-US" sz="1000"/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2B1F94D3-94FC-4BBB-90F6-89A6D2DE73AE}"/>
              </a:ext>
            </a:extLst>
          </p:cNvPr>
          <p:cNvCxnSpPr>
            <a:cxnSpLocks/>
            <a:stCxn id="119" idx="4"/>
            <a:endCxn id="124" idx="0"/>
          </p:cNvCxnSpPr>
          <p:nvPr/>
        </p:nvCxnSpPr>
        <p:spPr>
          <a:xfrm>
            <a:off x="9962249" y="719936"/>
            <a:ext cx="310910" cy="1701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B02626E0-D1AE-49D7-AAD2-43FE370B73FF}"/>
              </a:ext>
            </a:extLst>
          </p:cNvPr>
          <p:cNvSpPr/>
          <p:nvPr/>
        </p:nvSpPr>
        <p:spPr>
          <a:xfrm>
            <a:off x="8313289" y="131920"/>
            <a:ext cx="2360606" cy="11644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AB53A096-D68C-44EF-BBBD-F7DA9957E66F}"/>
              </a:ext>
            </a:extLst>
          </p:cNvPr>
          <p:cNvCxnSpPr>
            <a:stCxn id="115" idx="3"/>
            <a:endCxn id="126" idx="3"/>
          </p:cNvCxnSpPr>
          <p:nvPr/>
        </p:nvCxnSpPr>
        <p:spPr>
          <a:xfrm flipV="1">
            <a:off x="10665237" y="714133"/>
            <a:ext cx="8658" cy="1382888"/>
          </a:xfrm>
          <a:prstGeom prst="bentConnector3">
            <a:avLst>
              <a:gd name="adj1" fmla="val 274033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0675E9E-8DEC-41B5-9099-FB558C91B502}"/>
              </a:ext>
            </a:extLst>
          </p:cNvPr>
          <p:cNvSpPr txBox="1"/>
          <p:nvPr/>
        </p:nvSpPr>
        <p:spPr>
          <a:xfrm>
            <a:off x="8254604" y="590528"/>
            <a:ext cx="13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=null</a:t>
            </a:r>
          </a:p>
          <a:p>
            <a:r>
              <a:rPr lang="en-US" altLang="zh-CN"/>
              <a:t>return fasle</a:t>
            </a:r>
            <a:endParaRPr lang="zh-CN" altLang="en-US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F660BDE0-0CD5-4C63-8C02-77BE2F60C33A}"/>
              </a:ext>
            </a:extLst>
          </p:cNvPr>
          <p:cNvSpPr txBox="1"/>
          <p:nvPr/>
        </p:nvSpPr>
        <p:spPr>
          <a:xfrm>
            <a:off x="9793007" y="1268894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Consolas" panose="020B0609020204030204" pitchFamily="49" charset="0"/>
              </a:rPr>
              <a:t>isSubStructure(A.left, B)</a:t>
            </a:r>
            <a:endParaRPr lang="zh-CN" altLang="en-US" sz="120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61851ACC-E959-44F6-B5E2-D371061DD8D0}"/>
              </a:ext>
            </a:extLst>
          </p:cNvPr>
          <p:cNvSpPr txBox="1"/>
          <p:nvPr/>
        </p:nvSpPr>
        <p:spPr>
          <a:xfrm>
            <a:off x="-88266" y="3336930"/>
            <a:ext cx="2393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Consolas" panose="020B0609020204030204" pitchFamily="49" charset="0"/>
              </a:rPr>
              <a:t>isSubStructure(A.right, B)</a:t>
            </a:r>
            <a:endParaRPr lang="zh-CN" altLang="en-US" sz="120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4C4121DB-182D-4DCE-A04F-12F6A2A2BBA7}"/>
              </a:ext>
            </a:extLst>
          </p:cNvPr>
          <p:cNvSpPr/>
          <p:nvPr/>
        </p:nvSpPr>
        <p:spPr>
          <a:xfrm>
            <a:off x="6726483" y="3476126"/>
            <a:ext cx="1763888" cy="26589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59D10EBC-BDAA-4C72-831E-270AB82F6980}"/>
              </a:ext>
            </a:extLst>
          </p:cNvPr>
          <p:cNvSpPr/>
          <p:nvPr/>
        </p:nvSpPr>
        <p:spPr>
          <a:xfrm>
            <a:off x="7168543" y="3558667"/>
            <a:ext cx="463720" cy="4640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8</a:t>
            </a:r>
            <a:endParaRPr lang="zh-CN" altLang="en-US" sz="1000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36EF5F81-9742-44CF-A108-1C08CAB482E3}"/>
              </a:ext>
            </a:extLst>
          </p:cNvPr>
          <p:cNvSpPr/>
          <p:nvPr/>
        </p:nvSpPr>
        <p:spPr>
          <a:xfrm>
            <a:off x="6836034" y="4250755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A9A9AC38-6D66-48C4-9B99-A42D7F372AC8}"/>
              </a:ext>
            </a:extLst>
          </p:cNvPr>
          <p:cNvCxnSpPr>
            <a:cxnSpLocks/>
            <a:stCxn id="133" idx="4"/>
            <a:endCxn id="134" idx="0"/>
          </p:cNvCxnSpPr>
          <p:nvPr/>
        </p:nvCxnSpPr>
        <p:spPr>
          <a:xfrm flipH="1">
            <a:off x="7067894" y="4022751"/>
            <a:ext cx="332509" cy="2280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>
            <a:extLst>
              <a:ext uri="{FF2B5EF4-FFF2-40B4-BE49-F238E27FC236}">
                <a16:creationId xmlns:a16="http://schemas.microsoft.com/office/drawing/2014/main" id="{958C08D5-8948-4661-B0ED-1D58C372A8C9}"/>
              </a:ext>
            </a:extLst>
          </p:cNvPr>
          <p:cNvSpPr/>
          <p:nvPr/>
        </p:nvSpPr>
        <p:spPr>
          <a:xfrm>
            <a:off x="7499422" y="4250754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10</a:t>
            </a:r>
            <a:endParaRPr lang="zh-CN" altLang="en-US" sz="1000"/>
          </a:p>
        </p:txBody>
      </p: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570925EF-AD88-406B-A788-D1CFE22045E7}"/>
              </a:ext>
            </a:extLst>
          </p:cNvPr>
          <p:cNvCxnSpPr>
            <a:cxnSpLocks/>
            <a:stCxn id="133" idx="4"/>
            <a:endCxn id="161" idx="0"/>
          </p:cNvCxnSpPr>
          <p:nvPr/>
        </p:nvCxnSpPr>
        <p:spPr>
          <a:xfrm>
            <a:off x="7400403" y="4022751"/>
            <a:ext cx="330879" cy="2280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F56A10C4-FA27-4173-93A2-9A84C0FB6717}"/>
              </a:ext>
            </a:extLst>
          </p:cNvPr>
          <p:cNvSpPr/>
          <p:nvPr/>
        </p:nvSpPr>
        <p:spPr>
          <a:xfrm>
            <a:off x="7727354" y="3675112"/>
            <a:ext cx="522967" cy="17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</a:t>
            </a:r>
            <a:endParaRPr lang="zh-CN" altLang="en-US" sz="1000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5AF47BD1-1EF4-4CE7-BB83-C3212FA22841}"/>
              </a:ext>
            </a:extLst>
          </p:cNvPr>
          <p:cNvSpPr/>
          <p:nvPr/>
        </p:nvSpPr>
        <p:spPr>
          <a:xfrm>
            <a:off x="7149034" y="4780903"/>
            <a:ext cx="463720" cy="4640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8</a:t>
            </a:r>
            <a:endParaRPr lang="zh-CN" altLang="en-US" sz="1000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4F7C719E-9938-405D-867E-DBF6CD1E7C13}"/>
              </a:ext>
            </a:extLst>
          </p:cNvPr>
          <p:cNvSpPr/>
          <p:nvPr/>
        </p:nvSpPr>
        <p:spPr>
          <a:xfrm>
            <a:off x="6869401" y="5528977"/>
            <a:ext cx="463720" cy="46408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7AA627DC-5FA3-484B-88EC-B0DAF202DD85}"/>
              </a:ext>
            </a:extLst>
          </p:cNvPr>
          <p:cNvCxnSpPr>
            <a:cxnSpLocks/>
            <a:stCxn id="164" idx="4"/>
            <a:endCxn id="165" idx="0"/>
          </p:cNvCxnSpPr>
          <p:nvPr/>
        </p:nvCxnSpPr>
        <p:spPr>
          <a:xfrm flipH="1">
            <a:off x="7101261" y="5244987"/>
            <a:ext cx="279633" cy="283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12736C65-A75A-438F-9694-28552C58506F}"/>
              </a:ext>
            </a:extLst>
          </p:cNvPr>
          <p:cNvSpPr/>
          <p:nvPr/>
        </p:nvSpPr>
        <p:spPr>
          <a:xfrm>
            <a:off x="7792469" y="4923738"/>
            <a:ext cx="522967" cy="17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B</a:t>
            </a:r>
            <a:endParaRPr lang="zh-CN" altLang="en-US" sz="1000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269FEF60-20F4-45E2-9788-259FB4AC9243}"/>
              </a:ext>
            </a:extLst>
          </p:cNvPr>
          <p:cNvSpPr/>
          <p:nvPr/>
        </p:nvSpPr>
        <p:spPr>
          <a:xfrm>
            <a:off x="7510327" y="5528977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10</a:t>
            </a:r>
            <a:endParaRPr lang="zh-CN" altLang="en-US" sz="1000"/>
          </a:p>
        </p:txBody>
      </p: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BC738C5E-18A2-49A5-A2E6-D9826A07F9EB}"/>
              </a:ext>
            </a:extLst>
          </p:cNvPr>
          <p:cNvCxnSpPr>
            <a:cxnSpLocks/>
            <a:stCxn id="164" idx="4"/>
            <a:endCxn id="168" idx="0"/>
          </p:cNvCxnSpPr>
          <p:nvPr/>
        </p:nvCxnSpPr>
        <p:spPr>
          <a:xfrm>
            <a:off x="7380894" y="5244987"/>
            <a:ext cx="361293" cy="283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6C48A9C-CE8E-4709-90B3-5CFFC752DB50}"/>
              </a:ext>
            </a:extLst>
          </p:cNvPr>
          <p:cNvCxnSpPr>
            <a:cxnSpLocks/>
            <a:stCxn id="90" idx="2"/>
            <a:endCxn id="130" idx="0"/>
          </p:cNvCxnSpPr>
          <p:nvPr/>
        </p:nvCxnSpPr>
        <p:spPr>
          <a:xfrm>
            <a:off x="6214362" y="2676260"/>
            <a:ext cx="1394065" cy="799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id="{A6EAB199-3A11-4332-AF41-2232E949AD90}"/>
              </a:ext>
            </a:extLst>
          </p:cNvPr>
          <p:cNvSpPr txBox="1"/>
          <p:nvPr/>
        </p:nvSpPr>
        <p:spPr>
          <a:xfrm>
            <a:off x="6302620" y="3209382"/>
            <a:ext cx="2393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Consolas" panose="020B0609020204030204" pitchFamily="49" charset="0"/>
              </a:rPr>
              <a:t>isSubStructure(A.right, B)</a:t>
            </a:r>
            <a:endParaRPr lang="zh-CN" altLang="en-US" sz="120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D6DF56BE-69F9-4886-8A25-8FD86D94FF1F}"/>
              </a:ext>
            </a:extLst>
          </p:cNvPr>
          <p:cNvSpPr/>
          <p:nvPr/>
        </p:nvSpPr>
        <p:spPr>
          <a:xfrm>
            <a:off x="4580922" y="3507067"/>
            <a:ext cx="1763888" cy="26589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1F6AAE17-5ABE-4D59-9F9F-AB3AFC500318}"/>
              </a:ext>
            </a:extLst>
          </p:cNvPr>
          <p:cNvSpPr/>
          <p:nvPr/>
        </p:nvSpPr>
        <p:spPr>
          <a:xfrm>
            <a:off x="5022982" y="3589608"/>
            <a:ext cx="463720" cy="46408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8</a:t>
            </a:r>
            <a:endParaRPr lang="zh-CN" altLang="en-US" sz="1000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550871CF-B513-4A56-B7C9-E1799FDB9938}"/>
              </a:ext>
            </a:extLst>
          </p:cNvPr>
          <p:cNvSpPr/>
          <p:nvPr/>
        </p:nvSpPr>
        <p:spPr>
          <a:xfrm>
            <a:off x="4690473" y="4281696"/>
            <a:ext cx="463720" cy="4640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BCF54B85-863F-4996-81F2-F93B334C28A2}"/>
              </a:ext>
            </a:extLst>
          </p:cNvPr>
          <p:cNvCxnSpPr>
            <a:cxnSpLocks/>
            <a:stCxn id="172" idx="4"/>
            <a:endCxn id="173" idx="0"/>
          </p:cNvCxnSpPr>
          <p:nvPr/>
        </p:nvCxnSpPr>
        <p:spPr>
          <a:xfrm flipH="1">
            <a:off x="4922333" y="4053692"/>
            <a:ext cx="332509" cy="2280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57FA43A5-91FC-465F-A7D0-5D159775B33B}"/>
              </a:ext>
            </a:extLst>
          </p:cNvPr>
          <p:cNvSpPr/>
          <p:nvPr/>
        </p:nvSpPr>
        <p:spPr>
          <a:xfrm>
            <a:off x="5353861" y="4281695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10</a:t>
            </a:r>
            <a:endParaRPr lang="zh-CN" altLang="en-US" sz="1000"/>
          </a:p>
        </p:txBody>
      </p: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70A833DE-AA9F-483C-BF7F-BA0C4D9F6D0D}"/>
              </a:ext>
            </a:extLst>
          </p:cNvPr>
          <p:cNvCxnSpPr>
            <a:cxnSpLocks/>
            <a:stCxn id="172" idx="4"/>
            <a:endCxn id="175" idx="0"/>
          </p:cNvCxnSpPr>
          <p:nvPr/>
        </p:nvCxnSpPr>
        <p:spPr>
          <a:xfrm>
            <a:off x="5254842" y="4053692"/>
            <a:ext cx="330879" cy="2280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: 圆角 176">
            <a:extLst>
              <a:ext uri="{FF2B5EF4-FFF2-40B4-BE49-F238E27FC236}">
                <a16:creationId xmlns:a16="http://schemas.microsoft.com/office/drawing/2014/main" id="{AFD84333-B9A2-4DB2-8FB4-75279738F667}"/>
              </a:ext>
            </a:extLst>
          </p:cNvPr>
          <p:cNvSpPr/>
          <p:nvPr/>
        </p:nvSpPr>
        <p:spPr>
          <a:xfrm>
            <a:off x="4650021" y="4606128"/>
            <a:ext cx="522967" cy="17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</a:t>
            </a:r>
            <a:endParaRPr lang="zh-CN" altLang="en-US" sz="1000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276128EE-E07A-4F12-8BD2-5AFA2885F728}"/>
              </a:ext>
            </a:extLst>
          </p:cNvPr>
          <p:cNvSpPr/>
          <p:nvPr/>
        </p:nvSpPr>
        <p:spPr>
          <a:xfrm>
            <a:off x="5003473" y="4811844"/>
            <a:ext cx="463720" cy="46408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8</a:t>
            </a:r>
            <a:endParaRPr lang="zh-CN" altLang="en-US" sz="1000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82A14441-A9EB-463F-B7D5-768B111B383F}"/>
              </a:ext>
            </a:extLst>
          </p:cNvPr>
          <p:cNvSpPr/>
          <p:nvPr/>
        </p:nvSpPr>
        <p:spPr>
          <a:xfrm>
            <a:off x="4723840" y="5559918"/>
            <a:ext cx="463720" cy="4640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C1C36FC2-847A-4821-85F9-9494BA7561A0}"/>
              </a:ext>
            </a:extLst>
          </p:cNvPr>
          <p:cNvCxnSpPr>
            <a:cxnSpLocks/>
            <a:stCxn id="178" idx="4"/>
            <a:endCxn id="179" idx="0"/>
          </p:cNvCxnSpPr>
          <p:nvPr/>
        </p:nvCxnSpPr>
        <p:spPr>
          <a:xfrm flipH="1">
            <a:off x="4955700" y="5275928"/>
            <a:ext cx="279633" cy="283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C7367BDF-D669-4573-AD08-3C515BFBC86C}"/>
              </a:ext>
            </a:extLst>
          </p:cNvPr>
          <p:cNvSpPr/>
          <p:nvPr/>
        </p:nvSpPr>
        <p:spPr>
          <a:xfrm>
            <a:off x="4678771" y="5982320"/>
            <a:ext cx="522967" cy="17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B</a:t>
            </a:r>
            <a:endParaRPr lang="zh-CN" altLang="en-US" sz="1000"/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1FD223FA-985F-4BE1-A617-8F5EC3BD89D5}"/>
              </a:ext>
            </a:extLst>
          </p:cNvPr>
          <p:cNvSpPr/>
          <p:nvPr/>
        </p:nvSpPr>
        <p:spPr>
          <a:xfrm>
            <a:off x="5364766" y="5559918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10</a:t>
            </a:r>
            <a:endParaRPr lang="zh-CN" altLang="en-US" sz="1000"/>
          </a:p>
        </p:txBody>
      </p: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32D2E634-8A60-4FBE-9F33-A84B4CEC554C}"/>
              </a:ext>
            </a:extLst>
          </p:cNvPr>
          <p:cNvCxnSpPr>
            <a:cxnSpLocks/>
            <a:stCxn id="178" idx="4"/>
            <a:endCxn id="182" idx="0"/>
          </p:cNvCxnSpPr>
          <p:nvPr/>
        </p:nvCxnSpPr>
        <p:spPr>
          <a:xfrm>
            <a:off x="5235333" y="5275928"/>
            <a:ext cx="361293" cy="283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24C65D81-E37A-492F-9E74-D414CEA8492D}"/>
              </a:ext>
            </a:extLst>
          </p:cNvPr>
          <p:cNvCxnSpPr>
            <a:cxnSpLocks/>
            <a:stCxn id="130" idx="2"/>
            <a:endCxn id="185" idx="2"/>
          </p:cNvCxnSpPr>
          <p:nvPr/>
        </p:nvCxnSpPr>
        <p:spPr>
          <a:xfrm rot="5400000" flipH="1" flipV="1">
            <a:off x="8810564" y="4923217"/>
            <a:ext cx="9700" cy="2413975"/>
          </a:xfrm>
          <a:prstGeom prst="bentConnector3">
            <a:avLst>
              <a:gd name="adj1" fmla="val -235670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66853702-4885-4ED5-97AF-E46627964ED5}"/>
              </a:ext>
            </a:extLst>
          </p:cNvPr>
          <p:cNvSpPr txBox="1"/>
          <p:nvPr/>
        </p:nvSpPr>
        <p:spPr>
          <a:xfrm>
            <a:off x="5791204" y="6154070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judge(A.left, B.left)</a:t>
            </a:r>
            <a:endParaRPr lang="zh-CN" altLang="en-US" sz="120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5C8BCE08-5764-43E2-8CA7-C7FC70904539}"/>
              </a:ext>
            </a:extLst>
          </p:cNvPr>
          <p:cNvSpPr/>
          <p:nvPr/>
        </p:nvSpPr>
        <p:spPr>
          <a:xfrm>
            <a:off x="9140458" y="3466426"/>
            <a:ext cx="1763888" cy="26589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2FF2AD57-14CD-4335-800F-BE4DD450AEDF}"/>
              </a:ext>
            </a:extLst>
          </p:cNvPr>
          <p:cNvSpPr/>
          <p:nvPr/>
        </p:nvSpPr>
        <p:spPr>
          <a:xfrm>
            <a:off x="9582518" y="3548967"/>
            <a:ext cx="463720" cy="46408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8</a:t>
            </a:r>
            <a:endParaRPr lang="zh-CN" altLang="en-US" sz="100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01FDC35C-5408-4BB1-8D23-D79897A4527F}"/>
              </a:ext>
            </a:extLst>
          </p:cNvPr>
          <p:cNvSpPr/>
          <p:nvPr/>
        </p:nvSpPr>
        <p:spPr>
          <a:xfrm>
            <a:off x="9250009" y="4241055"/>
            <a:ext cx="463720" cy="464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4C808328-EC30-46F7-9FC7-F64EE645AEB3}"/>
              </a:ext>
            </a:extLst>
          </p:cNvPr>
          <p:cNvCxnSpPr>
            <a:cxnSpLocks/>
            <a:stCxn id="186" idx="4"/>
            <a:endCxn id="187" idx="0"/>
          </p:cNvCxnSpPr>
          <p:nvPr/>
        </p:nvCxnSpPr>
        <p:spPr>
          <a:xfrm flipH="1">
            <a:off x="9481869" y="4013051"/>
            <a:ext cx="332509" cy="2280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椭圆 188">
            <a:extLst>
              <a:ext uri="{FF2B5EF4-FFF2-40B4-BE49-F238E27FC236}">
                <a16:creationId xmlns:a16="http://schemas.microsoft.com/office/drawing/2014/main" id="{52A28F4D-272B-4780-8F4F-F777BFF72ACD}"/>
              </a:ext>
            </a:extLst>
          </p:cNvPr>
          <p:cNvSpPr/>
          <p:nvPr/>
        </p:nvSpPr>
        <p:spPr>
          <a:xfrm>
            <a:off x="9913397" y="4241054"/>
            <a:ext cx="463720" cy="4640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10</a:t>
            </a:r>
            <a:endParaRPr lang="zh-CN" altLang="en-US" sz="1000"/>
          </a:p>
        </p:txBody>
      </p: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A352DB89-A4AA-446E-811A-66B7CE8D09DD}"/>
              </a:ext>
            </a:extLst>
          </p:cNvPr>
          <p:cNvCxnSpPr>
            <a:cxnSpLocks/>
            <a:stCxn id="186" idx="4"/>
            <a:endCxn id="189" idx="0"/>
          </p:cNvCxnSpPr>
          <p:nvPr/>
        </p:nvCxnSpPr>
        <p:spPr>
          <a:xfrm>
            <a:off x="9814378" y="4013051"/>
            <a:ext cx="330879" cy="2280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504E291E-ACA6-468A-A813-E6268D608942}"/>
              </a:ext>
            </a:extLst>
          </p:cNvPr>
          <p:cNvSpPr/>
          <p:nvPr/>
        </p:nvSpPr>
        <p:spPr>
          <a:xfrm>
            <a:off x="10407184" y="4366407"/>
            <a:ext cx="522967" cy="17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</a:t>
            </a:r>
            <a:endParaRPr lang="zh-CN" altLang="en-US" sz="1000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7F571ACF-93EA-44BA-95D0-E45A636DD654}"/>
              </a:ext>
            </a:extLst>
          </p:cNvPr>
          <p:cNvSpPr/>
          <p:nvPr/>
        </p:nvSpPr>
        <p:spPr>
          <a:xfrm>
            <a:off x="9563009" y="4771203"/>
            <a:ext cx="463720" cy="46408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8</a:t>
            </a:r>
            <a:endParaRPr lang="zh-CN" altLang="en-US" sz="1000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542401D3-432B-4575-A7EA-3FDA0F43B77D}"/>
              </a:ext>
            </a:extLst>
          </p:cNvPr>
          <p:cNvSpPr/>
          <p:nvPr/>
        </p:nvSpPr>
        <p:spPr>
          <a:xfrm>
            <a:off x="9283376" y="5519277"/>
            <a:ext cx="463720" cy="46408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48678599-0259-448F-88F6-B3570E07EBBC}"/>
              </a:ext>
            </a:extLst>
          </p:cNvPr>
          <p:cNvCxnSpPr>
            <a:cxnSpLocks/>
            <a:stCxn id="192" idx="4"/>
            <a:endCxn id="193" idx="0"/>
          </p:cNvCxnSpPr>
          <p:nvPr/>
        </p:nvCxnSpPr>
        <p:spPr>
          <a:xfrm flipH="1">
            <a:off x="9515236" y="5235287"/>
            <a:ext cx="279633" cy="283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C5876EBF-A4FE-4DB2-85C4-8EDDA93563DE}"/>
              </a:ext>
            </a:extLst>
          </p:cNvPr>
          <p:cNvSpPr/>
          <p:nvPr/>
        </p:nvSpPr>
        <p:spPr>
          <a:xfrm>
            <a:off x="10437537" y="5671812"/>
            <a:ext cx="522967" cy="178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B</a:t>
            </a:r>
            <a:endParaRPr lang="zh-CN" altLang="en-US" sz="1000"/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id="{A55EA4A5-34C3-42A4-A7B5-28463E78728C}"/>
              </a:ext>
            </a:extLst>
          </p:cNvPr>
          <p:cNvSpPr/>
          <p:nvPr/>
        </p:nvSpPr>
        <p:spPr>
          <a:xfrm>
            <a:off x="9924302" y="5519277"/>
            <a:ext cx="463720" cy="4640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10</a:t>
            </a:r>
            <a:endParaRPr lang="zh-CN" altLang="en-US" sz="1000"/>
          </a:p>
        </p:txBody>
      </p: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F042396B-3CFC-4DA7-A30A-C2A32AAA7CB7}"/>
              </a:ext>
            </a:extLst>
          </p:cNvPr>
          <p:cNvCxnSpPr>
            <a:cxnSpLocks/>
            <a:stCxn id="192" idx="4"/>
            <a:endCxn id="196" idx="0"/>
          </p:cNvCxnSpPr>
          <p:nvPr/>
        </p:nvCxnSpPr>
        <p:spPr>
          <a:xfrm>
            <a:off x="9794869" y="5235287"/>
            <a:ext cx="361293" cy="283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连接符: 肘形 197">
            <a:extLst>
              <a:ext uri="{FF2B5EF4-FFF2-40B4-BE49-F238E27FC236}">
                <a16:creationId xmlns:a16="http://schemas.microsoft.com/office/drawing/2014/main" id="{A39D33F0-1402-4DA6-9958-5F43ACFA8C81}"/>
              </a:ext>
            </a:extLst>
          </p:cNvPr>
          <p:cNvCxnSpPr/>
          <p:nvPr/>
        </p:nvCxnSpPr>
        <p:spPr>
          <a:xfrm rot="5400000">
            <a:off x="6630120" y="5095306"/>
            <a:ext cx="30941" cy="2145561"/>
          </a:xfrm>
          <a:prstGeom prst="bentConnector3">
            <a:avLst>
              <a:gd name="adj1" fmla="val 83882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文本框 198">
            <a:extLst>
              <a:ext uri="{FF2B5EF4-FFF2-40B4-BE49-F238E27FC236}">
                <a16:creationId xmlns:a16="http://schemas.microsoft.com/office/drawing/2014/main" id="{93000A79-0FD0-4A25-BB07-8F943459F6C9}"/>
              </a:ext>
            </a:extLst>
          </p:cNvPr>
          <p:cNvSpPr txBox="1"/>
          <p:nvPr/>
        </p:nvSpPr>
        <p:spPr>
          <a:xfrm>
            <a:off x="8067602" y="6116925"/>
            <a:ext cx="1593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judge(A.right, B.right)</a:t>
            </a:r>
            <a:endParaRPr lang="zh-CN" altLang="en-US" sz="12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ACAD2AA-7D65-44FC-89D2-8820C8A083A2}"/>
              </a:ext>
            </a:extLst>
          </p:cNvPr>
          <p:cNvSpPr txBox="1"/>
          <p:nvPr/>
        </p:nvSpPr>
        <p:spPr>
          <a:xfrm>
            <a:off x="4377081" y="6449787"/>
            <a:ext cx="762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在这里，</a:t>
            </a:r>
            <a:r>
              <a:rPr lang="en-US" altLang="zh-CN"/>
              <a:t>judge(A.left,B.left)&amp;&amp;judge(A.right,B.right) === true,</a:t>
            </a:r>
            <a:r>
              <a:rPr lang="zh-CN" altLang="en-US"/>
              <a:t>输出最终结果</a:t>
            </a:r>
          </a:p>
        </p:txBody>
      </p:sp>
    </p:spTree>
    <p:extLst>
      <p:ext uri="{BB962C8B-B14F-4D97-AF65-F5344CB8AC3E}">
        <p14:creationId xmlns:p14="http://schemas.microsoft.com/office/powerpoint/2010/main" val="117439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4FDEBF1-7BB1-4A32-83D8-1DA120666415}"/>
              </a:ext>
            </a:extLst>
          </p:cNvPr>
          <p:cNvSpPr txBox="1"/>
          <p:nvPr/>
        </p:nvSpPr>
        <p:spPr>
          <a:xfrm>
            <a:off x="3048000" y="410284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altLang="zh-CN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Definition for a binary tree node.</a:t>
            </a:r>
            <a:endParaRPr lang="en-US" altLang="zh-CN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function TreeNode(val) {</a:t>
            </a:r>
            <a:endParaRPr lang="en-US" altLang="zh-CN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   this.val = val;</a:t>
            </a:r>
            <a:endParaRPr lang="en-US" altLang="zh-CN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   this.left = this.right = null;</a:t>
            </a:r>
            <a:endParaRPr lang="en-US" altLang="zh-CN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}</a:t>
            </a:r>
            <a:endParaRPr lang="en-US" altLang="zh-CN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*/</a:t>
            </a:r>
            <a:endParaRPr lang="en-US" altLang="zh-CN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altLang="zh-CN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{TreeNode}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altLang="zh-CN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{TreeNode}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altLang="zh-CN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@return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{boolean}</a:t>
            </a:r>
            <a:endParaRPr lang="en-US" altLang="zh-CN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*/</a:t>
            </a:r>
            <a:endParaRPr lang="en-US" altLang="zh-CN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isSubStructure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 ===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|| B ===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judge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 B) || </a:t>
            </a:r>
            <a:r>
              <a:rPr lang="en-US" altLang="zh-CN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isSubStructure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(A.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B) || </a:t>
            </a:r>
            <a:r>
              <a:rPr lang="en-US" altLang="zh-CN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isSubStructure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(A.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B);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judge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 ===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 ===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B !==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(A.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B.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judge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(A.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B.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&amp;&amp; </a:t>
            </a:r>
            <a:r>
              <a:rPr lang="en-US" altLang="zh-CN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judge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(A.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B.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74146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1109</Words>
  <Application>Microsoft Office PowerPoint</Application>
  <PresentationFormat>宽屏</PresentationFormat>
  <Paragraphs>266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屠 建昊</dc:creator>
  <cp:lastModifiedBy>屠 建昊</cp:lastModifiedBy>
  <cp:revision>1</cp:revision>
  <dcterms:created xsi:type="dcterms:W3CDTF">2022-03-13T02:42:42Z</dcterms:created>
  <dcterms:modified xsi:type="dcterms:W3CDTF">2022-03-13T03:04:40Z</dcterms:modified>
</cp:coreProperties>
</file>