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71" r:id="rId5"/>
    <p:sldId id="265" r:id="rId6"/>
    <p:sldId id="270" r:id="rId7"/>
    <p:sldId id="269" r:id="rId8"/>
    <p:sldId id="263" r:id="rId9"/>
  </p:sldIdLst>
  <p:sldSz cx="18288000" cy="10287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Joanna" panose="02020500000000000000" charset="0"/>
      <p:regular r:id="rId15"/>
    </p:embeddedFont>
    <p:embeddedFont>
      <p:font typeface="Krub" panose="00000500000000000000" pitchFamily="2" charset="-34"/>
      <p:regular r:id="rId16"/>
      <p:bold r:id="rId17"/>
      <p:italic r:id="rId18"/>
      <p:boldItalic r:id="rId19"/>
    </p:embeddedFont>
    <p:embeddedFont>
      <p:font typeface="ไตรรงค์ Medium" panose="020B0604020202020204" charset="-34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3416" autoAdjust="0"/>
  </p:normalViewPr>
  <p:slideViewPr>
    <p:cSldViewPr>
      <p:cViewPr varScale="1">
        <p:scale>
          <a:sx n="51" d="100"/>
          <a:sy n="51" d="100"/>
        </p:scale>
        <p:origin x="1392" y="-60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6ECD9-1DFF-4E42-A8B2-AB9EAA01A63A}" type="datetimeFigureOut">
              <a:rPr lang="vi-VN" smtClean="0"/>
              <a:t>25/05/2022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CD8807-22B4-4029-8227-273EDAD8175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99954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là ngôn ngữ lập trình hiện đại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D8807-22B4-4029-8227-273EDAD81752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8086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là ngôn ngữ lập trình hiện đại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D8807-22B4-4029-8227-273EDAD81752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8086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D8807-22B4-4029-8227-273EDAD81752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76559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9.svg"/><Relationship Id="rId5" Type="http://schemas.openxmlformats.org/officeDocument/2006/relationships/image" Target="../media/image13.svg"/><Relationship Id="rId10" Type="http://schemas.openxmlformats.org/officeDocument/2006/relationships/image" Target="../media/image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1.jpeg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sv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15.sv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661176">
            <a:off x="11594590" y="-835496"/>
            <a:ext cx="11329420" cy="923347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10800000">
            <a:off x="-2929449" y="-1191551"/>
            <a:ext cx="5600281" cy="471123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2546533" y="7301149"/>
            <a:ext cx="2038699" cy="1957151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914400" y="4000500"/>
            <a:ext cx="10744200" cy="1634848"/>
            <a:chOff x="-2442321" y="2146216"/>
            <a:chExt cx="14325600" cy="2179798"/>
          </a:xfrm>
        </p:grpSpPr>
        <p:sp>
          <p:nvSpPr>
            <p:cNvPr id="6" name="TextBox 6"/>
            <p:cNvSpPr txBox="1"/>
            <p:nvPr/>
          </p:nvSpPr>
          <p:spPr>
            <a:xfrm>
              <a:off x="-2442321" y="2146216"/>
              <a:ext cx="14325600" cy="153871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8796"/>
                </a:lnSpc>
              </a:pPr>
              <a:r>
                <a:rPr lang="en-US" sz="7997" spc="-79" dirty="0" err="1">
                  <a:solidFill>
                    <a:srgbClr val="191919"/>
                  </a:solidFill>
                  <a:latin typeface="ไตรรงค์ Medium"/>
                </a:rPr>
                <a:t>Phần</a:t>
              </a:r>
              <a:r>
                <a:rPr lang="en-US" sz="7997" spc="-79" dirty="0">
                  <a:solidFill>
                    <a:srgbClr val="191919"/>
                  </a:solidFill>
                  <a:latin typeface="ไตรรงค์ Medium"/>
                </a:rPr>
                <a:t> </a:t>
              </a:r>
              <a:r>
                <a:rPr lang="en-US" sz="7997" spc="-79" dirty="0" err="1">
                  <a:solidFill>
                    <a:srgbClr val="191919"/>
                  </a:solidFill>
                  <a:latin typeface="ไตรรงค์ Medium"/>
                </a:rPr>
                <a:t>mềm</a:t>
              </a:r>
              <a:r>
                <a:rPr lang="en-US" sz="7997" spc="-79" dirty="0">
                  <a:solidFill>
                    <a:srgbClr val="191919"/>
                  </a:solidFill>
                  <a:latin typeface="ไตรรงค์ Medium"/>
                </a:rPr>
                <a:t> </a:t>
              </a:r>
              <a:r>
                <a:rPr lang="en-US" sz="7997" spc="-79" dirty="0" err="1">
                  <a:solidFill>
                    <a:srgbClr val="191919"/>
                  </a:solidFill>
                  <a:latin typeface="ไตรรงค์ Medium"/>
                </a:rPr>
                <a:t>xử</a:t>
              </a:r>
              <a:r>
                <a:rPr lang="en-US" sz="7997" spc="-79" dirty="0">
                  <a:solidFill>
                    <a:srgbClr val="191919"/>
                  </a:solidFill>
                  <a:latin typeface="ไตรรงค์ Medium"/>
                </a:rPr>
                <a:t> </a:t>
              </a:r>
              <a:r>
                <a:rPr lang="en-US" sz="7997" spc="-79" dirty="0" err="1">
                  <a:solidFill>
                    <a:srgbClr val="191919"/>
                  </a:solidFill>
                  <a:latin typeface="ไตรรงค์ Medium"/>
                </a:rPr>
                <a:t>lý</a:t>
              </a:r>
              <a:r>
                <a:rPr lang="en-US" sz="7997" spc="-79" dirty="0">
                  <a:solidFill>
                    <a:srgbClr val="191919"/>
                  </a:solidFill>
                  <a:latin typeface="ไตรรงค์ Medium"/>
                </a:rPr>
                <a:t> </a:t>
              </a:r>
              <a:r>
                <a:rPr lang="en-US" sz="7997" spc="-79" dirty="0" err="1">
                  <a:solidFill>
                    <a:srgbClr val="191919"/>
                  </a:solidFill>
                  <a:latin typeface="ไตรรงค์ Medium"/>
                </a:rPr>
                <a:t>ảnh</a:t>
              </a:r>
              <a:endParaRPr lang="en-US" sz="7997" spc="-79" dirty="0">
                <a:solidFill>
                  <a:srgbClr val="191919"/>
                </a:solidFill>
                <a:latin typeface="ไตรรงค์ Medium"/>
              </a:endParaRPr>
            </a:p>
          </p:txBody>
        </p:sp>
        <p:sp>
          <p:nvSpPr>
            <p:cNvPr id="8" name="AutoShape 8"/>
            <p:cNvSpPr/>
            <p:nvPr/>
          </p:nvSpPr>
          <p:spPr>
            <a:xfrm>
              <a:off x="-1748981" y="4226103"/>
              <a:ext cx="6600079" cy="99911"/>
            </a:xfrm>
            <a:prstGeom prst="rect">
              <a:avLst/>
            </a:prstGeom>
            <a:solidFill>
              <a:srgbClr val="191919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16916400" y="9563100"/>
            <a:ext cx="1642132" cy="3468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40"/>
              </a:lnSpc>
            </a:pPr>
            <a:r>
              <a:rPr lang="en-US" sz="2400" spc="-24" dirty="0">
                <a:solidFill>
                  <a:srgbClr val="191919"/>
                </a:solidFill>
                <a:latin typeface="ไตรรงค์ Medium"/>
              </a:rPr>
              <a:t>01</a:t>
            </a:r>
          </a:p>
        </p:txBody>
      </p:sp>
      <p:pic>
        <p:nvPicPr>
          <p:cNvPr id="12" name="Picture 2" descr="logo">
            <a:extLst>
              <a:ext uri="{FF2B5EF4-FFF2-40B4-BE49-F238E27FC236}">
                <a16:creationId xmlns:a16="http://schemas.microsoft.com/office/drawing/2014/main" id="{37716636-D96F-4F14-B4B8-2E763A473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57" y="233952"/>
            <a:ext cx="15437503" cy="1589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7">
            <a:extLst>
              <a:ext uri="{FF2B5EF4-FFF2-40B4-BE49-F238E27FC236}">
                <a16:creationId xmlns:a16="http://schemas.microsoft.com/office/drawing/2014/main" id="{66793146-45FE-4DCD-8307-4CD5EDDD4703}"/>
              </a:ext>
            </a:extLst>
          </p:cNvPr>
          <p:cNvSpPr txBox="1"/>
          <p:nvPr/>
        </p:nvSpPr>
        <p:spPr>
          <a:xfrm>
            <a:off x="1451611" y="7053867"/>
            <a:ext cx="6437305" cy="15773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128"/>
              </a:lnSpc>
              <a:spcBef>
                <a:spcPct val="0"/>
              </a:spcBef>
            </a:pPr>
            <a:r>
              <a:rPr lang="en-US" sz="2948" dirty="0" err="1">
                <a:solidFill>
                  <a:srgbClr val="191919"/>
                </a:solidFill>
                <a:latin typeface="Krub"/>
              </a:rPr>
              <a:t>Giảng</a:t>
            </a:r>
            <a:r>
              <a:rPr lang="en-US" sz="2948" dirty="0">
                <a:solidFill>
                  <a:srgbClr val="191919"/>
                </a:solidFill>
                <a:latin typeface="Krub"/>
              </a:rPr>
              <a:t> </a:t>
            </a:r>
            <a:r>
              <a:rPr lang="en-US" sz="2948" dirty="0" err="1">
                <a:solidFill>
                  <a:srgbClr val="191919"/>
                </a:solidFill>
                <a:latin typeface="Krub"/>
              </a:rPr>
              <a:t>Viên</a:t>
            </a:r>
            <a:r>
              <a:rPr lang="en-US" sz="2948" dirty="0">
                <a:solidFill>
                  <a:srgbClr val="191919"/>
                </a:solidFill>
                <a:latin typeface="Krub"/>
              </a:rPr>
              <a:t>: TS. </a:t>
            </a:r>
            <a:r>
              <a:rPr lang="en-US" sz="2948" dirty="0" err="1">
                <a:solidFill>
                  <a:srgbClr val="191919"/>
                </a:solidFill>
                <a:latin typeface="Krub"/>
              </a:rPr>
              <a:t>Lê</a:t>
            </a:r>
            <a:r>
              <a:rPr lang="en-US" sz="2948" dirty="0">
                <a:solidFill>
                  <a:srgbClr val="191919"/>
                </a:solidFill>
                <a:latin typeface="Krub"/>
              </a:rPr>
              <a:t> </a:t>
            </a:r>
            <a:r>
              <a:rPr lang="en-US" sz="2948" dirty="0" err="1">
                <a:solidFill>
                  <a:srgbClr val="191919"/>
                </a:solidFill>
                <a:latin typeface="Krub"/>
              </a:rPr>
              <a:t>Thị</a:t>
            </a:r>
            <a:r>
              <a:rPr lang="en-US" sz="2948" dirty="0">
                <a:solidFill>
                  <a:srgbClr val="191919"/>
                </a:solidFill>
                <a:latin typeface="Krub"/>
              </a:rPr>
              <a:t> Thu </a:t>
            </a:r>
            <a:r>
              <a:rPr lang="en-US" sz="2948" dirty="0" err="1">
                <a:solidFill>
                  <a:srgbClr val="191919"/>
                </a:solidFill>
                <a:latin typeface="Krub"/>
              </a:rPr>
              <a:t>Nga</a:t>
            </a:r>
            <a:endParaRPr lang="en-US" sz="2948" dirty="0">
              <a:solidFill>
                <a:srgbClr val="191919"/>
              </a:solidFill>
              <a:latin typeface="Krub"/>
            </a:endParaRPr>
          </a:p>
          <a:p>
            <a:pPr>
              <a:lnSpc>
                <a:spcPts val="4128"/>
              </a:lnSpc>
              <a:spcBef>
                <a:spcPct val="0"/>
              </a:spcBef>
            </a:pPr>
            <a:r>
              <a:rPr lang="en-US" sz="2948" dirty="0" err="1">
                <a:solidFill>
                  <a:srgbClr val="191919"/>
                </a:solidFill>
                <a:latin typeface="Krub"/>
              </a:rPr>
              <a:t>Sinh</a:t>
            </a:r>
            <a:r>
              <a:rPr lang="en-US" sz="2948" dirty="0">
                <a:solidFill>
                  <a:srgbClr val="191919"/>
                </a:solidFill>
                <a:latin typeface="Krub"/>
              </a:rPr>
              <a:t> </a:t>
            </a:r>
            <a:r>
              <a:rPr lang="en-US" sz="2948" dirty="0" err="1">
                <a:solidFill>
                  <a:srgbClr val="191919"/>
                </a:solidFill>
                <a:latin typeface="Krub"/>
              </a:rPr>
              <a:t>Viên</a:t>
            </a:r>
            <a:r>
              <a:rPr lang="en-US" sz="2948" dirty="0">
                <a:solidFill>
                  <a:srgbClr val="191919"/>
                </a:solidFill>
                <a:latin typeface="Krub"/>
              </a:rPr>
              <a:t> : Trần </a:t>
            </a:r>
            <a:r>
              <a:rPr lang="en-US" sz="2948" dirty="0" err="1">
                <a:solidFill>
                  <a:srgbClr val="191919"/>
                </a:solidFill>
                <a:latin typeface="Krub"/>
              </a:rPr>
              <a:t>Thị</a:t>
            </a:r>
            <a:r>
              <a:rPr lang="en-US" sz="2948" dirty="0">
                <a:solidFill>
                  <a:srgbClr val="191919"/>
                </a:solidFill>
                <a:latin typeface="Krub"/>
              </a:rPr>
              <a:t> </a:t>
            </a:r>
            <a:r>
              <a:rPr lang="en-US" sz="2948" dirty="0" err="1">
                <a:solidFill>
                  <a:srgbClr val="191919"/>
                </a:solidFill>
                <a:latin typeface="Krub"/>
              </a:rPr>
              <a:t>Thùy</a:t>
            </a:r>
            <a:r>
              <a:rPr lang="en-US" sz="2948" dirty="0">
                <a:solidFill>
                  <a:srgbClr val="191919"/>
                </a:solidFill>
                <a:latin typeface="Krub"/>
              </a:rPr>
              <a:t> Linh</a:t>
            </a:r>
          </a:p>
          <a:p>
            <a:pPr>
              <a:lnSpc>
                <a:spcPts val="4128"/>
              </a:lnSpc>
              <a:spcBef>
                <a:spcPct val="0"/>
              </a:spcBef>
            </a:pPr>
            <a:r>
              <a:rPr lang="en-US" sz="2948" dirty="0">
                <a:solidFill>
                  <a:srgbClr val="191919"/>
                </a:solidFill>
                <a:latin typeface="Krub"/>
              </a:rPr>
              <a:t>		  </a:t>
            </a:r>
            <a:r>
              <a:rPr lang="en-US" sz="2948" dirty="0" err="1">
                <a:solidFill>
                  <a:srgbClr val="191919"/>
                </a:solidFill>
                <a:latin typeface="Krub"/>
              </a:rPr>
              <a:t>Huỳnh</a:t>
            </a:r>
            <a:r>
              <a:rPr lang="en-US" sz="2948" dirty="0">
                <a:solidFill>
                  <a:srgbClr val="191919"/>
                </a:solidFill>
                <a:latin typeface="Krub"/>
              </a:rPr>
              <a:t> </a:t>
            </a:r>
            <a:r>
              <a:rPr lang="en-US" sz="2948" dirty="0" err="1">
                <a:solidFill>
                  <a:srgbClr val="191919"/>
                </a:solidFill>
                <a:latin typeface="Krub"/>
              </a:rPr>
              <a:t>Thị</a:t>
            </a:r>
            <a:r>
              <a:rPr lang="en-US" sz="2948" dirty="0">
                <a:solidFill>
                  <a:srgbClr val="191919"/>
                </a:solidFill>
                <a:latin typeface="Krub"/>
              </a:rPr>
              <a:t> </a:t>
            </a:r>
            <a:r>
              <a:rPr lang="en-US" sz="2948" dirty="0" err="1">
                <a:solidFill>
                  <a:srgbClr val="191919"/>
                </a:solidFill>
                <a:latin typeface="Krub"/>
              </a:rPr>
              <a:t>Phương</a:t>
            </a:r>
            <a:r>
              <a:rPr lang="en-US" sz="2948" dirty="0">
                <a:solidFill>
                  <a:srgbClr val="191919"/>
                </a:solidFill>
                <a:latin typeface="Krub"/>
              </a:rPr>
              <a:t> Loan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8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4664403">
            <a:off x="5082396" y="-2171929"/>
            <a:ext cx="15133605" cy="12333888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9053511" y="1673771"/>
            <a:ext cx="7534278" cy="7313814"/>
            <a:chOff x="0" y="75973"/>
            <a:chExt cx="10045703" cy="8428792"/>
          </a:xfrm>
        </p:grpSpPr>
        <p:sp>
          <p:nvSpPr>
            <p:cNvPr id="5" name="AutoShape 5"/>
            <p:cNvSpPr/>
            <p:nvPr/>
          </p:nvSpPr>
          <p:spPr>
            <a:xfrm>
              <a:off x="69852" y="8445331"/>
              <a:ext cx="9975851" cy="59434"/>
            </a:xfrm>
            <a:prstGeom prst="rect">
              <a:avLst/>
            </a:prstGeom>
            <a:solidFill>
              <a:srgbClr val="191919"/>
            </a:solidFill>
          </p:spPr>
        </p:sp>
        <p:sp>
          <p:nvSpPr>
            <p:cNvPr id="7" name="AutoShape 7"/>
            <p:cNvSpPr/>
            <p:nvPr/>
          </p:nvSpPr>
          <p:spPr>
            <a:xfrm flipV="1">
              <a:off x="0" y="75973"/>
              <a:ext cx="6744089" cy="59434"/>
            </a:xfrm>
            <a:prstGeom prst="rect">
              <a:avLst/>
            </a:prstGeom>
            <a:solidFill>
              <a:srgbClr val="191919"/>
            </a:solidFill>
          </p:spPr>
        </p:sp>
      </p:grpSp>
      <p:sp>
        <p:nvSpPr>
          <p:cNvPr id="8" name="TextBox 6">
            <a:extLst>
              <a:ext uri="{FF2B5EF4-FFF2-40B4-BE49-F238E27FC236}">
                <a16:creationId xmlns:a16="http://schemas.microsoft.com/office/drawing/2014/main" id="{EED151B6-CC88-4CDC-8510-428EF1B90417}"/>
              </a:ext>
            </a:extLst>
          </p:cNvPr>
          <p:cNvSpPr txBox="1"/>
          <p:nvPr/>
        </p:nvSpPr>
        <p:spPr>
          <a:xfrm>
            <a:off x="9296399" y="569929"/>
            <a:ext cx="6705600" cy="1010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706"/>
              </a:lnSpc>
            </a:pPr>
            <a:r>
              <a:rPr lang="en-US" sz="6000" b="1" spc="-70" dirty="0" err="1">
                <a:solidFill>
                  <a:srgbClr val="191919"/>
                </a:solidFill>
                <a:latin typeface="ไตรรงค์ Medium"/>
              </a:rPr>
              <a:t>Nội</a:t>
            </a:r>
            <a:r>
              <a:rPr lang="en-US" sz="6000" b="1" spc="-70" dirty="0">
                <a:solidFill>
                  <a:srgbClr val="191919"/>
                </a:solidFill>
                <a:latin typeface="ไตรรงค์ Medium"/>
              </a:rPr>
              <a:t> dung:</a:t>
            </a: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4F3BABB7-2079-48AF-A11B-84C330EE9C2B}"/>
              </a:ext>
            </a:extLst>
          </p:cNvPr>
          <p:cNvSpPr txBox="1"/>
          <p:nvPr/>
        </p:nvSpPr>
        <p:spPr>
          <a:xfrm>
            <a:off x="9653672" y="2578025"/>
            <a:ext cx="6281566" cy="5138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4000" dirty="0" err="1">
                <a:solidFill>
                  <a:srgbClr val="191919"/>
                </a:solidFill>
                <a:latin typeface="Krub"/>
              </a:rPr>
              <a:t>Tổng</a:t>
            </a:r>
            <a:r>
              <a:rPr lang="en-US" sz="4000" dirty="0">
                <a:solidFill>
                  <a:srgbClr val="191919"/>
                </a:solidFill>
                <a:latin typeface="Krub"/>
              </a:rPr>
              <a:t> </a:t>
            </a:r>
            <a:r>
              <a:rPr lang="en-US" sz="4000" dirty="0" err="1">
                <a:solidFill>
                  <a:srgbClr val="191919"/>
                </a:solidFill>
                <a:latin typeface="Krub"/>
              </a:rPr>
              <a:t>quan</a:t>
            </a:r>
            <a:r>
              <a:rPr lang="en-US" sz="4000" dirty="0">
                <a:solidFill>
                  <a:srgbClr val="191919"/>
                </a:solidFill>
                <a:latin typeface="Krub"/>
              </a:rPr>
              <a:t> </a:t>
            </a:r>
            <a:r>
              <a:rPr lang="en-US" sz="4000" dirty="0" err="1">
                <a:solidFill>
                  <a:srgbClr val="191919"/>
                </a:solidFill>
                <a:latin typeface="Krub"/>
              </a:rPr>
              <a:t>đề</a:t>
            </a:r>
            <a:r>
              <a:rPr lang="en-US" sz="4000" dirty="0">
                <a:solidFill>
                  <a:srgbClr val="191919"/>
                </a:solidFill>
                <a:latin typeface="Krub"/>
              </a:rPr>
              <a:t> </a:t>
            </a:r>
            <a:r>
              <a:rPr lang="en-US" sz="4000" dirty="0" err="1">
                <a:solidFill>
                  <a:srgbClr val="191919"/>
                </a:solidFill>
                <a:latin typeface="Krub"/>
              </a:rPr>
              <a:t>tài</a:t>
            </a:r>
            <a:endParaRPr lang="en-US" sz="4000" dirty="0">
              <a:solidFill>
                <a:srgbClr val="191919"/>
              </a:solidFill>
              <a:latin typeface="Krub"/>
            </a:endParaRP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FE67D62C-596E-4E54-979D-E67773885CCB}"/>
              </a:ext>
            </a:extLst>
          </p:cNvPr>
          <p:cNvSpPr txBox="1"/>
          <p:nvPr/>
        </p:nvSpPr>
        <p:spPr>
          <a:xfrm>
            <a:off x="10699380" y="4136847"/>
            <a:ext cx="6281566" cy="5138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4000" dirty="0" err="1">
                <a:solidFill>
                  <a:srgbClr val="191919"/>
                </a:solidFill>
                <a:latin typeface="Krub"/>
              </a:rPr>
              <a:t>Phân</a:t>
            </a:r>
            <a:r>
              <a:rPr lang="en-US" sz="4000" dirty="0">
                <a:solidFill>
                  <a:srgbClr val="191919"/>
                </a:solidFill>
                <a:latin typeface="Krub"/>
              </a:rPr>
              <a:t> </a:t>
            </a:r>
            <a:r>
              <a:rPr lang="en-US" sz="4000" dirty="0" err="1">
                <a:solidFill>
                  <a:srgbClr val="191919"/>
                </a:solidFill>
                <a:latin typeface="Krub"/>
              </a:rPr>
              <a:t>tích</a:t>
            </a:r>
            <a:endParaRPr lang="en-US" sz="4000" dirty="0">
              <a:solidFill>
                <a:srgbClr val="191919"/>
              </a:solidFill>
              <a:latin typeface="Krub"/>
            </a:endParaRPr>
          </a:p>
        </p:txBody>
      </p:sp>
      <p:sp>
        <p:nvSpPr>
          <p:cNvPr id="12" name="TextBox 4">
            <a:extLst>
              <a:ext uri="{FF2B5EF4-FFF2-40B4-BE49-F238E27FC236}">
                <a16:creationId xmlns:a16="http://schemas.microsoft.com/office/drawing/2014/main" id="{767192D2-9B52-4A50-B6AC-B0109F3606B8}"/>
              </a:ext>
            </a:extLst>
          </p:cNvPr>
          <p:cNvSpPr txBox="1"/>
          <p:nvPr/>
        </p:nvSpPr>
        <p:spPr>
          <a:xfrm>
            <a:off x="10699380" y="5912272"/>
            <a:ext cx="6281566" cy="5138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4000" dirty="0" err="1">
                <a:solidFill>
                  <a:srgbClr val="191919"/>
                </a:solidFill>
                <a:latin typeface="Krub"/>
              </a:rPr>
              <a:t>Kết</a:t>
            </a:r>
            <a:r>
              <a:rPr lang="en-US" sz="4000" dirty="0">
                <a:solidFill>
                  <a:srgbClr val="191919"/>
                </a:solidFill>
                <a:latin typeface="Krub"/>
              </a:rPr>
              <a:t> </a:t>
            </a:r>
            <a:r>
              <a:rPr lang="en-US" sz="4000" dirty="0" err="1">
                <a:solidFill>
                  <a:srgbClr val="191919"/>
                </a:solidFill>
                <a:latin typeface="Krub"/>
              </a:rPr>
              <a:t>luận</a:t>
            </a:r>
            <a:endParaRPr lang="en-US" sz="4000" dirty="0">
              <a:solidFill>
                <a:srgbClr val="191919"/>
              </a:solidFill>
              <a:latin typeface="Krub"/>
            </a:endParaRPr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A1F16F7D-9A18-4AB3-8300-31D42BA39C78}"/>
              </a:ext>
            </a:extLst>
          </p:cNvPr>
          <p:cNvSpPr txBox="1"/>
          <p:nvPr/>
        </p:nvSpPr>
        <p:spPr>
          <a:xfrm>
            <a:off x="9717201" y="7501715"/>
            <a:ext cx="6281566" cy="5138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4000" dirty="0">
                <a:solidFill>
                  <a:srgbClr val="191919"/>
                </a:solidFill>
                <a:latin typeface="Krub"/>
              </a:rPr>
              <a:t>Demo</a:t>
            </a:r>
          </a:p>
        </p:txBody>
      </p:sp>
      <p:pic>
        <p:nvPicPr>
          <p:cNvPr id="1026" name="Picture 2" descr="Xử lý ảnh là gì? và team AI đã Xử Lý Ảnh như thế nào? - Deha's Blog">
            <a:extLst>
              <a:ext uri="{FF2B5EF4-FFF2-40B4-BE49-F238E27FC236}">
                <a16:creationId xmlns:a16="http://schemas.microsoft.com/office/drawing/2014/main" id="{33655950-F9B9-4F20-93D6-1C9C161D97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2" r="4343"/>
          <a:stretch/>
        </p:blipFill>
        <p:spPr bwMode="auto">
          <a:xfrm>
            <a:off x="807478" y="2578025"/>
            <a:ext cx="6390919" cy="5437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Pentagon 8">
            <a:extLst>
              <a:ext uri="{FF2B5EF4-FFF2-40B4-BE49-F238E27FC236}">
                <a16:creationId xmlns:a16="http://schemas.microsoft.com/office/drawing/2014/main" id="{3AC911F6-A84E-493F-A71E-DF6DDF6C8FA1}"/>
              </a:ext>
            </a:extLst>
          </p:cNvPr>
          <p:cNvSpPr/>
          <p:nvPr/>
        </p:nvSpPr>
        <p:spPr>
          <a:xfrm>
            <a:off x="8481251" y="2468139"/>
            <a:ext cx="890670" cy="557249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 sz="3200"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93A9DC-1D43-49FF-823A-F0133E12CAD1}"/>
              </a:ext>
            </a:extLst>
          </p:cNvPr>
          <p:cNvSpPr txBox="1"/>
          <p:nvPr/>
        </p:nvSpPr>
        <p:spPr>
          <a:xfrm>
            <a:off x="8616940" y="2440613"/>
            <a:ext cx="419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1</a:t>
            </a:r>
            <a:endParaRPr lang="vi-VN" sz="3200" b="1" dirty="0"/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D5B4AA47-1E72-497C-B64E-6BBC07A9F3E7}"/>
              </a:ext>
            </a:extLst>
          </p:cNvPr>
          <p:cNvSpPr/>
          <p:nvPr/>
        </p:nvSpPr>
        <p:spPr>
          <a:xfrm>
            <a:off x="9548945" y="4108877"/>
            <a:ext cx="890670" cy="557249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 sz="3200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AA9C61-1BE0-4619-B05B-8662E01E4F95}"/>
              </a:ext>
            </a:extLst>
          </p:cNvPr>
          <p:cNvSpPr txBox="1"/>
          <p:nvPr/>
        </p:nvSpPr>
        <p:spPr>
          <a:xfrm>
            <a:off x="9684634" y="4081351"/>
            <a:ext cx="419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2</a:t>
            </a:r>
            <a:endParaRPr lang="vi-VN" sz="3200" b="1" dirty="0"/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68E5941B-591F-4D84-801E-146C57067763}"/>
              </a:ext>
            </a:extLst>
          </p:cNvPr>
          <p:cNvSpPr/>
          <p:nvPr/>
        </p:nvSpPr>
        <p:spPr>
          <a:xfrm>
            <a:off x="9581512" y="5826106"/>
            <a:ext cx="890670" cy="557249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 sz="3200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73F6B7-98FA-4F1A-B96F-8023E1659DBB}"/>
              </a:ext>
            </a:extLst>
          </p:cNvPr>
          <p:cNvSpPr txBox="1"/>
          <p:nvPr/>
        </p:nvSpPr>
        <p:spPr>
          <a:xfrm>
            <a:off x="9717201" y="5798580"/>
            <a:ext cx="419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3</a:t>
            </a:r>
            <a:endParaRPr lang="vi-VN" sz="3200" b="1" dirty="0"/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AD9855BD-0078-443A-A729-017F2AC293F0}"/>
              </a:ext>
            </a:extLst>
          </p:cNvPr>
          <p:cNvSpPr/>
          <p:nvPr/>
        </p:nvSpPr>
        <p:spPr>
          <a:xfrm>
            <a:off x="8687610" y="7413221"/>
            <a:ext cx="890670" cy="557249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 sz="3200" b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0A8F5A-58BF-42A4-B18A-C122EF945F68}"/>
              </a:ext>
            </a:extLst>
          </p:cNvPr>
          <p:cNvSpPr txBox="1"/>
          <p:nvPr/>
        </p:nvSpPr>
        <p:spPr>
          <a:xfrm>
            <a:off x="8823299" y="7385695"/>
            <a:ext cx="419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4</a:t>
            </a:r>
            <a:endParaRPr lang="vi-VN" sz="3200" b="1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/>
      <p:bldP spid="10" grpId="0"/>
      <p:bldP spid="11" grpId="0"/>
      <p:bldP spid="12" grpId="0"/>
      <p:bldP spid="13" grpId="0"/>
      <p:bldP spid="9" grpId="0" animBg="1"/>
      <p:bldP spid="14" grpId="0"/>
      <p:bldP spid="16" grpId="0" animBg="1"/>
      <p:bldP spid="17" grpId="0"/>
      <p:bldP spid="18" grpId="0" animBg="1"/>
      <p:bldP spid="19" grpId="0"/>
      <p:bldP spid="20" grpId="0" animBg="1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7786" b="77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10800000">
            <a:off x="190806" y="151043"/>
            <a:ext cx="5617245" cy="421828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7510971" y="8485855"/>
            <a:ext cx="1789669" cy="1718082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4245714" y="5916421"/>
            <a:ext cx="6027172" cy="6034715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1814807" y="384422"/>
            <a:ext cx="5025098" cy="6356205"/>
            <a:chOff x="-410600" y="-4093962"/>
            <a:chExt cx="8195618" cy="9670738"/>
          </a:xfrm>
        </p:grpSpPr>
        <p:sp>
          <p:nvSpPr>
            <p:cNvPr id="7" name="TextBox 7"/>
            <p:cNvSpPr txBox="1"/>
            <p:nvPr/>
          </p:nvSpPr>
          <p:spPr>
            <a:xfrm>
              <a:off x="-410600" y="-4093962"/>
              <a:ext cx="5095373" cy="433150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r">
                <a:lnSpc>
                  <a:spcPts val="7402"/>
                </a:lnSpc>
              </a:pPr>
              <a:endParaRPr dirty="0"/>
            </a:p>
            <a:p>
              <a:pPr algn="ctr">
                <a:lnSpc>
                  <a:spcPts val="7402"/>
                </a:lnSpc>
              </a:pPr>
              <a:r>
                <a:rPr lang="en-US" sz="4400" spc="-67" dirty="0" err="1">
                  <a:solidFill>
                    <a:srgbClr val="191919"/>
                  </a:solidFill>
                  <a:latin typeface="ไตรรงค์ Medium"/>
                </a:rPr>
                <a:t>Tổng</a:t>
              </a:r>
              <a:r>
                <a:rPr lang="en-US" sz="4400" spc="-67" dirty="0">
                  <a:solidFill>
                    <a:srgbClr val="191919"/>
                  </a:solidFill>
                  <a:latin typeface="ไตรรงค์ Medium"/>
                </a:rPr>
                <a:t> </a:t>
              </a:r>
              <a:r>
                <a:rPr lang="en-US" sz="4400" spc="-67" dirty="0" err="1">
                  <a:solidFill>
                    <a:srgbClr val="191919"/>
                  </a:solidFill>
                  <a:latin typeface="ไตรรงค์ Medium"/>
                </a:rPr>
                <a:t>quan</a:t>
              </a:r>
              <a:r>
                <a:rPr lang="en-US" sz="4400" spc="-67" dirty="0">
                  <a:solidFill>
                    <a:srgbClr val="191919"/>
                  </a:solidFill>
                  <a:latin typeface="ไตรรงค์ Medium"/>
                </a:rPr>
                <a:t> </a:t>
              </a:r>
              <a:r>
                <a:rPr lang="en-US" sz="4400" spc="-67" dirty="0" err="1">
                  <a:solidFill>
                    <a:srgbClr val="191919"/>
                  </a:solidFill>
                  <a:latin typeface="ไตรรงค์ Medium"/>
                </a:rPr>
                <a:t>đề</a:t>
              </a:r>
              <a:r>
                <a:rPr lang="en-US" sz="4400" spc="-67" dirty="0">
                  <a:solidFill>
                    <a:srgbClr val="191919"/>
                  </a:solidFill>
                  <a:latin typeface="ไตรรงค์ Medium"/>
                </a:rPr>
                <a:t> </a:t>
              </a:r>
              <a:r>
                <a:rPr lang="en-US" sz="4400" spc="-67" dirty="0" err="1">
                  <a:solidFill>
                    <a:srgbClr val="191919"/>
                  </a:solidFill>
                  <a:latin typeface="ไตรรงค์ Medium"/>
                </a:rPr>
                <a:t>tài</a:t>
              </a:r>
              <a:endParaRPr lang="en-US" sz="4400" spc="-67" dirty="0">
                <a:solidFill>
                  <a:srgbClr val="191919"/>
                </a:solidFill>
                <a:latin typeface="ไตรรงค์ Medium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4947116"/>
              <a:ext cx="7785018" cy="6296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  <a:spcBef>
                  <a:spcPct val="0"/>
                </a:spcBef>
              </a:pPr>
              <a:endParaRPr lang="en-US" sz="2800" dirty="0">
                <a:solidFill>
                  <a:srgbClr val="191919"/>
                </a:solidFill>
                <a:latin typeface="Krub"/>
              </a:endParaRPr>
            </a:p>
          </p:txBody>
        </p:sp>
        <p:sp>
          <p:nvSpPr>
            <p:cNvPr id="9" name="AutoShape 9"/>
            <p:cNvSpPr/>
            <p:nvPr/>
          </p:nvSpPr>
          <p:spPr>
            <a:xfrm flipV="1">
              <a:off x="851943" y="29796"/>
              <a:ext cx="2423145" cy="69560"/>
            </a:xfrm>
            <a:prstGeom prst="rect">
              <a:avLst/>
            </a:prstGeom>
            <a:solidFill>
              <a:srgbClr val="191919"/>
            </a:solidFill>
          </p:spPr>
        </p:sp>
      </p:grpSp>
      <p:pic>
        <p:nvPicPr>
          <p:cNvPr id="11" name="Picture 2">
            <a:extLst>
              <a:ext uri="{FF2B5EF4-FFF2-40B4-BE49-F238E27FC236}">
                <a16:creationId xmlns:a16="http://schemas.microsoft.com/office/drawing/2014/main" id="{C869B1E0-2009-42FD-A787-3C20686479D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 rot="-4664403">
            <a:off x="5933689" y="-1472945"/>
            <a:ext cx="15133605" cy="12333888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636743BB-EDB8-4E01-A297-EE81398FA4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 rot="-4664403">
            <a:off x="10048491" y="-2947846"/>
            <a:ext cx="15133605" cy="12333888"/>
          </a:xfrm>
          <a:prstGeom prst="rect">
            <a:avLst/>
          </a:prstGeom>
        </p:spPr>
      </p:pic>
      <p:sp>
        <p:nvSpPr>
          <p:cNvPr id="16" name="Flowchart: Delay 15">
            <a:extLst>
              <a:ext uri="{FF2B5EF4-FFF2-40B4-BE49-F238E27FC236}">
                <a16:creationId xmlns:a16="http://schemas.microsoft.com/office/drawing/2014/main" id="{9EAC4A3F-05C4-4573-8ABE-0380B4220CD3}"/>
              </a:ext>
            </a:extLst>
          </p:cNvPr>
          <p:cNvSpPr/>
          <p:nvPr/>
        </p:nvSpPr>
        <p:spPr>
          <a:xfrm>
            <a:off x="7818111" y="2753204"/>
            <a:ext cx="2915165" cy="1323496"/>
          </a:xfrm>
          <a:prstGeom prst="flowChartDelay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Lý</a:t>
            </a:r>
            <a:r>
              <a:rPr lang="en-US" sz="2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do </a:t>
            </a:r>
            <a:r>
              <a:rPr lang="en-US" sz="22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chọn</a:t>
            </a:r>
            <a:r>
              <a:rPr lang="en-US" sz="2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đề</a:t>
            </a:r>
            <a:r>
              <a:rPr lang="en-US" sz="2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tài</a:t>
            </a:r>
            <a:endParaRPr lang="vi-VN" sz="22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Flowchart: Stored Data 18">
            <a:extLst>
              <a:ext uri="{FF2B5EF4-FFF2-40B4-BE49-F238E27FC236}">
                <a16:creationId xmlns:a16="http://schemas.microsoft.com/office/drawing/2014/main" id="{BD594CC9-8450-4804-89F1-F9BD742B6E91}"/>
              </a:ext>
            </a:extLst>
          </p:cNvPr>
          <p:cNvSpPr/>
          <p:nvPr/>
        </p:nvSpPr>
        <p:spPr>
          <a:xfrm rot="10800000">
            <a:off x="9154462" y="2762457"/>
            <a:ext cx="8261477" cy="1314242"/>
          </a:xfrm>
          <a:prstGeom prst="flowChartOnlineStora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43BA7D-AC48-40ED-AC07-2A1F44CE9908}"/>
              </a:ext>
            </a:extLst>
          </p:cNvPr>
          <p:cNvSpPr txBox="1"/>
          <p:nvPr/>
        </p:nvSpPr>
        <p:spPr>
          <a:xfrm>
            <a:off x="10905588" y="3033236"/>
            <a:ext cx="56064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vi-VN" sz="2100" b="0" i="0" dirty="0">
                <a:effectLst/>
                <a:latin typeface="Calibri" pitchFamily="34" charset="0"/>
                <a:cs typeface="Calibri" pitchFamily="34" charset="0"/>
              </a:rPr>
              <a:t>Được áp dụng rất rộng rãi trong đời sống</a:t>
            </a:r>
          </a:p>
          <a:p>
            <a:pPr marL="285750" indent="-285750">
              <a:buFontTx/>
              <a:buChar char="-"/>
            </a:pPr>
            <a:r>
              <a:rPr lang="vi-VN" sz="2100" dirty="0">
                <a:latin typeface="Calibri" pitchFamily="34" charset="0"/>
                <a:cs typeface="Calibri" pitchFamily="34" charset="0"/>
              </a:rPr>
              <a:t>Vận dụng kiến thức môn học vào thực tế</a:t>
            </a:r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AC0E82CA-A87D-4198-A73B-487E29BB57AC}"/>
              </a:ext>
            </a:extLst>
          </p:cNvPr>
          <p:cNvSpPr/>
          <p:nvPr/>
        </p:nvSpPr>
        <p:spPr>
          <a:xfrm>
            <a:off x="512225" y="1783432"/>
            <a:ext cx="1466610" cy="987479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 sz="5000" b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F2DC932-0889-4B57-86BB-68F972F0E48B}"/>
              </a:ext>
            </a:extLst>
          </p:cNvPr>
          <p:cNvSpPr txBox="1"/>
          <p:nvPr/>
        </p:nvSpPr>
        <p:spPr>
          <a:xfrm>
            <a:off x="744996" y="1846284"/>
            <a:ext cx="6902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/>
              <a:t>1</a:t>
            </a:r>
            <a:endParaRPr lang="vi-VN" sz="5000" b="1" dirty="0"/>
          </a:p>
        </p:txBody>
      </p:sp>
      <p:sp>
        <p:nvSpPr>
          <p:cNvPr id="31" name="Flowchart: Stored Data 30">
            <a:extLst>
              <a:ext uri="{FF2B5EF4-FFF2-40B4-BE49-F238E27FC236}">
                <a16:creationId xmlns:a16="http://schemas.microsoft.com/office/drawing/2014/main" id="{BD594CC9-8450-4804-89F1-F9BD742B6E91}"/>
              </a:ext>
            </a:extLst>
          </p:cNvPr>
          <p:cNvSpPr/>
          <p:nvPr/>
        </p:nvSpPr>
        <p:spPr>
          <a:xfrm rot="10800000">
            <a:off x="9154462" y="5760177"/>
            <a:ext cx="8261477" cy="1314242"/>
          </a:xfrm>
          <a:prstGeom prst="flowChartOnlineStora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Flowchart: Delay 32">
            <a:extLst>
              <a:ext uri="{FF2B5EF4-FFF2-40B4-BE49-F238E27FC236}">
                <a16:creationId xmlns:a16="http://schemas.microsoft.com/office/drawing/2014/main" id="{9EAC4A3F-05C4-4573-8ABE-0380B4220CD3}"/>
              </a:ext>
            </a:extLst>
          </p:cNvPr>
          <p:cNvSpPr/>
          <p:nvPr/>
        </p:nvSpPr>
        <p:spPr>
          <a:xfrm>
            <a:off x="7752835" y="5760176"/>
            <a:ext cx="2915165" cy="1323496"/>
          </a:xfrm>
          <a:prstGeom prst="flowChartDelay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Giới</a:t>
            </a:r>
            <a:r>
              <a:rPr lang="en-US" sz="2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thiệu</a:t>
            </a:r>
            <a:endParaRPr lang="vi-VN" sz="22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43BA7D-AC48-40ED-AC07-2A1F44CE9908}"/>
              </a:ext>
            </a:extLst>
          </p:cNvPr>
          <p:cNvSpPr txBox="1"/>
          <p:nvPr/>
        </p:nvSpPr>
        <p:spPr>
          <a:xfrm>
            <a:off x="10733276" y="5729426"/>
            <a:ext cx="60506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100" dirty="0" err="1">
                <a:latin typeface="+mj-lt"/>
              </a:rPr>
              <a:t>Là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phần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mềm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giúp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nâng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cao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chất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lượng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ảnh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và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phân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tích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ảnh</a:t>
            </a:r>
            <a:r>
              <a:rPr lang="en-US" sz="2100" dirty="0">
                <a:latin typeface="+mj-lt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2100" dirty="0" err="1">
                <a:latin typeface="+mj-lt"/>
              </a:rPr>
              <a:t>Là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quá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trình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gồm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các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thao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tác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biến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đổi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ảnh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đầu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để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cho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ra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một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kết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quả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ảnh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theo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mong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muốn</a:t>
            </a:r>
            <a:endParaRPr lang="vi-VN" sz="2100" dirty="0">
              <a:latin typeface="+mj-lt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3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65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6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6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90" decel="50000" fill="hold">
                                          <p:stCondLst>
                                            <p:cond delay="26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90" decel="50000" fill="hold">
                                          <p:stCondLst>
                                            <p:cond delay="26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3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65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6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6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90" decel="50000" fill="hold">
                                          <p:stCondLst>
                                            <p:cond delay="26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90" decel="50000" fill="hold">
                                          <p:stCondLst>
                                            <p:cond delay="26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3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65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6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6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90" decel="50000" fill="hold">
                                          <p:stCondLst>
                                            <p:cond delay="26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90" decel="50000" fill="hold">
                                          <p:stCondLst>
                                            <p:cond delay="26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3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65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26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6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90" decel="50000" fill="hold">
                                          <p:stCondLst>
                                            <p:cond delay="2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90" decel="50000" fill="hold">
                                          <p:stCondLst>
                                            <p:cond delay="2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3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65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26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6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90" decel="50000" fill="hold">
                                          <p:stCondLst>
                                            <p:cond delay="26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90" decel="50000" fill="hold">
                                          <p:stCondLst>
                                            <p:cond delay="26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3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65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26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6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90" decel="50000" fill="hold">
                                          <p:stCondLst>
                                            <p:cond delay="26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90" decel="50000" fill="hold">
                                          <p:stCondLst>
                                            <p:cond delay="26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1" grpId="0"/>
      <p:bldP spid="28" grpId="0" animBg="1"/>
      <p:bldP spid="30" grpId="0"/>
      <p:bldP spid="31" grpId="0" animBg="1"/>
      <p:bldP spid="33" grpId="0" animBg="1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7786" b="77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510971" y="8485855"/>
            <a:ext cx="1789669" cy="1718082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4245714" y="5916421"/>
            <a:ext cx="6027172" cy="6034715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C869B1E0-2009-42FD-A787-3C20686479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-4664403">
            <a:off x="5933689" y="-1472945"/>
            <a:ext cx="15133605" cy="12333888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636743BB-EDB8-4E01-A297-EE81398FA4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-4664403">
            <a:off x="10048491" y="-2947846"/>
            <a:ext cx="15133605" cy="123338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839200" y="4327545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/>
              <a:t>2. </a:t>
            </a:r>
            <a:r>
              <a:rPr lang="en-US" sz="9600" b="1" dirty="0" err="1"/>
              <a:t>Phân</a:t>
            </a:r>
            <a:r>
              <a:rPr lang="en-US" sz="9600" b="1" dirty="0"/>
              <a:t> </a:t>
            </a:r>
            <a:r>
              <a:rPr lang="en-US" sz="9600" b="1" dirty="0" err="1"/>
              <a:t>tích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222910671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7489741">
            <a:off x="-3048053" y="5176557"/>
            <a:ext cx="6096105" cy="6103735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5477251" y="-1365276"/>
            <a:ext cx="4029821" cy="386862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7325FDD-46C1-45F4-B06F-11F27F131049}"/>
              </a:ext>
            </a:extLst>
          </p:cNvPr>
          <p:cNvSpPr txBox="1"/>
          <p:nvPr/>
        </p:nvSpPr>
        <p:spPr>
          <a:xfrm>
            <a:off x="4146942" y="1397428"/>
            <a:ext cx="9982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endParaRPr lang="vi-V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그룹 47">
            <a:extLst>
              <a:ext uri="{FF2B5EF4-FFF2-40B4-BE49-F238E27FC236}">
                <a16:creationId xmlns:a16="http://schemas.microsoft.com/office/drawing/2014/main" id="{5F61892F-401D-440D-9C8C-48A2E93AA003}"/>
              </a:ext>
            </a:extLst>
          </p:cNvPr>
          <p:cNvGrpSpPr/>
          <p:nvPr/>
        </p:nvGrpSpPr>
        <p:grpSpPr>
          <a:xfrm>
            <a:off x="5486400" y="4610100"/>
            <a:ext cx="5480535" cy="2789051"/>
            <a:chOff x="3360334" y="2190998"/>
            <a:chExt cx="4529368" cy="2305001"/>
          </a:xfrm>
        </p:grpSpPr>
        <p:sp>
          <p:nvSpPr>
            <p:cNvPr id="29" name="Oval 94">
              <a:extLst>
                <a:ext uri="{FF2B5EF4-FFF2-40B4-BE49-F238E27FC236}">
                  <a16:creationId xmlns:a16="http://schemas.microsoft.com/office/drawing/2014/main" id="{2FA828A9-4112-4507-B1DD-2EFF9175E7C7}"/>
                </a:ext>
              </a:extLst>
            </p:cNvPr>
            <p:cNvSpPr/>
            <p:nvPr/>
          </p:nvSpPr>
          <p:spPr>
            <a:xfrm>
              <a:off x="3360334" y="2190998"/>
              <a:ext cx="725420" cy="72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Oval 21">
              <a:extLst>
                <a:ext uri="{FF2B5EF4-FFF2-40B4-BE49-F238E27FC236}">
                  <a16:creationId xmlns:a16="http://schemas.microsoft.com/office/drawing/2014/main" id="{6FC6C68E-227A-4566-AFC0-0C404891A7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19107" y="2349640"/>
              <a:ext cx="383121" cy="386319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grpSp>
          <p:nvGrpSpPr>
            <p:cNvPr id="31" name="그룹 43">
              <a:extLst>
                <a:ext uri="{FF2B5EF4-FFF2-40B4-BE49-F238E27FC236}">
                  <a16:creationId xmlns:a16="http://schemas.microsoft.com/office/drawing/2014/main" id="{FF4CB353-5394-401C-836B-6AE492231362}"/>
                </a:ext>
              </a:extLst>
            </p:cNvPr>
            <p:cNvGrpSpPr/>
            <p:nvPr/>
          </p:nvGrpSpPr>
          <p:grpSpPr>
            <a:xfrm>
              <a:off x="4208243" y="2644948"/>
              <a:ext cx="940156" cy="1298632"/>
              <a:chOff x="4208243" y="2644948"/>
              <a:chExt cx="940156" cy="1298632"/>
            </a:xfrm>
          </p:grpSpPr>
          <p:sp>
            <p:nvSpPr>
              <p:cNvPr id="41" name="Rectangle 15">
                <a:extLst>
                  <a:ext uri="{FF2B5EF4-FFF2-40B4-BE49-F238E27FC236}">
                    <a16:creationId xmlns:a16="http://schemas.microsoft.com/office/drawing/2014/main" id="{908610C5-55F3-4856-B163-D6EDF2A3B260}"/>
                  </a:ext>
                </a:extLst>
              </p:cNvPr>
              <p:cNvSpPr/>
              <p:nvPr/>
            </p:nvSpPr>
            <p:spPr>
              <a:xfrm rot="10800000">
                <a:off x="4208243" y="2644948"/>
                <a:ext cx="940156" cy="907440"/>
              </a:xfrm>
              <a:custGeom>
                <a:avLst/>
                <a:gdLst/>
                <a:ahLst/>
                <a:cxnLst/>
                <a:rect l="l" t="t" r="r" b="b"/>
                <a:pathLst>
                  <a:path w="929571" h="897222">
                    <a:moveTo>
                      <a:pt x="929571" y="731682"/>
                    </a:moveTo>
                    <a:lnTo>
                      <a:pt x="929571" y="897222"/>
                    </a:lnTo>
                    <a:lnTo>
                      <a:pt x="442770" y="897222"/>
                    </a:lnTo>
                    <a:lnTo>
                      <a:pt x="298754" y="897222"/>
                    </a:lnTo>
                    <a:lnTo>
                      <a:pt x="274103" y="897222"/>
                    </a:lnTo>
                    <a:cubicBezTo>
                      <a:pt x="274103" y="613647"/>
                      <a:pt x="176652" y="340818"/>
                      <a:pt x="0" y="123903"/>
                    </a:cubicBezTo>
                    <a:lnTo>
                      <a:pt x="116909" y="0"/>
                    </a:lnTo>
                    <a:cubicBezTo>
                      <a:pt x="291351" y="207479"/>
                      <a:pt x="400795" y="461979"/>
                      <a:pt x="432150" y="73168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2" name="직사각형 39">
                <a:extLst>
                  <a:ext uri="{FF2B5EF4-FFF2-40B4-BE49-F238E27FC236}">
                    <a16:creationId xmlns:a16="http://schemas.microsoft.com/office/drawing/2014/main" id="{DD1C1146-D750-4C3E-AA0C-FFE394228775}"/>
                  </a:ext>
                </a:extLst>
              </p:cNvPr>
              <p:cNvSpPr/>
              <p:nvPr/>
            </p:nvSpPr>
            <p:spPr>
              <a:xfrm rot="8013803">
                <a:off x="4525257" y="3527303"/>
                <a:ext cx="665367" cy="16718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44">
              <a:extLst>
                <a:ext uri="{FF2B5EF4-FFF2-40B4-BE49-F238E27FC236}">
                  <a16:creationId xmlns:a16="http://schemas.microsoft.com/office/drawing/2014/main" id="{865F5BA2-10BE-4C30-AE8B-66AF27F9721B}"/>
                </a:ext>
              </a:extLst>
            </p:cNvPr>
            <p:cNvGrpSpPr/>
            <p:nvPr/>
          </p:nvGrpSpPr>
          <p:grpSpPr>
            <a:xfrm>
              <a:off x="4949768" y="3468925"/>
              <a:ext cx="1023989" cy="1021535"/>
              <a:chOff x="4949768" y="3468925"/>
              <a:chExt cx="1023989" cy="1021535"/>
            </a:xfrm>
          </p:grpSpPr>
          <p:sp>
            <p:nvSpPr>
              <p:cNvPr id="39" name="Rectangle 15">
                <a:extLst>
                  <a:ext uri="{FF2B5EF4-FFF2-40B4-BE49-F238E27FC236}">
                    <a16:creationId xmlns:a16="http://schemas.microsoft.com/office/drawing/2014/main" id="{A8AEA913-92D0-4F18-B84B-2632FEB8F871}"/>
                  </a:ext>
                </a:extLst>
              </p:cNvPr>
              <p:cNvSpPr/>
              <p:nvPr/>
            </p:nvSpPr>
            <p:spPr>
              <a:xfrm rot="8033242">
                <a:off x="4933409" y="3485284"/>
                <a:ext cx="940158" cy="907439"/>
              </a:xfrm>
              <a:custGeom>
                <a:avLst/>
                <a:gdLst/>
                <a:ahLst/>
                <a:cxnLst/>
                <a:rect l="l" t="t" r="r" b="b"/>
                <a:pathLst>
                  <a:path w="929571" h="897222">
                    <a:moveTo>
                      <a:pt x="929571" y="731682"/>
                    </a:moveTo>
                    <a:lnTo>
                      <a:pt x="929571" y="897222"/>
                    </a:lnTo>
                    <a:lnTo>
                      <a:pt x="442770" y="897222"/>
                    </a:lnTo>
                    <a:lnTo>
                      <a:pt x="298754" y="897222"/>
                    </a:lnTo>
                    <a:lnTo>
                      <a:pt x="274103" y="897222"/>
                    </a:lnTo>
                    <a:cubicBezTo>
                      <a:pt x="274103" y="613647"/>
                      <a:pt x="176652" y="340818"/>
                      <a:pt x="0" y="123903"/>
                    </a:cubicBezTo>
                    <a:lnTo>
                      <a:pt x="116909" y="0"/>
                    </a:lnTo>
                    <a:cubicBezTo>
                      <a:pt x="291351" y="207479"/>
                      <a:pt x="400795" y="461979"/>
                      <a:pt x="432150" y="73168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40">
                <a:extLst>
                  <a:ext uri="{FF2B5EF4-FFF2-40B4-BE49-F238E27FC236}">
                    <a16:creationId xmlns:a16="http://schemas.microsoft.com/office/drawing/2014/main" id="{5E124F88-6757-4964-9228-F96E326388C4}"/>
                  </a:ext>
                </a:extLst>
              </p:cNvPr>
              <p:cNvSpPr/>
              <p:nvPr/>
            </p:nvSpPr>
            <p:spPr>
              <a:xfrm rot="5400000">
                <a:off x="5557480" y="4074183"/>
                <a:ext cx="665367" cy="16718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" name="그룹 45">
              <a:extLst>
                <a:ext uri="{FF2B5EF4-FFF2-40B4-BE49-F238E27FC236}">
                  <a16:creationId xmlns:a16="http://schemas.microsoft.com/office/drawing/2014/main" id="{A0E380D1-830A-4D69-B573-58F7EEA169CA}"/>
                </a:ext>
              </a:extLst>
            </p:cNvPr>
            <p:cNvGrpSpPr/>
            <p:nvPr/>
          </p:nvGrpSpPr>
          <p:grpSpPr>
            <a:xfrm>
              <a:off x="6039431" y="3513963"/>
              <a:ext cx="1041907" cy="982036"/>
              <a:chOff x="6039431" y="3513963"/>
              <a:chExt cx="1041907" cy="982036"/>
            </a:xfrm>
          </p:grpSpPr>
          <p:sp>
            <p:nvSpPr>
              <p:cNvPr id="37" name="Rectangle 15">
                <a:extLst>
                  <a:ext uri="{FF2B5EF4-FFF2-40B4-BE49-F238E27FC236}">
                    <a16:creationId xmlns:a16="http://schemas.microsoft.com/office/drawing/2014/main" id="{CD6097C7-30D5-4FFD-A105-02D074143401}"/>
                  </a:ext>
                </a:extLst>
              </p:cNvPr>
              <p:cNvSpPr/>
              <p:nvPr/>
            </p:nvSpPr>
            <p:spPr>
              <a:xfrm rot="5400000">
                <a:off x="6023072" y="3572201"/>
                <a:ext cx="940157" cy="907439"/>
              </a:xfrm>
              <a:custGeom>
                <a:avLst/>
                <a:gdLst/>
                <a:ahLst/>
                <a:cxnLst/>
                <a:rect l="l" t="t" r="r" b="b"/>
                <a:pathLst>
                  <a:path w="929571" h="897222">
                    <a:moveTo>
                      <a:pt x="929571" y="731682"/>
                    </a:moveTo>
                    <a:lnTo>
                      <a:pt x="929571" y="897222"/>
                    </a:lnTo>
                    <a:lnTo>
                      <a:pt x="442770" y="897222"/>
                    </a:lnTo>
                    <a:lnTo>
                      <a:pt x="298754" y="897222"/>
                    </a:lnTo>
                    <a:lnTo>
                      <a:pt x="274103" y="897222"/>
                    </a:lnTo>
                    <a:cubicBezTo>
                      <a:pt x="274103" y="613647"/>
                      <a:pt x="176652" y="340818"/>
                      <a:pt x="0" y="123903"/>
                    </a:cubicBezTo>
                    <a:lnTo>
                      <a:pt x="116909" y="0"/>
                    </a:lnTo>
                    <a:cubicBezTo>
                      <a:pt x="291351" y="207479"/>
                      <a:pt x="400795" y="461979"/>
                      <a:pt x="432150" y="73168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41">
                <a:extLst>
                  <a:ext uri="{FF2B5EF4-FFF2-40B4-BE49-F238E27FC236}">
                    <a16:creationId xmlns:a16="http://schemas.microsoft.com/office/drawing/2014/main" id="{A66988D2-5EE1-41E0-8FB9-B236BD886627}"/>
                  </a:ext>
                </a:extLst>
              </p:cNvPr>
              <p:cNvSpPr/>
              <p:nvPr/>
            </p:nvSpPr>
            <p:spPr>
              <a:xfrm rot="2700000">
                <a:off x="6665061" y="3763053"/>
                <a:ext cx="665367" cy="1671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46">
              <a:extLst>
                <a:ext uri="{FF2B5EF4-FFF2-40B4-BE49-F238E27FC236}">
                  <a16:creationId xmlns:a16="http://schemas.microsoft.com/office/drawing/2014/main" id="{EA465519-3AAF-4B86-BD49-33B9ED4EA9B3}"/>
                </a:ext>
              </a:extLst>
            </p:cNvPr>
            <p:cNvGrpSpPr/>
            <p:nvPr/>
          </p:nvGrpSpPr>
          <p:grpSpPr>
            <a:xfrm>
              <a:off x="6863408" y="2730302"/>
              <a:ext cx="1026294" cy="1024172"/>
              <a:chOff x="6863408" y="2730302"/>
              <a:chExt cx="1026294" cy="1024172"/>
            </a:xfrm>
          </p:grpSpPr>
          <p:sp>
            <p:nvSpPr>
              <p:cNvPr id="35" name="Rectangle 15">
                <a:extLst>
                  <a:ext uri="{FF2B5EF4-FFF2-40B4-BE49-F238E27FC236}">
                    <a16:creationId xmlns:a16="http://schemas.microsoft.com/office/drawing/2014/main" id="{5EA1E711-66CD-41B8-84C0-6CAF2168C84D}"/>
                  </a:ext>
                </a:extLst>
              </p:cNvPr>
              <p:cNvSpPr/>
              <p:nvPr/>
            </p:nvSpPr>
            <p:spPr>
              <a:xfrm rot="2633242">
                <a:off x="6863408" y="2847034"/>
                <a:ext cx="940157" cy="907440"/>
              </a:xfrm>
              <a:custGeom>
                <a:avLst/>
                <a:gdLst/>
                <a:ahLst/>
                <a:cxnLst/>
                <a:rect l="l" t="t" r="r" b="b"/>
                <a:pathLst>
                  <a:path w="929571" h="897222">
                    <a:moveTo>
                      <a:pt x="929571" y="731682"/>
                    </a:moveTo>
                    <a:lnTo>
                      <a:pt x="929571" y="897222"/>
                    </a:lnTo>
                    <a:lnTo>
                      <a:pt x="442770" y="897222"/>
                    </a:lnTo>
                    <a:lnTo>
                      <a:pt x="298754" y="897222"/>
                    </a:lnTo>
                    <a:lnTo>
                      <a:pt x="274103" y="897222"/>
                    </a:lnTo>
                    <a:cubicBezTo>
                      <a:pt x="274103" y="613647"/>
                      <a:pt x="176652" y="340818"/>
                      <a:pt x="0" y="123903"/>
                    </a:cubicBezTo>
                    <a:lnTo>
                      <a:pt x="116909" y="0"/>
                    </a:lnTo>
                    <a:cubicBezTo>
                      <a:pt x="291351" y="207479"/>
                      <a:pt x="400795" y="461979"/>
                      <a:pt x="432150" y="73168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42">
                <a:extLst>
                  <a:ext uri="{FF2B5EF4-FFF2-40B4-BE49-F238E27FC236}">
                    <a16:creationId xmlns:a16="http://schemas.microsoft.com/office/drawing/2014/main" id="{91F199D2-CA64-4599-BE1E-D35BEB00598B}"/>
                  </a:ext>
                </a:extLst>
              </p:cNvPr>
              <p:cNvSpPr/>
              <p:nvPr/>
            </p:nvSpPr>
            <p:spPr>
              <a:xfrm>
                <a:off x="7224335" y="2730302"/>
                <a:ext cx="665367" cy="16718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B69C8B1-0783-47C3-9FCF-50BC476B9203}"/>
              </a:ext>
            </a:extLst>
          </p:cNvPr>
          <p:cNvGrpSpPr/>
          <p:nvPr/>
        </p:nvGrpSpPr>
        <p:grpSpPr>
          <a:xfrm>
            <a:off x="7495451" y="3843173"/>
            <a:ext cx="2482549" cy="2481277"/>
            <a:chOff x="4574848" y="1897856"/>
            <a:chExt cx="3028217" cy="3026664"/>
          </a:xfrm>
        </p:grpSpPr>
        <p:sp>
          <p:nvSpPr>
            <p:cNvPr id="44" name="Freeform: Shape 46">
              <a:extLst>
                <a:ext uri="{FF2B5EF4-FFF2-40B4-BE49-F238E27FC236}">
                  <a16:creationId xmlns:a16="http://schemas.microsoft.com/office/drawing/2014/main" id="{9ED417EA-78B0-43E8-9A1E-F763DCD07371}"/>
                </a:ext>
              </a:extLst>
            </p:cNvPr>
            <p:cNvSpPr/>
            <p:nvPr/>
          </p:nvSpPr>
          <p:spPr>
            <a:xfrm>
              <a:off x="4575624" y="1897856"/>
              <a:ext cx="3026664" cy="3026664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7">
              <a:extLst>
                <a:ext uri="{FF2B5EF4-FFF2-40B4-BE49-F238E27FC236}">
                  <a16:creationId xmlns:a16="http://schemas.microsoft.com/office/drawing/2014/main" id="{B7BEB685-E631-4D08-9C55-6A4907AD33BC}"/>
                </a:ext>
              </a:extLst>
            </p:cNvPr>
            <p:cNvSpPr/>
            <p:nvPr/>
          </p:nvSpPr>
          <p:spPr>
            <a:xfrm>
              <a:off x="4574848" y="1907000"/>
              <a:ext cx="3028217" cy="2962327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6" name="그룹 47">
            <a:extLst>
              <a:ext uri="{FF2B5EF4-FFF2-40B4-BE49-F238E27FC236}">
                <a16:creationId xmlns:a16="http://schemas.microsoft.com/office/drawing/2014/main" id="{5F61892F-401D-440D-9C8C-48A2E93AA003}"/>
              </a:ext>
            </a:extLst>
          </p:cNvPr>
          <p:cNvGrpSpPr/>
          <p:nvPr/>
        </p:nvGrpSpPr>
        <p:grpSpPr>
          <a:xfrm rot="10800000">
            <a:off x="6491053" y="2843126"/>
            <a:ext cx="5443894" cy="2684290"/>
            <a:chOff x="3390618" y="2277578"/>
            <a:chExt cx="4499084" cy="2218421"/>
          </a:xfrm>
        </p:grpSpPr>
        <p:sp>
          <p:nvSpPr>
            <p:cNvPr id="47" name="Oval 95">
              <a:extLst>
                <a:ext uri="{FF2B5EF4-FFF2-40B4-BE49-F238E27FC236}">
                  <a16:creationId xmlns:a16="http://schemas.microsoft.com/office/drawing/2014/main" id="{6B4FE019-6CDC-48AF-AA3B-CF7A708ED772}"/>
                </a:ext>
              </a:extLst>
            </p:cNvPr>
            <p:cNvSpPr/>
            <p:nvPr/>
          </p:nvSpPr>
          <p:spPr>
            <a:xfrm>
              <a:off x="3390618" y="2277578"/>
              <a:ext cx="725420" cy="7254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Parallelogram 30">
              <a:extLst>
                <a:ext uri="{FF2B5EF4-FFF2-40B4-BE49-F238E27FC236}">
                  <a16:creationId xmlns:a16="http://schemas.microsoft.com/office/drawing/2014/main" id="{6B9598B3-9EEB-4DFD-A290-DE953702DBC2}"/>
                </a:ext>
              </a:extLst>
            </p:cNvPr>
            <p:cNvSpPr/>
            <p:nvPr/>
          </p:nvSpPr>
          <p:spPr>
            <a:xfrm flipH="1">
              <a:off x="3574308" y="2499199"/>
              <a:ext cx="352805" cy="353677"/>
            </a:xfrm>
            <a:custGeom>
              <a:avLst/>
              <a:gdLst/>
              <a:ahLst/>
              <a:cxnLst/>
              <a:rect l="l" t="t" r="r" b="b"/>
              <a:pathLst>
                <a:path w="3240000" h="3248012">
                  <a:moveTo>
                    <a:pt x="712553" y="858820"/>
                  </a:moveTo>
                  <a:cubicBezTo>
                    <a:pt x="727950" y="858820"/>
                    <a:pt x="743348" y="864694"/>
                    <a:pt x="755096" y="876443"/>
                  </a:cubicBezTo>
                  <a:lnTo>
                    <a:pt x="1193671" y="1315016"/>
                  </a:lnTo>
                  <a:lnTo>
                    <a:pt x="1509169" y="999517"/>
                  </a:lnTo>
                  <a:cubicBezTo>
                    <a:pt x="1509517" y="999169"/>
                    <a:pt x="1509868" y="998827"/>
                    <a:pt x="1510414" y="998691"/>
                  </a:cubicBezTo>
                  <a:lnTo>
                    <a:pt x="1518932" y="988592"/>
                  </a:lnTo>
                  <a:cubicBezTo>
                    <a:pt x="1531945" y="978263"/>
                    <a:pt x="1547912" y="974188"/>
                    <a:pt x="1563209" y="975946"/>
                  </a:cubicBezTo>
                  <a:cubicBezTo>
                    <a:pt x="1578505" y="977705"/>
                    <a:pt x="1593131" y="985299"/>
                    <a:pt x="1603459" y="998313"/>
                  </a:cubicBezTo>
                  <a:lnTo>
                    <a:pt x="1892346" y="1362277"/>
                  </a:lnTo>
                  <a:lnTo>
                    <a:pt x="2149759" y="1177067"/>
                  </a:lnTo>
                  <a:lnTo>
                    <a:pt x="2151621" y="1174867"/>
                  </a:lnTo>
                  <a:cubicBezTo>
                    <a:pt x="2159033" y="1169006"/>
                    <a:pt x="2167397" y="1165168"/>
                    <a:pt x="2176160" y="1163802"/>
                  </a:cubicBezTo>
                  <a:cubicBezTo>
                    <a:pt x="2177188" y="1163485"/>
                    <a:pt x="2178237" y="1163269"/>
                    <a:pt x="2179375" y="1163558"/>
                  </a:cubicBezTo>
                  <a:cubicBezTo>
                    <a:pt x="2184768" y="1161771"/>
                    <a:pt x="2190389" y="1161654"/>
                    <a:pt x="2195921" y="1162300"/>
                  </a:cubicBezTo>
                  <a:cubicBezTo>
                    <a:pt x="2196662" y="1162386"/>
                    <a:pt x="2197402" y="1162487"/>
                    <a:pt x="2198081" y="1162987"/>
                  </a:cubicBezTo>
                  <a:cubicBezTo>
                    <a:pt x="2202197" y="1163290"/>
                    <a:pt x="2206218" y="1164270"/>
                    <a:pt x="2209739" y="1166702"/>
                  </a:cubicBezTo>
                  <a:cubicBezTo>
                    <a:pt x="2213116" y="1166857"/>
                    <a:pt x="2216051" y="1168231"/>
                    <a:pt x="2218766" y="1170038"/>
                  </a:cubicBezTo>
                  <a:cubicBezTo>
                    <a:pt x="2225342" y="1173160"/>
                    <a:pt x="2231151" y="1177875"/>
                    <a:pt x="2235489" y="1184194"/>
                  </a:cubicBezTo>
                  <a:lnTo>
                    <a:pt x="2236132" y="1184737"/>
                  </a:lnTo>
                  <a:lnTo>
                    <a:pt x="2236287" y="1184934"/>
                  </a:lnTo>
                  <a:lnTo>
                    <a:pt x="2238712" y="1187183"/>
                  </a:lnTo>
                  <a:cubicBezTo>
                    <a:pt x="2239115" y="1187744"/>
                    <a:pt x="2239507" y="1188310"/>
                    <a:pt x="2239574" y="1189090"/>
                  </a:cubicBezTo>
                  <a:lnTo>
                    <a:pt x="2540580" y="1569705"/>
                  </a:lnTo>
                  <a:cubicBezTo>
                    <a:pt x="2561191" y="1595768"/>
                    <a:pt x="2556772" y="1633604"/>
                    <a:pt x="2530710" y="1654215"/>
                  </a:cubicBezTo>
                  <a:cubicBezTo>
                    <a:pt x="2504647" y="1674827"/>
                    <a:pt x="2466811" y="1670408"/>
                    <a:pt x="2446199" y="1644345"/>
                  </a:cubicBezTo>
                  <a:lnTo>
                    <a:pt x="2177884" y="1305067"/>
                  </a:lnTo>
                  <a:lnTo>
                    <a:pt x="1934804" y="1479967"/>
                  </a:lnTo>
                  <a:cubicBezTo>
                    <a:pt x="1927367" y="1485317"/>
                    <a:pt x="1919123" y="1488726"/>
                    <a:pt x="1910598" y="1489881"/>
                  </a:cubicBezTo>
                  <a:cubicBezTo>
                    <a:pt x="1885257" y="1507791"/>
                    <a:pt x="1850121" y="1502627"/>
                    <a:pt x="1830495" y="1477903"/>
                  </a:cubicBezTo>
                  <a:lnTo>
                    <a:pt x="1551924" y="1126933"/>
                  </a:lnTo>
                  <a:lnTo>
                    <a:pt x="1239041" y="1439816"/>
                  </a:lnTo>
                  <a:cubicBezTo>
                    <a:pt x="1226569" y="1452288"/>
                    <a:pt x="1209983" y="1458139"/>
                    <a:pt x="1193674" y="1456888"/>
                  </a:cubicBezTo>
                  <a:cubicBezTo>
                    <a:pt x="1177363" y="1458142"/>
                    <a:pt x="1160774" y="1452290"/>
                    <a:pt x="1148301" y="1439816"/>
                  </a:cubicBezTo>
                  <a:lnTo>
                    <a:pt x="670011" y="961527"/>
                  </a:lnTo>
                  <a:cubicBezTo>
                    <a:pt x="646515" y="938031"/>
                    <a:pt x="646515" y="899938"/>
                    <a:pt x="670011" y="876442"/>
                  </a:cubicBezTo>
                  <a:cubicBezTo>
                    <a:pt x="681760" y="864694"/>
                    <a:pt x="697157" y="858820"/>
                    <a:pt x="712553" y="858820"/>
                  </a:cubicBezTo>
                  <a:close/>
                  <a:moveTo>
                    <a:pt x="2790000" y="699581"/>
                  </a:moveTo>
                  <a:lnTo>
                    <a:pt x="450000" y="699581"/>
                  </a:lnTo>
                  <a:lnTo>
                    <a:pt x="450000" y="1851581"/>
                  </a:lnTo>
                  <a:lnTo>
                    <a:pt x="2790000" y="1851581"/>
                  </a:lnTo>
                  <a:close/>
                  <a:moveTo>
                    <a:pt x="2987972" y="519497"/>
                  </a:moveTo>
                  <a:lnTo>
                    <a:pt x="2987972" y="2031665"/>
                  </a:lnTo>
                  <a:lnTo>
                    <a:pt x="252028" y="2031665"/>
                  </a:lnTo>
                  <a:lnTo>
                    <a:pt x="252028" y="519497"/>
                  </a:lnTo>
                  <a:close/>
                  <a:moveTo>
                    <a:pt x="1620000" y="0"/>
                  </a:moveTo>
                  <a:cubicBezTo>
                    <a:pt x="1540462" y="0"/>
                    <a:pt x="1475984" y="64478"/>
                    <a:pt x="1475984" y="144016"/>
                  </a:cubicBezTo>
                  <a:lnTo>
                    <a:pt x="1475984" y="267469"/>
                  </a:lnTo>
                  <a:lnTo>
                    <a:pt x="0" y="267469"/>
                  </a:lnTo>
                  <a:lnTo>
                    <a:pt x="0" y="2283693"/>
                  </a:lnTo>
                  <a:lnTo>
                    <a:pt x="852101" y="2283693"/>
                  </a:lnTo>
                  <a:lnTo>
                    <a:pt x="323771" y="3248012"/>
                  </a:lnTo>
                  <a:lnTo>
                    <a:pt x="621526" y="3248012"/>
                  </a:lnTo>
                  <a:lnTo>
                    <a:pt x="1149856" y="2283693"/>
                  </a:lnTo>
                  <a:lnTo>
                    <a:pt x="2090146" y="2283693"/>
                  </a:lnTo>
                  <a:lnTo>
                    <a:pt x="2618476" y="3248012"/>
                  </a:lnTo>
                  <a:lnTo>
                    <a:pt x="2916231" y="3248012"/>
                  </a:lnTo>
                  <a:lnTo>
                    <a:pt x="2387901" y="2283693"/>
                  </a:lnTo>
                  <a:lnTo>
                    <a:pt x="3240000" y="2283693"/>
                  </a:lnTo>
                  <a:lnTo>
                    <a:pt x="3240000" y="267469"/>
                  </a:lnTo>
                  <a:lnTo>
                    <a:pt x="1764016" y="267469"/>
                  </a:lnTo>
                  <a:lnTo>
                    <a:pt x="1764016" y="144016"/>
                  </a:lnTo>
                  <a:cubicBezTo>
                    <a:pt x="1764016" y="64478"/>
                    <a:pt x="1699538" y="0"/>
                    <a:pt x="1620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grpSp>
          <p:nvGrpSpPr>
            <p:cNvPr id="49" name="그룹 43">
              <a:extLst>
                <a:ext uri="{FF2B5EF4-FFF2-40B4-BE49-F238E27FC236}">
                  <a16:creationId xmlns:a16="http://schemas.microsoft.com/office/drawing/2014/main" id="{FF4CB353-5394-401C-836B-6AE492231362}"/>
                </a:ext>
              </a:extLst>
            </p:cNvPr>
            <p:cNvGrpSpPr/>
            <p:nvPr/>
          </p:nvGrpSpPr>
          <p:grpSpPr>
            <a:xfrm>
              <a:off x="4208243" y="2644948"/>
              <a:ext cx="940156" cy="1298632"/>
              <a:chOff x="4208243" y="2644948"/>
              <a:chExt cx="940156" cy="1298632"/>
            </a:xfrm>
          </p:grpSpPr>
          <p:sp>
            <p:nvSpPr>
              <p:cNvPr id="59" name="Rectangle 15">
                <a:extLst>
                  <a:ext uri="{FF2B5EF4-FFF2-40B4-BE49-F238E27FC236}">
                    <a16:creationId xmlns:a16="http://schemas.microsoft.com/office/drawing/2014/main" id="{908610C5-55F3-4856-B163-D6EDF2A3B260}"/>
                  </a:ext>
                </a:extLst>
              </p:cNvPr>
              <p:cNvSpPr/>
              <p:nvPr/>
            </p:nvSpPr>
            <p:spPr>
              <a:xfrm rot="10800000">
                <a:off x="4208243" y="2644948"/>
                <a:ext cx="940156" cy="907440"/>
              </a:xfrm>
              <a:custGeom>
                <a:avLst/>
                <a:gdLst/>
                <a:ahLst/>
                <a:cxnLst/>
                <a:rect l="l" t="t" r="r" b="b"/>
                <a:pathLst>
                  <a:path w="929571" h="897222">
                    <a:moveTo>
                      <a:pt x="929571" y="731682"/>
                    </a:moveTo>
                    <a:lnTo>
                      <a:pt x="929571" y="897222"/>
                    </a:lnTo>
                    <a:lnTo>
                      <a:pt x="442770" y="897222"/>
                    </a:lnTo>
                    <a:lnTo>
                      <a:pt x="298754" y="897222"/>
                    </a:lnTo>
                    <a:lnTo>
                      <a:pt x="274103" y="897222"/>
                    </a:lnTo>
                    <a:cubicBezTo>
                      <a:pt x="274103" y="613647"/>
                      <a:pt x="176652" y="340818"/>
                      <a:pt x="0" y="123903"/>
                    </a:cubicBezTo>
                    <a:lnTo>
                      <a:pt x="116909" y="0"/>
                    </a:lnTo>
                    <a:cubicBezTo>
                      <a:pt x="291351" y="207479"/>
                      <a:pt x="400795" y="461979"/>
                      <a:pt x="432150" y="73168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0" name="직사각형 39">
                <a:extLst>
                  <a:ext uri="{FF2B5EF4-FFF2-40B4-BE49-F238E27FC236}">
                    <a16:creationId xmlns:a16="http://schemas.microsoft.com/office/drawing/2014/main" id="{DD1C1146-D750-4C3E-AA0C-FFE394228775}"/>
                  </a:ext>
                </a:extLst>
              </p:cNvPr>
              <p:cNvSpPr/>
              <p:nvPr/>
            </p:nvSpPr>
            <p:spPr>
              <a:xfrm rot="8013803">
                <a:off x="4525257" y="3527303"/>
                <a:ext cx="665367" cy="16718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4">
              <a:extLst>
                <a:ext uri="{FF2B5EF4-FFF2-40B4-BE49-F238E27FC236}">
                  <a16:creationId xmlns:a16="http://schemas.microsoft.com/office/drawing/2014/main" id="{865F5BA2-10BE-4C30-AE8B-66AF27F9721B}"/>
                </a:ext>
              </a:extLst>
            </p:cNvPr>
            <p:cNvGrpSpPr/>
            <p:nvPr/>
          </p:nvGrpSpPr>
          <p:grpSpPr>
            <a:xfrm>
              <a:off x="4949768" y="3468925"/>
              <a:ext cx="1023989" cy="1021535"/>
              <a:chOff x="4949768" y="3468925"/>
              <a:chExt cx="1023989" cy="1021535"/>
            </a:xfrm>
          </p:grpSpPr>
          <p:sp>
            <p:nvSpPr>
              <p:cNvPr id="57" name="Rectangle 15">
                <a:extLst>
                  <a:ext uri="{FF2B5EF4-FFF2-40B4-BE49-F238E27FC236}">
                    <a16:creationId xmlns:a16="http://schemas.microsoft.com/office/drawing/2014/main" id="{A8AEA913-92D0-4F18-B84B-2632FEB8F871}"/>
                  </a:ext>
                </a:extLst>
              </p:cNvPr>
              <p:cNvSpPr/>
              <p:nvPr/>
            </p:nvSpPr>
            <p:spPr>
              <a:xfrm rot="8033242">
                <a:off x="4933409" y="3485284"/>
                <a:ext cx="940158" cy="907439"/>
              </a:xfrm>
              <a:custGeom>
                <a:avLst/>
                <a:gdLst/>
                <a:ahLst/>
                <a:cxnLst/>
                <a:rect l="l" t="t" r="r" b="b"/>
                <a:pathLst>
                  <a:path w="929571" h="897222">
                    <a:moveTo>
                      <a:pt x="929571" y="731682"/>
                    </a:moveTo>
                    <a:lnTo>
                      <a:pt x="929571" y="897222"/>
                    </a:lnTo>
                    <a:lnTo>
                      <a:pt x="442770" y="897222"/>
                    </a:lnTo>
                    <a:lnTo>
                      <a:pt x="298754" y="897222"/>
                    </a:lnTo>
                    <a:lnTo>
                      <a:pt x="274103" y="897222"/>
                    </a:lnTo>
                    <a:cubicBezTo>
                      <a:pt x="274103" y="613647"/>
                      <a:pt x="176652" y="340818"/>
                      <a:pt x="0" y="123903"/>
                    </a:cubicBezTo>
                    <a:lnTo>
                      <a:pt x="116909" y="0"/>
                    </a:lnTo>
                    <a:cubicBezTo>
                      <a:pt x="291351" y="207479"/>
                      <a:pt x="400795" y="461979"/>
                      <a:pt x="432150" y="73168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40">
                <a:extLst>
                  <a:ext uri="{FF2B5EF4-FFF2-40B4-BE49-F238E27FC236}">
                    <a16:creationId xmlns:a16="http://schemas.microsoft.com/office/drawing/2014/main" id="{5E124F88-6757-4964-9228-F96E326388C4}"/>
                  </a:ext>
                </a:extLst>
              </p:cNvPr>
              <p:cNvSpPr/>
              <p:nvPr/>
            </p:nvSpPr>
            <p:spPr>
              <a:xfrm rot="5400000">
                <a:off x="5557480" y="4074183"/>
                <a:ext cx="665367" cy="16718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45">
              <a:extLst>
                <a:ext uri="{FF2B5EF4-FFF2-40B4-BE49-F238E27FC236}">
                  <a16:creationId xmlns:a16="http://schemas.microsoft.com/office/drawing/2014/main" id="{A0E380D1-830A-4D69-B573-58F7EEA169CA}"/>
                </a:ext>
              </a:extLst>
            </p:cNvPr>
            <p:cNvGrpSpPr/>
            <p:nvPr/>
          </p:nvGrpSpPr>
          <p:grpSpPr>
            <a:xfrm>
              <a:off x="6039431" y="3513963"/>
              <a:ext cx="1041907" cy="982036"/>
              <a:chOff x="6039431" y="3513963"/>
              <a:chExt cx="1041907" cy="982036"/>
            </a:xfrm>
          </p:grpSpPr>
          <p:sp>
            <p:nvSpPr>
              <p:cNvPr id="55" name="Rectangle 15">
                <a:extLst>
                  <a:ext uri="{FF2B5EF4-FFF2-40B4-BE49-F238E27FC236}">
                    <a16:creationId xmlns:a16="http://schemas.microsoft.com/office/drawing/2014/main" id="{CD6097C7-30D5-4FFD-A105-02D074143401}"/>
                  </a:ext>
                </a:extLst>
              </p:cNvPr>
              <p:cNvSpPr/>
              <p:nvPr/>
            </p:nvSpPr>
            <p:spPr>
              <a:xfrm rot="5400000">
                <a:off x="6023072" y="3572201"/>
                <a:ext cx="940157" cy="907439"/>
              </a:xfrm>
              <a:custGeom>
                <a:avLst/>
                <a:gdLst/>
                <a:ahLst/>
                <a:cxnLst/>
                <a:rect l="l" t="t" r="r" b="b"/>
                <a:pathLst>
                  <a:path w="929571" h="897222">
                    <a:moveTo>
                      <a:pt x="929571" y="731682"/>
                    </a:moveTo>
                    <a:lnTo>
                      <a:pt x="929571" y="897222"/>
                    </a:lnTo>
                    <a:lnTo>
                      <a:pt x="442770" y="897222"/>
                    </a:lnTo>
                    <a:lnTo>
                      <a:pt x="298754" y="897222"/>
                    </a:lnTo>
                    <a:lnTo>
                      <a:pt x="274103" y="897222"/>
                    </a:lnTo>
                    <a:cubicBezTo>
                      <a:pt x="274103" y="613647"/>
                      <a:pt x="176652" y="340818"/>
                      <a:pt x="0" y="123903"/>
                    </a:cubicBezTo>
                    <a:lnTo>
                      <a:pt x="116909" y="0"/>
                    </a:lnTo>
                    <a:cubicBezTo>
                      <a:pt x="291351" y="207479"/>
                      <a:pt x="400795" y="461979"/>
                      <a:pt x="432150" y="73168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41">
                <a:extLst>
                  <a:ext uri="{FF2B5EF4-FFF2-40B4-BE49-F238E27FC236}">
                    <a16:creationId xmlns:a16="http://schemas.microsoft.com/office/drawing/2014/main" id="{A66988D2-5EE1-41E0-8FB9-B236BD886627}"/>
                  </a:ext>
                </a:extLst>
              </p:cNvPr>
              <p:cNvSpPr/>
              <p:nvPr/>
            </p:nvSpPr>
            <p:spPr>
              <a:xfrm rot="2700000">
                <a:off x="6665061" y="3763053"/>
                <a:ext cx="665367" cy="1671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46">
              <a:extLst>
                <a:ext uri="{FF2B5EF4-FFF2-40B4-BE49-F238E27FC236}">
                  <a16:creationId xmlns:a16="http://schemas.microsoft.com/office/drawing/2014/main" id="{EA465519-3AAF-4B86-BD49-33B9ED4EA9B3}"/>
                </a:ext>
              </a:extLst>
            </p:cNvPr>
            <p:cNvGrpSpPr/>
            <p:nvPr/>
          </p:nvGrpSpPr>
          <p:grpSpPr>
            <a:xfrm>
              <a:off x="6863408" y="2730302"/>
              <a:ext cx="1026294" cy="1024172"/>
              <a:chOff x="6863408" y="2730302"/>
              <a:chExt cx="1026294" cy="1024172"/>
            </a:xfrm>
          </p:grpSpPr>
          <p:sp>
            <p:nvSpPr>
              <p:cNvPr id="53" name="Rectangle 15">
                <a:extLst>
                  <a:ext uri="{FF2B5EF4-FFF2-40B4-BE49-F238E27FC236}">
                    <a16:creationId xmlns:a16="http://schemas.microsoft.com/office/drawing/2014/main" id="{5EA1E711-66CD-41B8-84C0-6CAF2168C84D}"/>
                  </a:ext>
                </a:extLst>
              </p:cNvPr>
              <p:cNvSpPr/>
              <p:nvPr/>
            </p:nvSpPr>
            <p:spPr>
              <a:xfrm rot="2633242">
                <a:off x="6863408" y="2847034"/>
                <a:ext cx="940157" cy="907440"/>
              </a:xfrm>
              <a:custGeom>
                <a:avLst/>
                <a:gdLst/>
                <a:ahLst/>
                <a:cxnLst/>
                <a:rect l="l" t="t" r="r" b="b"/>
                <a:pathLst>
                  <a:path w="929571" h="897222">
                    <a:moveTo>
                      <a:pt x="929571" y="731682"/>
                    </a:moveTo>
                    <a:lnTo>
                      <a:pt x="929571" y="897222"/>
                    </a:lnTo>
                    <a:lnTo>
                      <a:pt x="442770" y="897222"/>
                    </a:lnTo>
                    <a:lnTo>
                      <a:pt x="298754" y="897222"/>
                    </a:lnTo>
                    <a:lnTo>
                      <a:pt x="274103" y="897222"/>
                    </a:lnTo>
                    <a:cubicBezTo>
                      <a:pt x="274103" y="613647"/>
                      <a:pt x="176652" y="340818"/>
                      <a:pt x="0" y="123903"/>
                    </a:cubicBezTo>
                    <a:lnTo>
                      <a:pt x="116909" y="0"/>
                    </a:lnTo>
                    <a:cubicBezTo>
                      <a:pt x="291351" y="207479"/>
                      <a:pt x="400795" y="461979"/>
                      <a:pt x="432150" y="73168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42">
                <a:extLst>
                  <a:ext uri="{FF2B5EF4-FFF2-40B4-BE49-F238E27FC236}">
                    <a16:creationId xmlns:a16="http://schemas.microsoft.com/office/drawing/2014/main" id="{91F199D2-CA64-4599-BE1E-D35BEB00598B}"/>
                  </a:ext>
                </a:extLst>
              </p:cNvPr>
              <p:cNvSpPr/>
              <p:nvPr/>
            </p:nvSpPr>
            <p:spPr>
              <a:xfrm>
                <a:off x="7224335" y="2730302"/>
                <a:ext cx="665367" cy="16718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026" name="Picture 2" descr="C# Development Fundamentals Learning Path | Pluralsigh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6834" y="2726566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crosoft Visual Studio — Wikipédi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2" y="3289059"/>
            <a:ext cx="3178824" cy="317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Bitmap là gì? Có nên sử dụng Bitmap trong in ấn ảnh">
            <a:extLst>
              <a:ext uri="{FF2B5EF4-FFF2-40B4-BE49-F238E27FC236}">
                <a16:creationId xmlns:a16="http://schemas.microsoft.com/office/drawing/2014/main" id="{FF470A96-D849-48A3-9949-5139265B8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116" y="7888239"/>
            <a:ext cx="2846552" cy="1581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484315" y="-513381"/>
            <a:ext cx="1069544" cy="102676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7325FDD-46C1-45F4-B06F-11F27F131049}"/>
              </a:ext>
            </a:extLst>
          </p:cNvPr>
          <p:cNvSpPr txBox="1"/>
          <p:nvPr/>
        </p:nvSpPr>
        <p:spPr>
          <a:xfrm>
            <a:off x="4724400" y="1028699"/>
            <a:ext cx="806745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</a:t>
            </a:r>
            <a:r>
              <a:rPr lang="en-US" sz="6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endParaRPr lang="vi-VN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/>
          <p:cNvSpPr/>
          <p:nvPr/>
        </p:nvSpPr>
        <p:spPr>
          <a:xfrm>
            <a:off x="788055" y="3895860"/>
            <a:ext cx="4907655" cy="157808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22" name="AutoShape 3"/>
          <p:cNvSpPr/>
          <p:nvPr/>
        </p:nvSpPr>
        <p:spPr>
          <a:xfrm>
            <a:off x="642900" y="3653096"/>
            <a:ext cx="4907655" cy="1609696"/>
          </a:xfrm>
          <a:prstGeom prst="rect">
            <a:avLst/>
          </a:prstGeom>
          <a:solidFill>
            <a:schemeClr val="bg1"/>
          </a:solidFill>
        </p:spPr>
      </p:sp>
      <p:sp>
        <p:nvSpPr>
          <p:cNvPr id="23" name="Rectangle 22"/>
          <p:cNvSpPr/>
          <p:nvPr/>
        </p:nvSpPr>
        <p:spPr>
          <a:xfrm>
            <a:off x="792932" y="3895860"/>
            <a:ext cx="453626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err="1">
                <a:latin typeface="Joanna" pitchFamily="18" charset="0"/>
                <a:ea typeface="Joanna" pitchFamily="18" charset="0"/>
                <a:cs typeface="Joanna" pitchFamily="18" charset="0"/>
              </a:rPr>
              <a:t>Chức</a:t>
            </a:r>
            <a:r>
              <a:rPr lang="en-US" sz="3200" dirty="0">
                <a:latin typeface="Joanna" pitchFamily="18" charset="0"/>
                <a:ea typeface="Joanna" pitchFamily="18" charset="0"/>
                <a:cs typeface="Joanna" pitchFamily="18" charset="0"/>
              </a:rPr>
              <a:t> </a:t>
            </a:r>
            <a:r>
              <a:rPr lang="en-US" sz="3200" dirty="0" err="1">
                <a:latin typeface="Joanna" pitchFamily="18" charset="0"/>
                <a:ea typeface="Joanna" pitchFamily="18" charset="0"/>
                <a:cs typeface="Joanna" pitchFamily="18" charset="0"/>
              </a:rPr>
              <a:t>năng</a:t>
            </a:r>
            <a:r>
              <a:rPr lang="en-US" sz="3200" dirty="0">
                <a:latin typeface="Joanna" pitchFamily="18" charset="0"/>
                <a:ea typeface="Joanna" pitchFamily="18" charset="0"/>
                <a:cs typeface="Joanna" pitchFamily="18" charset="0"/>
              </a:rPr>
              <a:t> </a:t>
            </a:r>
            <a:r>
              <a:rPr lang="en-US" sz="3200" dirty="0" err="1">
                <a:latin typeface="Joanna" pitchFamily="18" charset="0"/>
                <a:ea typeface="Joanna" pitchFamily="18" charset="0"/>
                <a:cs typeface="Joanna" pitchFamily="18" charset="0"/>
              </a:rPr>
              <a:t>mở</a:t>
            </a:r>
            <a:r>
              <a:rPr lang="en-US" sz="3200" dirty="0">
                <a:latin typeface="Joanna" pitchFamily="18" charset="0"/>
                <a:ea typeface="Joanna" pitchFamily="18" charset="0"/>
                <a:cs typeface="Joanna" pitchFamily="18" charset="0"/>
              </a:rPr>
              <a:t> </a:t>
            </a:r>
            <a:r>
              <a:rPr lang="en-US" sz="3200" dirty="0" err="1">
                <a:latin typeface="Joanna" pitchFamily="18" charset="0"/>
                <a:ea typeface="Joanna" pitchFamily="18" charset="0"/>
                <a:cs typeface="Joanna" pitchFamily="18" charset="0"/>
              </a:rPr>
              <a:t>và</a:t>
            </a:r>
            <a:r>
              <a:rPr lang="en-US" sz="3200" dirty="0">
                <a:latin typeface="Joanna" pitchFamily="18" charset="0"/>
                <a:ea typeface="Joanna" pitchFamily="18" charset="0"/>
                <a:cs typeface="Joanna" pitchFamily="18" charset="0"/>
              </a:rPr>
              <a:t> </a:t>
            </a:r>
            <a:r>
              <a:rPr lang="en-US" sz="3200" dirty="0" err="1">
                <a:latin typeface="Joanna" pitchFamily="18" charset="0"/>
                <a:ea typeface="Joanna" pitchFamily="18" charset="0"/>
                <a:cs typeface="Joanna" pitchFamily="18" charset="0"/>
              </a:rPr>
              <a:t>lưu</a:t>
            </a:r>
            <a:r>
              <a:rPr lang="en-US" sz="3200" dirty="0">
                <a:latin typeface="Joanna" pitchFamily="18" charset="0"/>
                <a:ea typeface="Joanna" pitchFamily="18" charset="0"/>
                <a:cs typeface="Joanna" pitchFamily="18" charset="0"/>
              </a:rPr>
              <a:t> </a:t>
            </a:r>
            <a:r>
              <a:rPr lang="en-US" sz="3200" dirty="0" err="1">
                <a:latin typeface="Joanna" pitchFamily="18" charset="0"/>
                <a:ea typeface="Joanna" pitchFamily="18" charset="0"/>
                <a:cs typeface="Joanna" pitchFamily="18" charset="0"/>
              </a:rPr>
              <a:t>ảnh</a:t>
            </a:r>
            <a:r>
              <a:rPr lang="en-US" sz="3200" dirty="0">
                <a:latin typeface="Joanna" pitchFamily="18" charset="0"/>
                <a:ea typeface="Joanna" pitchFamily="18" charset="0"/>
                <a:cs typeface="Joanna" pitchFamily="18" charset="0"/>
              </a:rPr>
              <a:t> </a:t>
            </a:r>
            <a:r>
              <a:rPr lang="en-US" sz="3200" dirty="0" err="1">
                <a:latin typeface="Joanna" pitchFamily="18" charset="0"/>
                <a:ea typeface="Joanna" pitchFamily="18" charset="0"/>
                <a:cs typeface="Joanna" pitchFamily="18" charset="0"/>
              </a:rPr>
              <a:t>đã</a:t>
            </a:r>
            <a:r>
              <a:rPr lang="en-US" sz="3200" dirty="0">
                <a:latin typeface="Joanna" pitchFamily="18" charset="0"/>
                <a:ea typeface="Joanna" pitchFamily="18" charset="0"/>
                <a:cs typeface="Joanna" pitchFamily="18" charset="0"/>
              </a:rPr>
              <a:t> </a:t>
            </a:r>
            <a:r>
              <a:rPr lang="en-US" sz="3200" dirty="0" err="1">
                <a:latin typeface="Joanna" pitchFamily="18" charset="0"/>
                <a:ea typeface="Joanna" pitchFamily="18" charset="0"/>
                <a:cs typeface="Joanna" pitchFamily="18" charset="0"/>
              </a:rPr>
              <a:t>xử</a:t>
            </a:r>
            <a:r>
              <a:rPr lang="en-US" sz="3200" dirty="0">
                <a:latin typeface="Joanna" pitchFamily="18" charset="0"/>
                <a:ea typeface="Joanna" pitchFamily="18" charset="0"/>
                <a:cs typeface="Joanna" pitchFamily="18" charset="0"/>
              </a:rPr>
              <a:t> </a:t>
            </a:r>
            <a:r>
              <a:rPr lang="en-US" sz="3200" dirty="0" err="1">
                <a:latin typeface="Joanna" pitchFamily="18" charset="0"/>
                <a:ea typeface="Joanna" pitchFamily="18" charset="0"/>
                <a:cs typeface="Joanna" pitchFamily="18" charset="0"/>
              </a:rPr>
              <a:t>lý</a:t>
            </a:r>
            <a:endParaRPr lang="en-US" sz="3200" dirty="0">
              <a:latin typeface="Joanna" pitchFamily="18" charset="0"/>
              <a:ea typeface="Joanna" pitchFamily="18" charset="0"/>
              <a:cs typeface="Joanna" pitchFamily="18" charset="0"/>
            </a:endParaRPr>
          </a:p>
        </p:txBody>
      </p:sp>
      <p:sp>
        <p:nvSpPr>
          <p:cNvPr id="24" name="AutoShape 2"/>
          <p:cNvSpPr/>
          <p:nvPr/>
        </p:nvSpPr>
        <p:spPr>
          <a:xfrm>
            <a:off x="6622155" y="3892039"/>
            <a:ext cx="4907655" cy="157808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25" name="AutoShape 3"/>
          <p:cNvSpPr/>
          <p:nvPr/>
        </p:nvSpPr>
        <p:spPr>
          <a:xfrm>
            <a:off x="6477000" y="3649275"/>
            <a:ext cx="4907655" cy="1609696"/>
          </a:xfrm>
          <a:prstGeom prst="rect">
            <a:avLst/>
          </a:prstGeom>
          <a:solidFill>
            <a:schemeClr val="bg1"/>
          </a:solidFill>
        </p:spPr>
      </p:sp>
      <p:sp>
        <p:nvSpPr>
          <p:cNvPr id="26" name="Rectangle 25"/>
          <p:cNvSpPr/>
          <p:nvPr/>
        </p:nvSpPr>
        <p:spPr>
          <a:xfrm>
            <a:off x="6627032" y="3892039"/>
            <a:ext cx="453626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err="1">
                <a:latin typeface="Joanna" pitchFamily="18" charset="0"/>
                <a:ea typeface="Joanna" pitchFamily="18" charset="0"/>
                <a:cs typeface="Joanna" pitchFamily="18" charset="0"/>
              </a:rPr>
              <a:t>Chức</a:t>
            </a:r>
            <a:r>
              <a:rPr lang="en-US" sz="3200" dirty="0">
                <a:latin typeface="Joanna" pitchFamily="18" charset="0"/>
                <a:ea typeface="Joanna" pitchFamily="18" charset="0"/>
                <a:cs typeface="Joanna" pitchFamily="18" charset="0"/>
              </a:rPr>
              <a:t> </a:t>
            </a:r>
            <a:r>
              <a:rPr lang="en-US" sz="3200" dirty="0" err="1">
                <a:latin typeface="Joanna" pitchFamily="18" charset="0"/>
                <a:ea typeface="Joanna" pitchFamily="18" charset="0"/>
                <a:cs typeface="Joanna" pitchFamily="18" charset="0"/>
              </a:rPr>
              <a:t>năng</a:t>
            </a:r>
            <a:r>
              <a:rPr lang="en-US" sz="3200" dirty="0">
                <a:latin typeface="Joanna" pitchFamily="18" charset="0"/>
                <a:ea typeface="Joanna" pitchFamily="18" charset="0"/>
                <a:cs typeface="Joanna" pitchFamily="18" charset="0"/>
              </a:rPr>
              <a:t> </a:t>
            </a:r>
            <a:r>
              <a:rPr lang="en-US" sz="3200" dirty="0" err="1">
                <a:latin typeface="Joanna" pitchFamily="18" charset="0"/>
                <a:ea typeface="Joanna" pitchFamily="18" charset="0"/>
                <a:cs typeface="Joanna" pitchFamily="18" charset="0"/>
              </a:rPr>
              <a:t>chuyển</a:t>
            </a:r>
            <a:r>
              <a:rPr lang="en-US" sz="3200" dirty="0">
                <a:latin typeface="Joanna" pitchFamily="18" charset="0"/>
                <a:ea typeface="Joanna" pitchFamily="18" charset="0"/>
                <a:cs typeface="Joanna" pitchFamily="18" charset="0"/>
              </a:rPr>
              <a:t> </a:t>
            </a:r>
            <a:r>
              <a:rPr lang="en-US" sz="3200" dirty="0" err="1">
                <a:latin typeface="Joanna" pitchFamily="18" charset="0"/>
                <a:ea typeface="Joanna" pitchFamily="18" charset="0"/>
                <a:cs typeface="Joanna" pitchFamily="18" charset="0"/>
              </a:rPr>
              <a:t>ảnh</a:t>
            </a:r>
            <a:r>
              <a:rPr lang="en-US" sz="3200" dirty="0">
                <a:latin typeface="Joanna" pitchFamily="18" charset="0"/>
                <a:ea typeface="Joanna" pitchFamily="18" charset="0"/>
                <a:cs typeface="Joanna" pitchFamily="18" charset="0"/>
              </a:rPr>
              <a:t> </a:t>
            </a:r>
            <a:r>
              <a:rPr lang="en-US" sz="3200" dirty="0" err="1">
                <a:latin typeface="Joanna" pitchFamily="18" charset="0"/>
                <a:ea typeface="Joanna" pitchFamily="18" charset="0"/>
                <a:cs typeface="Joanna" pitchFamily="18" charset="0"/>
              </a:rPr>
              <a:t>thành</a:t>
            </a:r>
            <a:r>
              <a:rPr lang="en-US" sz="3200" dirty="0">
                <a:latin typeface="Joanna" pitchFamily="18" charset="0"/>
                <a:ea typeface="Joanna" pitchFamily="18" charset="0"/>
                <a:cs typeface="Joanna" pitchFamily="18" charset="0"/>
              </a:rPr>
              <a:t> </a:t>
            </a:r>
            <a:r>
              <a:rPr lang="en-US" sz="3200" dirty="0" err="1">
                <a:latin typeface="Joanna" pitchFamily="18" charset="0"/>
                <a:ea typeface="Joanna" pitchFamily="18" charset="0"/>
                <a:cs typeface="Joanna" pitchFamily="18" charset="0"/>
              </a:rPr>
              <a:t>màu</a:t>
            </a:r>
            <a:r>
              <a:rPr lang="en-US" sz="3200" dirty="0">
                <a:latin typeface="Joanna" pitchFamily="18" charset="0"/>
                <a:ea typeface="Joanna" pitchFamily="18" charset="0"/>
                <a:cs typeface="Joanna" pitchFamily="18" charset="0"/>
              </a:rPr>
              <a:t> </a:t>
            </a:r>
            <a:r>
              <a:rPr lang="en-US" sz="3200" dirty="0" err="1">
                <a:latin typeface="Joanna" pitchFamily="18" charset="0"/>
                <a:ea typeface="Joanna" pitchFamily="18" charset="0"/>
                <a:cs typeface="Joanna" pitchFamily="18" charset="0"/>
              </a:rPr>
              <a:t>xám</a:t>
            </a:r>
            <a:r>
              <a:rPr lang="en-US" sz="3200" dirty="0">
                <a:latin typeface="Joanna" pitchFamily="18" charset="0"/>
                <a:ea typeface="Joanna" pitchFamily="18" charset="0"/>
                <a:cs typeface="Joanna" pitchFamily="18" charset="0"/>
              </a:rPr>
              <a:t> </a:t>
            </a:r>
            <a:r>
              <a:rPr lang="en-US" sz="3200" dirty="0" err="1">
                <a:latin typeface="Joanna" pitchFamily="18" charset="0"/>
                <a:ea typeface="Joanna" pitchFamily="18" charset="0"/>
                <a:cs typeface="Joanna" pitchFamily="18" charset="0"/>
              </a:rPr>
              <a:t>và</a:t>
            </a:r>
            <a:r>
              <a:rPr lang="en-US" sz="3200" dirty="0">
                <a:latin typeface="Joanna" pitchFamily="18" charset="0"/>
                <a:ea typeface="Joanna" pitchFamily="18" charset="0"/>
                <a:cs typeface="Joanna" pitchFamily="18" charset="0"/>
              </a:rPr>
              <a:t> </a:t>
            </a:r>
            <a:r>
              <a:rPr lang="en-US" sz="3200" dirty="0" err="1">
                <a:latin typeface="Joanna" pitchFamily="18" charset="0"/>
                <a:ea typeface="Joanna" pitchFamily="18" charset="0"/>
                <a:cs typeface="Joanna" pitchFamily="18" charset="0"/>
              </a:rPr>
              <a:t>âm</a:t>
            </a:r>
            <a:r>
              <a:rPr lang="en-US" sz="3200" dirty="0">
                <a:latin typeface="Joanna" pitchFamily="18" charset="0"/>
                <a:ea typeface="Joanna" pitchFamily="18" charset="0"/>
                <a:cs typeface="Joanna" pitchFamily="18" charset="0"/>
              </a:rPr>
              <a:t> </a:t>
            </a:r>
            <a:r>
              <a:rPr lang="en-US" sz="3200" dirty="0" err="1">
                <a:latin typeface="Joanna" pitchFamily="18" charset="0"/>
                <a:ea typeface="Joanna" pitchFamily="18" charset="0"/>
                <a:cs typeface="Joanna" pitchFamily="18" charset="0"/>
              </a:rPr>
              <a:t>bản</a:t>
            </a:r>
            <a:endParaRPr lang="en-US" sz="3200" dirty="0">
              <a:latin typeface="Joanna" pitchFamily="18" charset="0"/>
              <a:ea typeface="Joanna" pitchFamily="18" charset="0"/>
              <a:cs typeface="Joanna" pitchFamily="18" charset="0"/>
            </a:endParaRPr>
          </a:p>
        </p:txBody>
      </p:sp>
      <p:sp>
        <p:nvSpPr>
          <p:cNvPr id="27" name="AutoShape 2"/>
          <p:cNvSpPr/>
          <p:nvPr/>
        </p:nvSpPr>
        <p:spPr>
          <a:xfrm>
            <a:off x="12629470" y="3868564"/>
            <a:ext cx="4907655" cy="157808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28" name="AutoShape 3"/>
          <p:cNvSpPr/>
          <p:nvPr/>
        </p:nvSpPr>
        <p:spPr>
          <a:xfrm>
            <a:off x="12484315" y="3625800"/>
            <a:ext cx="4907655" cy="1609696"/>
          </a:xfrm>
          <a:prstGeom prst="rect">
            <a:avLst/>
          </a:prstGeom>
          <a:solidFill>
            <a:schemeClr val="bg1"/>
          </a:solidFill>
        </p:spPr>
      </p:sp>
      <p:sp>
        <p:nvSpPr>
          <p:cNvPr id="29" name="Rectangle 28"/>
          <p:cNvSpPr/>
          <p:nvPr/>
        </p:nvSpPr>
        <p:spPr>
          <a:xfrm>
            <a:off x="12634347" y="3868564"/>
            <a:ext cx="453626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err="1">
                <a:latin typeface="Joanna" pitchFamily="18" charset="0"/>
                <a:ea typeface="Joanna" pitchFamily="18" charset="0"/>
                <a:cs typeface="Joanna" pitchFamily="18" charset="0"/>
              </a:rPr>
              <a:t>Tìm</a:t>
            </a:r>
            <a:r>
              <a:rPr lang="en-US" sz="3200" dirty="0">
                <a:latin typeface="Joanna" pitchFamily="18" charset="0"/>
                <a:ea typeface="Joanna" pitchFamily="18" charset="0"/>
                <a:cs typeface="Joanna" pitchFamily="18" charset="0"/>
              </a:rPr>
              <a:t> </a:t>
            </a:r>
            <a:r>
              <a:rPr lang="en-US" sz="3200" dirty="0" err="1">
                <a:latin typeface="Joanna" pitchFamily="18" charset="0"/>
                <a:ea typeface="Joanna" pitchFamily="18" charset="0"/>
                <a:cs typeface="Joanna" pitchFamily="18" charset="0"/>
              </a:rPr>
              <a:t>kiếm</a:t>
            </a:r>
            <a:r>
              <a:rPr lang="en-US" sz="3200" dirty="0">
                <a:latin typeface="Joanna" pitchFamily="18" charset="0"/>
                <a:ea typeface="Joanna" pitchFamily="18" charset="0"/>
                <a:cs typeface="Joanna" pitchFamily="18" charset="0"/>
              </a:rPr>
              <a:t> </a:t>
            </a:r>
            <a:r>
              <a:rPr lang="en-US" sz="3200" dirty="0" err="1">
                <a:latin typeface="Joanna" pitchFamily="18" charset="0"/>
                <a:ea typeface="Joanna" pitchFamily="18" charset="0"/>
                <a:cs typeface="Joanna" pitchFamily="18" charset="0"/>
              </a:rPr>
              <a:t>với</a:t>
            </a:r>
            <a:r>
              <a:rPr lang="en-US" sz="3200" dirty="0">
                <a:latin typeface="Joanna" pitchFamily="18" charset="0"/>
                <a:ea typeface="Joanna" pitchFamily="18" charset="0"/>
                <a:cs typeface="Joanna" pitchFamily="18" charset="0"/>
              </a:rPr>
              <a:t> </a:t>
            </a:r>
            <a:r>
              <a:rPr lang="en-US" sz="3200" dirty="0" err="1">
                <a:latin typeface="Joanna" pitchFamily="18" charset="0"/>
                <a:ea typeface="Joanna" pitchFamily="18" charset="0"/>
                <a:cs typeface="Joanna" pitchFamily="18" charset="0"/>
              </a:rPr>
              <a:t>thanh</a:t>
            </a:r>
            <a:r>
              <a:rPr lang="en-US" sz="3200" dirty="0">
                <a:latin typeface="Joanna" pitchFamily="18" charset="0"/>
                <a:ea typeface="Joanna" pitchFamily="18" charset="0"/>
                <a:cs typeface="Joanna" pitchFamily="18" charset="0"/>
              </a:rPr>
              <a:t> </a:t>
            </a:r>
            <a:r>
              <a:rPr lang="en-US" sz="3200" dirty="0" err="1">
                <a:latin typeface="Joanna" pitchFamily="18" charset="0"/>
                <a:ea typeface="Joanna" pitchFamily="18" charset="0"/>
                <a:cs typeface="Joanna" pitchFamily="18" charset="0"/>
              </a:rPr>
              <a:t>địa</a:t>
            </a:r>
            <a:r>
              <a:rPr lang="en-US" sz="3200" dirty="0">
                <a:latin typeface="Joanna" pitchFamily="18" charset="0"/>
                <a:ea typeface="Joanna" pitchFamily="18" charset="0"/>
                <a:cs typeface="Joanna" pitchFamily="18" charset="0"/>
              </a:rPr>
              <a:t> </a:t>
            </a:r>
            <a:r>
              <a:rPr lang="en-US" sz="3200" dirty="0" err="1">
                <a:latin typeface="Joanna" pitchFamily="18" charset="0"/>
                <a:ea typeface="Joanna" pitchFamily="18" charset="0"/>
                <a:cs typeface="Joanna" pitchFamily="18" charset="0"/>
              </a:rPr>
              <a:t>chỉ</a:t>
            </a:r>
            <a:endParaRPr lang="en-US" sz="3200" dirty="0">
              <a:latin typeface="Joanna" pitchFamily="18" charset="0"/>
              <a:ea typeface="Joanna" pitchFamily="18" charset="0"/>
              <a:cs typeface="Joanna" pitchFamily="18" charset="0"/>
            </a:endParaRPr>
          </a:p>
        </p:txBody>
      </p:sp>
      <p:sp>
        <p:nvSpPr>
          <p:cNvPr id="30" name="AutoShape 2"/>
          <p:cNvSpPr/>
          <p:nvPr/>
        </p:nvSpPr>
        <p:spPr>
          <a:xfrm>
            <a:off x="768600" y="6537220"/>
            <a:ext cx="4907655" cy="157808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31" name="AutoShape 3"/>
          <p:cNvSpPr/>
          <p:nvPr/>
        </p:nvSpPr>
        <p:spPr>
          <a:xfrm>
            <a:off x="623445" y="6294456"/>
            <a:ext cx="4907655" cy="1609696"/>
          </a:xfrm>
          <a:prstGeom prst="rect">
            <a:avLst/>
          </a:prstGeom>
          <a:solidFill>
            <a:schemeClr val="bg1"/>
          </a:solidFill>
        </p:spPr>
      </p:sp>
      <p:sp>
        <p:nvSpPr>
          <p:cNvPr id="32" name="Rectangle 31"/>
          <p:cNvSpPr/>
          <p:nvPr/>
        </p:nvSpPr>
        <p:spPr>
          <a:xfrm>
            <a:off x="773477" y="6537220"/>
            <a:ext cx="453626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err="1">
                <a:latin typeface="Joanna" pitchFamily="18" charset="0"/>
                <a:ea typeface="Joanna" pitchFamily="18" charset="0"/>
                <a:cs typeface="Joanna" pitchFamily="18" charset="0"/>
              </a:rPr>
              <a:t>Chức</a:t>
            </a:r>
            <a:r>
              <a:rPr lang="en-US" sz="3200" dirty="0">
                <a:latin typeface="Joanna" pitchFamily="18" charset="0"/>
                <a:ea typeface="Joanna" pitchFamily="18" charset="0"/>
                <a:cs typeface="Joanna" pitchFamily="18" charset="0"/>
              </a:rPr>
              <a:t> </a:t>
            </a:r>
            <a:r>
              <a:rPr lang="en-US" sz="3200" dirty="0" err="1">
                <a:latin typeface="Joanna" pitchFamily="18" charset="0"/>
                <a:ea typeface="Joanna" pitchFamily="18" charset="0"/>
                <a:cs typeface="Joanna" pitchFamily="18" charset="0"/>
              </a:rPr>
              <a:t>năng</a:t>
            </a:r>
            <a:r>
              <a:rPr lang="en-US" sz="3200" dirty="0">
                <a:latin typeface="Joanna" pitchFamily="18" charset="0"/>
                <a:ea typeface="Joanna" pitchFamily="18" charset="0"/>
                <a:cs typeface="Joanna" pitchFamily="18" charset="0"/>
              </a:rPr>
              <a:t> </a:t>
            </a:r>
            <a:r>
              <a:rPr lang="en-US" sz="3200" dirty="0" err="1">
                <a:latin typeface="Joanna" pitchFamily="18" charset="0"/>
                <a:ea typeface="Joanna" pitchFamily="18" charset="0"/>
                <a:cs typeface="Joanna" pitchFamily="18" charset="0"/>
              </a:rPr>
              <a:t>hiển</a:t>
            </a:r>
            <a:r>
              <a:rPr lang="en-US" sz="3200" dirty="0">
                <a:latin typeface="Joanna" pitchFamily="18" charset="0"/>
                <a:ea typeface="Joanna" pitchFamily="18" charset="0"/>
                <a:cs typeface="Joanna" pitchFamily="18" charset="0"/>
              </a:rPr>
              <a:t> </a:t>
            </a:r>
            <a:r>
              <a:rPr lang="en-US" sz="3200" dirty="0" err="1">
                <a:latin typeface="Joanna" pitchFamily="18" charset="0"/>
                <a:ea typeface="Joanna" pitchFamily="18" charset="0"/>
                <a:cs typeface="Joanna" pitchFamily="18" charset="0"/>
              </a:rPr>
              <a:t>thị</a:t>
            </a:r>
            <a:r>
              <a:rPr lang="en-US" sz="3200" dirty="0">
                <a:latin typeface="Joanna" pitchFamily="18" charset="0"/>
                <a:ea typeface="Joanna" pitchFamily="18" charset="0"/>
                <a:cs typeface="Joanna" pitchFamily="18" charset="0"/>
              </a:rPr>
              <a:t> </a:t>
            </a:r>
            <a:r>
              <a:rPr lang="en-US" sz="3200" dirty="0" err="1">
                <a:latin typeface="Joanna" pitchFamily="18" charset="0"/>
                <a:ea typeface="Joanna" pitchFamily="18" charset="0"/>
                <a:cs typeface="Joanna" pitchFamily="18" charset="0"/>
              </a:rPr>
              <a:t>và</a:t>
            </a:r>
            <a:r>
              <a:rPr lang="en-US" sz="3200" dirty="0">
                <a:latin typeface="Joanna" pitchFamily="18" charset="0"/>
                <a:ea typeface="Joanna" pitchFamily="18" charset="0"/>
                <a:cs typeface="Joanna" pitchFamily="18" charset="0"/>
              </a:rPr>
              <a:t> </a:t>
            </a:r>
            <a:r>
              <a:rPr lang="en-US" sz="3200" dirty="0" err="1">
                <a:latin typeface="Joanna" pitchFamily="18" charset="0"/>
                <a:ea typeface="Joanna" pitchFamily="18" charset="0"/>
                <a:cs typeface="Joanna" pitchFamily="18" charset="0"/>
              </a:rPr>
              <a:t>cân</a:t>
            </a:r>
            <a:r>
              <a:rPr lang="en-US" sz="3200" dirty="0">
                <a:latin typeface="Joanna" pitchFamily="18" charset="0"/>
                <a:ea typeface="Joanna" pitchFamily="18" charset="0"/>
                <a:cs typeface="Joanna" pitchFamily="18" charset="0"/>
              </a:rPr>
              <a:t> </a:t>
            </a:r>
            <a:r>
              <a:rPr lang="en-US" sz="3200" dirty="0" err="1">
                <a:latin typeface="Joanna" pitchFamily="18" charset="0"/>
                <a:ea typeface="Joanna" pitchFamily="18" charset="0"/>
                <a:cs typeface="Joanna" pitchFamily="18" charset="0"/>
              </a:rPr>
              <a:t>bằng</a:t>
            </a:r>
            <a:r>
              <a:rPr lang="en-US" sz="3200" dirty="0">
                <a:latin typeface="Joanna" pitchFamily="18" charset="0"/>
                <a:ea typeface="Joanna" pitchFamily="18" charset="0"/>
                <a:cs typeface="Joanna" pitchFamily="18" charset="0"/>
              </a:rPr>
              <a:t> Histogram</a:t>
            </a:r>
          </a:p>
        </p:txBody>
      </p:sp>
      <p:sp>
        <p:nvSpPr>
          <p:cNvPr id="33" name="AutoShape 2"/>
          <p:cNvSpPr/>
          <p:nvPr/>
        </p:nvSpPr>
        <p:spPr>
          <a:xfrm>
            <a:off x="6622155" y="6537220"/>
            <a:ext cx="4907655" cy="157808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34" name="AutoShape 3"/>
          <p:cNvSpPr/>
          <p:nvPr/>
        </p:nvSpPr>
        <p:spPr>
          <a:xfrm>
            <a:off x="6477000" y="6294456"/>
            <a:ext cx="4907655" cy="1609696"/>
          </a:xfrm>
          <a:prstGeom prst="rect">
            <a:avLst/>
          </a:prstGeom>
          <a:solidFill>
            <a:schemeClr val="bg1"/>
          </a:solidFill>
        </p:spPr>
      </p:sp>
      <p:sp>
        <p:nvSpPr>
          <p:cNvPr id="35" name="Rectangle 34"/>
          <p:cNvSpPr/>
          <p:nvPr/>
        </p:nvSpPr>
        <p:spPr>
          <a:xfrm>
            <a:off x="6627032" y="6537220"/>
            <a:ext cx="453626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err="1">
                <a:latin typeface="Joanna" pitchFamily="18" charset="0"/>
                <a:ea typeface="Joanna" pitchFamily="18" charset="0"/>
                <a:cs typeface="Joanna" pitchFamily="18" charset="0"/>
              </a:rPr>
              <a:t>Chức</a:t>
            </a:r>
            <a:r>
              <a:rPr lang="en-US" sz="3200" dirty="0">
                <a:latin typeface="Joanna" pitchFamily="18" charset="0"/>
                <a:ea typeface="Joanna" pitchFamily="18" charset="0"/>
                <a:cs typeface="Joanna" pitchFamily="18" charset="0"/>
              </a:rPr>
              <a:t> </a:t>
            </a:r>
            <a:r>
              <a:rPr lang="en-US" sz="3200" dirty="0" err="1">
                <a:latin typeface="Joanna" pitchFamily="18" charset="0"/>
                <a:ea typeface="Joanna" pitchFamily="18" charset="0"/>
                <a:cs typeface="Joanna" pitchFamily="18" charset="0"/>
              </a:rPr>
              <a:t>năng</a:t>
            </a:r>
            <a:r>
              <a:rPr lang="en-US" sz="3200" dirty="0">
                <a:latin typeface="Joanna" pitchFamily="18" charset="0"/>
                <a:ea typeface="Joanna" pitchFamily="18" charset="0"/>
                <a:cs typeface="Joanna" pitchFamily="18" charset="0"/>
              </a:rPr>
              <a:t> </a:t>
            </a:r>
            <a:r>
              <a:rPr lang="en-US" sz="3200" dirty="0" err="1">
                <a:latin typeface="Joanna" pitchFamily="18" charset="0"/>
                <a:ea typeface="Joanna" pitchFamily="18" charset="0"/>
                <a:cs typeface="Joanna" pitchFamily="18" charset="0"/>
              </a:rPr>
              <a:t>hiệu</a:t>
            </a:r>
            <a:r>
              <a:rPr lang="en-US" sz="3200" dirty="0">
                <a:latin typeface="Joanna" pitchFamily="18" charset="0"/>
                <a:ea typeface="Joanna" pitchFamily="18" charset="0"/>
                <a:cs typeface="Joanna" pitchFamily="18" charset="0"/>
              </a:rPr>
              <a:t> </a:t>
            </a:r>
            <a:r>
              <a:rPr lang="en-US" sz="3200" dirty="0" err="1">
                <a:latin typeface="Joanna" pitchFamily="18" charset="0"/>
                <a:ea typeface="Joanna" pitchFamily="18" charset="0"/>
                <a:cs typeface="Joanna" pitchFamily="18" charset="0"/>
              </a:rPr>
              <a:t>chỉnh</a:t>
            </a:r>
            <a:r>
              <a:rPr lang="en-US" sz="3200" dirty="0">
                <a:latin typeface="Joanna" pitchFamily="18" charset="0"/>
                <a:ea typeface="Joanna" pitchFamily="18" charset="0"/>
                <a:cs typeface="Joanna" pitchFamily="18" charset="0"/>
              </a:rPr>
              <a:t> </a:t>
            </a:r>
            <a:r>
              <a:rPr lang="en-US" sz="3200" dirty="0" err="1">
                <a:latin typeface="Joanna" pitchFamily="18" charset="0"/>
                <a:ea typeface="Joanna" pitchFamily="18" charset="0"/>
                <a:cs typeface="Joanna" pitchFamily="18" charset="0"/>
              </a:rPr>
              <a:t>thay</a:t>
            </a:r>
            <a:r>
              <a:rPr lang="en-US" sz="3200" dirty="0">
                <a:latin typeface="Joanna" pitchFamily="18" charset="0"/>
                <a:ea typeface="Joanna" pitchFamily="18" charset="0"/>
                <a:cs typeface="Joanna" pitchFamily="18" charset="0"/>
              </a:rPr>
              <a:t> </a:t>
            </a:r>
            <a:r>
              <a:rPr lang="en-US" sz="3200" dirty="0" err="1">
                <a:latin typeface="Joanna" pitchFamily="18" charset="0"/>
                <a:ea typeface="Joanna" pitchFamily="18" charset="0"/>
                <a:cs typeface="Joanna" pitchFamily="18" charset="0"/>
              </a:rPr>
              <a:t>đổi</a:t>
            </a:r>
            <a:r>
              <a:rPr lang="en-US" sz="3200" dirty="0">
                <a:latin typeface="Joanna" pitchFamily="18" charset="0"/>
                <a:ea typeface="Joanna" pitchFamily="18" charset="0"/>
                <a:cs typeface="Joanna" pitchFamily="18" charset="0"/>
              </a:rPr>
              <a:t> </a:t>
            </a:r>
            <a:r>
              <a:rPr lang="en-US" sz="3200" dirty="0" err="1">
                <a:latin typeface="Joanna" pitchFamily="18" charset="0"/>
                <a:ea typeface="Joanna" pitchFamily="18" charset="0"/>
                <a:cs typeface="Joanna" pitchFamily="18" charset="0"/>
              </a:rPr>
              <a:t>màu</a:t>
            </a:r>
            <a:r>
              <a:rPr lang="en-US" sz="3200" dirty="0">
                <a:latin typeface="Joanna" pitchFamily="18" charset="0"/>
                <a:ea typeface="Joanna" pitchFamily="18" charset="0"/>
                <a:cs typeface="Joanna" pitchFamily="18" charset="0"/>
              </a:rPr>
              <a:t> </a:t>
            </a:r>
            <a:r>
              <a:rPr lang="en-US" sz="3200" dirty="0" err="1">
                <a:latin typeface="Joanna" pitchFamily="18" charset="0"/>
                <a:ea typeface="Joanna" pitchFamily="18" charset="0"/>
                <a:cs typeface="Joanna" pitchFamily="18" charset="0"/>
              </a:rPr>
              <a:t>sáng</a:t>
            </a:r>
            <a:r>
              <a:rPr lang="en-US" sz="3200" dirty="0">
                <a:latin typeface="Joanna" pitchFamily="18" charset="0"/>
                <a:ea typeface="Joanna" pitchFamily="18" charset="0"/>
                <a:cs typeface="Joanna" pitchFamily="18" charset="0"/>
              </a:rPr>
              <a:t> </a:t>
            </a:r>
            <a:r>
              <a:rPr lang="en-US" sz="3200" dirty="0" err="1">
                <a:latin typeface="Joanna" pitchFamily="18" charset="0"/>
                <a:ea typeface="Joanna" pitchFamily="18" charset="0"/>
                <a:cs typeface="Joanna" pitchFamily="18" charset="0"/>
              </a:rPr>
              <a:t>ảnh</a:t>
            </a:r>
            <a:endParaRPr lang="en-US" sz="3200" dirty="0">
              <a:latin typeface="Joanna" pitchFamily="18" charset="0"/>
              <a:ea typeface="Joanna" pitchFamily="18" charset="0"/>
              <a:cs typeface="Joanna" pitchFamily="18" charset="0"/>
            </a:endParaRPr>
          </a:p>
        </p:txBody>
      </p:sp>
      <p:sp>
        <p:nvSpPr>
          <p:cNvPr id="39" name="AutoShape 2"/>
          <p:cNvSpPr/>
          <p:nvPr/>
        </p:nvSpPr>
        <p:spPr>
          <a:xfrm>
            <a:off x="12629469" y="6537220"/>
            <a:ext cx="4907655" cy="157808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40" name="AutoShape 3"/>
          <p:cNvSpPr/>
          <p:nvPr/>
        </p:nvSpPr>
        <p:spPr>
          <a:xfrm>
            <a:off x="12484314" y="6294456"/>
            <a:ext cx="4907655" cy="1609696"/>
          </a:xfrm>
          <a:prstGeom prst="rect">
            <a:avLst/>
          </a:prstGeom>
          <a:solidFill>
            <a:schemeClr val="bg1"/>
          </a:solidFill>
        </p:spPr>
      </p:sp>
      <p:sp>
        <p:nvSpPr>
          <p:cNvPr id="41" name="Rectangle 40"/>
          <p:cNvSpPr/>
          <p:nvPr/>
        </p:nvSpPr>
        <p:spPr>
          <a:xfrm>
            <a:off x="12634346" y="6537220"/>
            <a:ext cx="45362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err="1">
                <a:latin typeface="Joanna" pitchFamily="18" charset="0"/>
                <a:ea typeface="Joanna" pitchFamily="18" charset="0"/>
                <a:cs typeface="Joanna" pitchFamily="18" charset="0"/>
              </a:rPr>
              <a:t>Chức</a:t>
            </a:r>
            <a:r>
              <a:rPr lang="en-US" sz="3200" dirty="0">
                <a:latin typeface="Joanna" pitchFamily="18" charset="0"/>
                <a:ea typeface="Joanna" pitchFamily="18" charset="0"/>
                <a:cs typeface="Joanna" pitchFamily="18" charset="0"/>
              </a:rPr>
              <a:t> </a:t>
            </a:r>
            <a:r>
              <a:rPr lang="en-US" sz="3200" dirty="0" err="1">
                <a:latin typeface="Joanna" pitchFamily="18" charset="0"/>
                <a:ea typeface="Joanna" pitchFamily="18" charset="0"/>
                <a:cs typeface="Joanna" pitchFamily="18" charset="0"/>
              </a:rPr>
              <a:t>năng</a:t>
            </a:r>
            <a:r>
              <a:rPr lang="en-US" sz="3200" dirty="0">
                <a:latin typeface="Joanna" pitchFamily="18" charset="0"/>
                <a:ea typeface="Joanna" pitchFamily="18" charset="0"/>
                <a:cs typeface="Joanna" pitchFamily="18" charset="0"/>
              </a:rPr>
              <a:t> </a:t>
            </a:r>
            <a:r>
              <a:rPr lang="en-US" sz="3200" dirty="0" err="1">
                <a:latin typeface="Joanna" pitchFamily="18" charset="0"/>
                <a:ea typeface="Joanna" pitchFamily="18" charset="0"/>
                <a:cs typeface="Joanna" pitchFamily="18" charset="0"/>
              </a:rPr>
              <a:t>phát</a:t>
            </a:r>
            <a:r>
              <a:rPr lang="en-US" sz="3200" dirty="0">
                <a:latin typeface="Joanna" pitchFamily="18" charset="0"/>
                <a:ea typeface="Joanna" pitchFamily="18" charset="0"/>
                <a:cs typeface="Joanna" pitchFamily="18" charset="0"/>
              </a:rPr>
              <a:t> </a:t>
            </a:r>
            <a:r>
              <a:rPr lang="en-US" sz="3200" dirty="0" err="1">
                <a:latin typeface="Joanna" pitchFamily="18" charset="0"/>
                <a:ea typeface="Joanna" pitchFamily="18" charset="0"/>
                <a:cs typeface="Joanna" pitchFamily="18" charset="0"/>
              </a:rPr>
              <a:t>hiện</a:t>
            </a:r>
            <a:r>
              <a:rPr lang="en-US" sz="3200" dirty="0">
                <a:latin typeface="Joanna" pitchFamily="18" charset="0"/>
                <a:ea typeface="Joanna" pitchFamily="18" charset="0"/>
                <a:cs typeface="Joanna" pitchFamily="18" charset="0"/>
              </a:rPr>
              <a:t> </a:t>
            </a:r>
            <a:r>
              <a:rPr lang="en-US" sz="3200" dirty="0" err="1">
                <a:latin typeface="Joanna" pitchFamily="18" charset="0"/>
                <a:ea typeface="Joanna" pitchFamily="18" charset="0"/>
                <a:cs typeface="Joanna" pitchFamily="18" charset="0"/>
              </a:rPr>
              <a:t>biên</a:t>
            </a:r>
            <a:r>
              <a:rPr lang="en-US" sz="3200" dirty="0">
                <a:latin typeface="Joanna" pitchFamily="18" charset="0"/>
                <a:ea typeface="Joanna" pitchFamily="18" charset="0"/>
                <a:cs typeface="Joanna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391870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4314877" y="1804557"/>
            <a:ext cx="11621446" cy="947147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330483" y="825981"/>
            <a:ext cx="2038699" cy="195715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2848365">
            <a:off x="10941645" y="-150312"/>
            <a:ext cx="5807006" cy="6026235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12801600" y="1804557"/>
            <a:ext cx="6871575" cy="2515369"/>
            <a:chOff x="47475" y="-1769848"/>
            <a:chExt cx="11059792" cy="3215419"/>
          </a:xfrm>
        </p:grpSpPr>
        <p:sp>
          <p:nvSpPr>
            <p:cNvPr id="7" name="AutoShape 7"/>
            <p:cNvSpPr/>
            <p:nvPr/>
          </p:nvSpPr>
          <p:spPr>
            <a:xfrm>
              <a:off x="47475" y="-191359"/>
              <a:ext cx="6500122" cy="58443"/>
            </a:xfrm>
            <a:prstGeom prst="rect">
              <a:avLst/>
            </a:prstGeom>
            <a:solidFill>
              <a:srgbClr val="191919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152918" y="-1769848"/>
              <a:ext cx="10954349" cy="32154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80"/>
                </a:lnSpc>
              </a:pPr>
              <a:r>
                <a:rPr lang="en-US" sz="6000" spc="-87" dirty="0" err="1">
                  <a:solidFill>
                    <a:srgbClr val="191919"/>
                  </a:solidFill>
                  <a:latin typeface="ไตรรงค์ Medium"/>
                </a:rPr>
                <a:t>Kết</a:t>
              </a:r>
              <a:r>
                <a:rPr lang="en-US" sz="6000" spc="-87" dirty="0">
                  <a:solidFill>
                    <a:srgbClr val="191919"/>
                  </a:solidFill>
                  <a:latin typeface="ไตรรงค์ Medium"/>
                </a:rPr>
                <a:t> </a:t>
              </a:r>
              <a:r>
                <a:rPr lang="en-US" sz="6000" spc="-87" dirty="0" err="1">
                  <a:solidFill>
                    <a:srgbClr val="191919"/>
                  </a:solidFill>
                  <a:latin typeface="ไตรรงค์ Medium"/>
                </a:rPr>
                <a:t>luận</a:t>
              </a:r>
              <a:endParaRPr lang="en-US" sz="6000" spc="-87" dirty="0">
                <a:solidFill>
                  <a:srgbClr val="191919"/>
                </a:solidFill>
                <a:latin typeface="ไตรรงค์ Medium"/>
              </a:endParaRPr>
            </a:p>
            <a:p>
              <a:pPr>
                <a:lnSpc>
                  <a:spcPts val="9680"/>
                </a:lnSpc>
              </a:pPr>
              <a:endParaRPr lang="en-US" sz="8799" spc="-87" dirty="0">
                <a:solidFill>
                  <a:srgbClr val="191919"/>
                </a:solidFill>
                <a:latin typeface="ไตรรงค์ Medium"/>
              </a:endParaRPr>
            </a:p>
          </p:txBody>
        </p:sp>
      </p:grp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A562428F-54D9-4B3C-8CCA-A89BABA72C91}"/>
              </a:ext>
            </a:extLst>
          </p:cNvPr>
          <p:cNvSpPr/>
          <p:nvPr/>
        </p:nvSpPr>
        <p:spPr>
          <a:xfrm>
            <a:off x="11218624" y="2041578"/>
            <a:ext cx="1466610" cy="987479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 sz="5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88F380-A9D8-4126-B7AC-E44E3B20256D}"/>
              </a:ext>
            </a:extLst>
          </p:cNvPr>
          <p:cNvSpPr txBox="1"/>
          <p:nvPr/>
        </p:nvSpPr>
        <p:spPr>
          <a:xfrm>
            <a:off x="11713011" y="2110443"/>
            <a:ext cx="6902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/>
              <a:t>3</a:t>
            </a:r>
            <a:endParaRPr lang="vi-VN" sz="5000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E21DEEB-D1D4-4407-949F-1A3341F2FDC7}"/>
              </a:ext>
            </a:extLst>
          </p:cNvPr>
          <p:cNvSpPr/>
          <p:nvPr/>
        </p:nvSpPr>
        <p:spPr>
          <a:xfrm>
            <a:off x="2551061" y="574084"/>
            <a:ext cx="7987982" cy="923531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07EDCF-72C7-4387-B53C-896C8E80EE45}"/>
              </a:ext>
            </a:extLst>
          </p:cNvPr>
          <p:cNvSpPr txBox="1"/>
          <p:nvPr/>
        </p:nvSpPr>
        <p:spPr>
          <a:xfrm>
            <a:off x="11719329" y="5191376"/>
            <a:ext cx="5086869" cy="13234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vi-VN" sz="2000" i="1" dirty="0">
                <a:solidFill>
                  <a:schemeClr val="tx1"/>
                </a:solidFill>
              </a:rPr>
              <a:t>Hoàn thành phần mềm xử lý ảnh, có thể thực hiện các chức năng cân bằng histogram, âm bản, tăng giảm độ sáng, thay đổi độ tương phản 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740AB3-56A7-4CCD-A2C1-9DCCE6795572}"/>
              </a:ext>
            </a:extLst>
          </p:cNvPr>
          <p:cNvSpPr/>
          <p:nvPr/>
        </p:nvSpPr>
        <p:spPr>
          <a:xfrm>
            <a:off x="4534796" y="1181100"/>
            <a:ext cx="4456804" cy="8604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1DE8BF-E553-4919-9230-5A9F6423EF18}"/>
              </a:ext>
            </a:extLst>
          </p:cNvPr>
          <p:cNvSpPr txBox="1"/>
          <p:nvPr/>
        </p:nvSpPr>
        <p:spPr>
          <a:xfrm>
            <a:off x="5024058" y="1349729"/>
            <a:ext cx="3757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/>
              <a:t>Hướng phát triển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D70486-B7F1-451C-839E-55BCC52E6B9C}"/>
              </a:ext>
            </a:extLst>
          </p:cNvPr>
          <p:cNvSpPr txBox="1"/>
          <p:nvPr/>
        </p:nvSpPr>
        <p:spPr>
          <a:xfrm>
            <a:off x="3810001" y="2783132"/>
            <a:ext cx="5824638" cy="5183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vi-VN" sz="2800" dirty="0"/>
              <a:t>Tạo giao diện thân thiện với người dùng hơn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vi-VN" sz="2800" dirty="0"/>
              <a:t>Làm lại các chức năng cho người dùng dễ sử dụng và dễ hiểu hơn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vi-VN" sz="2800" dirty="0"/>
              <a:t>Cải thiện phần mềm có nhiều chức năng hơn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vi-VN" sz="2800" dirty="0"/>
              <a:t>Thêm một số chức năng phổ biến ngày nay vào phần mềm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31E4D8-42D4-4B14-8F2E-C49A6C55C63A}"/>
              </a:ext>
            </a:extLst>
          </p:cNvPr>
          <p:cNvCxnSpPr>
            <a:cxnSpLocks/>
          </p:cNvCxnSpPr>
          <p:nvPr/>
        </p:nvCxnSpPr>
        <p:spPr>
          <a:xfrm>
            <a:off x="11298448" y="5036820"/>
            <a:ext cx="0" cy="14779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B88A67-FD89-4959-B679-116A176F3352}"/>
              </a:ext>
            </a:extLst>
          </p:cNvPr>
          <p:cNvCxnSpPr>
            <a:cxnSpLocks/>
          </p:cNvCxnSpPr>
          <p:nvPr/>
        </p:nvCxnSpPr>
        <p:spPr>
          <a:xfrm>
            <a:off x="11298448" y="5036821"/>
            <a:ext cx="5536135" cy="457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7CD151A-DBE1-4254-8CF5-D34513133C8E}"/>
              </a:ext>
            </a:extLst>
          </p:cNvPr>
          <p:cNvCxnSpPr>
            <a:cxnSpLocks/>
          </p:cNvCxnSpPr>
          <p:nvPr/>
        </p:nvCxnSpPr>
        <p:spPr>
          <a:xfrm>
            <a:off x="11298448" y="6514815"/>
            <a:ext cx="553613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8BBA349-7C94-4D58-83B8-E3E5967DBF2F}"/>
              </a:ext>
            </a:extLst>
          </p:cNvPr>
          <p:cNvCxnSpPr>
            <a:cxnSpLocks/>
          </p:cNvCxnSpPr>
          <p:nvPr/>
        </p:nvCxnSpPr>
        <p:spPr>
          <a:xfrm flipH="1">
            <a:off x="16806198" y="5095624"/>
            <a:ext cx="28386" cy="137347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CD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7011392">
            <a:off x="6640270" y="-367029"/>
            <a:ext cx="14607230" cy="11904892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3124200" y="2476500"/>
            <a:ext cx="11468100" cy="3735785"/>
            <a:chOff x="-406400" y="0"/>
            <a:chExt cx="15290800" cy="4981046"/>
          </a:xfrm>
        </p:grpSpPr>
        <p:sp>
          <p:nvSpPr>
            <p:cNvPr id="4" name="TextBox 4"/>
            <p:cNvSpPr txBox="1"/>
            <p:nvPr/>
          </p:nvSpPr>
          <p:spPr>
            <a:xfrm>
              <a:off x="-406400" y="2045049"/>
              <a:ext cx="14884400" cy="1504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617"/>
                </a:lnSpc>
              </a:pPr>
              <a:r>
                <a:rPr lang="en-US" sz="7833" spc="-78" dirty="0">
                  <a:solidFill>
                    <a:srgbClr val="191919"/>
                  </a:solidFill>
                  <a:latin typeface="ไตรรงค์ Medium"/>
                </a:rPr>
                <a:t>DEMO</a:t>
              </a:r>
            </a:p>
          </p:txBody>
        </p:sp>
        <p:sp>
          <p:nvSpPr>
            <p:cNvPr id="5" name="AutoShape 5"/>
            <p:cNvSpPr/>
            <p:nvPr/>
          </p:nvSpPr>
          <p:spPr>
            <a:xfrm>
              <a:off x="0" y="0"/>
              <a:ext cx="14884400" cy="155046"/>
            </a:xfrm>
            <a:prstGeom prst="rect">
              <a:avLst/>
            </a:prstGeom>
            <a:solidFill>
              <a:srgbClr val="191919"/>
            </a:solidFill>
          </p:spPr>
        </p:sp>
        <p:sp>
          <p:nvSpPr>
            <p:cNvPr id="7" name="AutoShape 7"/>
            <p:cNvSpPr/>
            <p:nvPr/>
          </p:nvSpPr>
          <p:spPr>
            <a:xfrm>
              <a:off x="0" y="4826000"/>
              <a:ext cx="14884400" cy="155046"/>
            </a:xfrm>
            <a:prstGeom prst="rect">
              <a:avLst/>
            </a:prstGeom>
            <a:solidFill>
              <a:srgbClr val="191919"/>
            </a:solidFill>
          </p:spPr>
        </p:sp>
      </p:grp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275</Words>
  <Application>Microsoft Office PowerPoint</Application>
  <PresentationFormat>Custom</PresentationFormat>
  <Paragraphs>46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Krub</vt:lpstr>
      <vt:lpstr>Times New Roman</vt:lpstr>
      <vt:lpstr>ไตรรงค์ Medium</vt:lpstr>
      <vt:lpstr>Calibri</vt:lpstr>
      <vt:lpstr>Arial</vt:lpstr>
      <vt:lpstr>Joanna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Hồng và Màu kem Tối giản Thực phẩm Hoạt họa Bản thuyết trình</dc:title>
  <cp:lastModifiedBy>Linh</cp:lastModifiedBy>
  <cp:revision>29</cp:revision>
  <dcterms:created xsi:type="dcterms:W3CDTF">2006-08-16T00:00:00Z</dcterms:created>
  <dcterms:modified xsi:type="dcterms:W3CDTF">2022-05-25T14:49:07Z</dcterms:modified>
  <dc:identifier>DAFBmjEQH_c</dc:identifier>
</cp:coreProperties>
</file>