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6" r:id="rId3"/>
    <p:sldId id="257" r:id="rId4"/>
    <p:sldId id="258" r:id="rId5"/>
    <p:sldId id="269" r:id="rId6"/>
    <p:sldId id="259" r:id="rId7"/>
    <p:sldId id="261" r:id="rId8"/>
    <p:sldId id="262" r:id="rId9"/>
    <p:sldId id="263" r:id="rId10"/>
    <p:sldId id="265" r:id="rId11"/>
    <p:sldId id="267" r:id="rId12"/>
    <p:sldId id="268" r:id="rId13"/>
    <p:sldId id="264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4857-C223-4F23-A6CE-04B587C9BBD9}" v="2" dt="2023-05-10T18:58:2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5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6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0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9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pen-mmlab/mmsegmentation/blob/main/configs/fastscnn/fast_scnn_8xb4-160k_cityscapes-512x1024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msegmentation.readthedocs.io/en/latest/advanced_guides/add_dataset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mmlab/mmsegmentation/blob/main/docs/en/user_guides/2_dataset_prepare.md#refug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71600"/>
            <a:ext cx="11389581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CC54DF5-4C23-B811-0E5B-7178BA09F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2176549"/>
            <a:ext cx="5676901" cy="1447466"/>
          </a:xfrm>
        </p:spPr>
        <p:txBody>
          <a:bodyPr>
            <a:normAutofit/>
          </a:bodyPr>
          <a:lstStyle/>
          <a:p>
            <a:r>
              <a:rPr lang="vi-VN" sz="3200" dirty="0" err="1"/>
              <a:t>Binary</a:t>
            </a:r>
            <a:r>
              <a:rPr lang="vi-VN" sz="3200" dirty="0"/>
              <a:t> </a:t>
            </a:r>
            <a:r>
              <a:rPr lang="vi-VN" sz="3200" dirty="0" err="1"/>
              <a:t>Segmentation</a:t>
            </a:r>
            <a:endParaRPr lang="en-US" sz="32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F66E88-F094-CD3B-2AF8-8A7849E62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9" y="3858564"/>
            <a:ext cx="5676901" cy="1061184"/>
          </a:xfrm>
        </p:spPr>
        <p:txBody>
          <a:bodyPr>
            <a:normAutofit fontScale="92500" lnSpcReduction="20000"/>
          </a:bodyPr>
          <a:lstStyle/>
          <a:p>
            <a:r>
              <a:rPr lang="vi-VN" sz="1600" dirty="0" err="1"/>
              <a:t>Method</a:t>
            </a:r>
            <a:r>
              <a:rPr lang="vi-VN" sz="1600" dirty="0"/>
              <a:t>: </a:t>
            </a:r>
            <a:r>
              <a:rPr lang="vi-VN" sz="1600" dirty="0" err="1"/>
              <a:t>Fast-scnn</a:t>
            </a:r>
            <a:endParaRPr lang="vi-VN" sz="1600" dirty="0"/>
          </a:p>
          <a:p>
            <a:r>
              <a:rPr lang="vi-VN" sz="1600" dirty="0" err="1"/>
              <a:t>Backbone</a:t>
            </a:r>
            <a:r>
              <a:rPr lang="vi-VN" sz="1600" dirty="0"/>
              <a:t>: </a:t>
            </a:r>
            <a:r>
              <a:rPr lang="vi-VN" sz="1600" dirty="0" err="1"/>
              <a:t>Fast-scnn</a:t>
            </a:r>
            <a:endParaRPr lang="vi-VN" sz="1600" dirty="0"/>
          </a:p>
          <a:p>
            <a:r>
              <a:rPr lang="vi-VN" sz="1600" dirty="0" err="1"/>
              <a:t>Dataset</a:t>
            </a:r>
            <a:r>
              <a:rPr lang="vi-VN" sz="1600" dirty="0"/>
              <a:t>: ISIC </a:t>
            </a:r>
            <a:r>
              <a:rPr lang="vi-VN" sz="1600" dirty="0" err="1"/>
              <a:t>Challenge</a:t>
            </a:r>
            <a:r>
              <a:rPr lang="vi-VN" sz="1600" dirty="0"/>
              <a:t> 2018</a:t>
            </a:r>
            <a:endParaRPr lang="en-US" sz="1600" dirty="0"/>
          </a:p>
        </p:txBody>
      </p:sp>
      <p:pic>
        <p:nvPicPr>
          <p:cNvPr id="16" name="Picture 3" descr="A web of dots connected">
            <a:extLst>
              <a:ext uri="{FF2B5EF4-FFF2-40B4-BE49-F238E27FC236}">
                <a16:creationId xmlns:a16="http://schemas.microsoft.com/office/drawing/2014/main" id="{ADF4CA4D-9D78-F949-BE56-9CDD05EDD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51" r="17414" b="1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55F4BD-D8DD-6F56-ACB0-818A547A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8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0"/>
            <a:ext cx="3855938" cy="1349888"/>
          </a:xfrm>
        </p:spPr>
        <p:txBody>
          <a:bodyPr anchor="t">
            <a:normAutofit fontScale="85000" lnSpcReduction="20000"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mới với mục đích chuẩn hóa giá trị của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FreightSans"/>
              </a:rPr>
              <a:t>annotations </a:t>
            </a:r>
            <a:r>
              <a:rPr lang="vi-VN" sz="1600" dirty="0">
                <a:solidFill>
                  <a:srgbClr val="262626"/>
                </a:solidFill>
                <a:latin typeface="FreightSans"/>
              </a:rPr>
              <a:t>trong khoảng:</a:t>
            </a:r>
          </a:p>
          <a:p>
            <a:r>
              <a:rPr lang="vi-VN" sz="1600" dirty="0">
                <a:solidFill>
                  <a:srgbClr val="262626"/>
                </a:solidFill>
                <a:latin typeface="FreightSans"/>
              </a:rPr>
              <a:t>[0, </a:t>
            </a:r>
            <a:r>
              <a:rPr lang="vi-VN" sz="1600" dirty="0" err="1">
                <a:solidFill>
                  <a:srgbClr val="262626"/>
                </a:solidFill>
                <a:latin typeface="FreightSans"/>
              </a:rPr>
              <a:t>num_classes</a:t>
            </a:r>
            <a:r>
              <a:rPr lang="vi-VN" sz="1600" dirty="0">
                <a:solidFill>
                  <a:srgbClr val="262626"/>
                </a:solidFill>
                <a:latin typeface="FreightSans"/>
              </a:rPr>
              <a:t> - 1]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760C1105-07B3-6049-B224-4B8545EF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CẤU HÌNH ĐỂ KHỞI TẠO CÁC DATALOADER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473905A-E341-E496-B54A-792F10E6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92" y="1638789"/>
            <a:ext cx="6532185" cy="292374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A9440C8-9E26-C426-7825-08119EF2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8" y="5391572"/>
            <a:ext cx="7704488" cy="6172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649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0"/>
            <a:ext cx="3855938" cy="1349888"/>
          </a:xfrm>
        </p:spPr>
        <p:txBody>
          <a:bodyPr anchor="t">
            <a:normAutofit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thông tin cho việc khởi tạo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760C1105-07B3-6049-B224-4B8545EF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CẤU HÌNH ĐỂ KHỞI TẠO CÁC DATALOADER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77941AF-2A09-80B5-97AC-ABD17BC3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479" y="354063"/>
            <a:ext cx="5456393" cy="6149873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58E12C4-682C-405F-10C6-5565263A1053}"/>
              </a:ext>
            </a:extLst>
          </p:cNvPr>
          <p:cNvSpPr txBox="1"/>
          <p:nvPr/>
        </p:nvSpPr>
        <p:spPr>
          <a:xfrm>
            <a:off x="785778" y="4611900"/>
            <a:ext cx="3596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hình là cấu hình loại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đường dẫn gốc của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chuỗi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cần thực hiện cho từng loại hình ảnh.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36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0"/>
            <a:ext cx="3855938" cy="1349888"/>
          </a:xfrm>
        </p:spPr>
        <p:txBody>
          <a:bodyPr anchor="t">
            <a:normAutofit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thông tin cho việc khởi tạo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760C1105-07B3-6049-B224-4B8545EF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CẤU HÌNH ĐỂ KHỞI TẠO CÁC DATALOADER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58E12C4-682C-405F-10C6-5565263A1053}"/>
              </a:ext>
            </a:extLst>
          </p:cNvPr>
          <p:cNvSpPr txBox="1"/>
          <p:nvPr/>
        </p:nvSpPr>
        <p:spPr>
          <a:xfrm>
            <a:off x="785778" y="4611900"/>
            <a:ext cx="359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hình là cấu hình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phương thức đánh giá của ảnh đầu ra và đường dẫn chứa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đầu ra khi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0DCC07C-733D-9232-9686-324E87A0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54" y="68289"/>
            <a:ext cx="5928874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1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52D301-3781-A8D0-183B-35254F7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ĐỐI TƯỢNG RUNNER, THỰC HIỆN TRAIN VÀ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0B1ED6-CB33-FD3D-B202-A42C5F2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đối tượng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từ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hình: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 thực hiện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 thực hiện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7282F0C-C921-5C6F-AF55-E8F5C1B9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07" y="2630456"/>
            <a:ext cx="5745978" cy="57917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D1AFC0B-A905-249C-8823-804481BC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07" y="4057992"/>
            <a:ext cx="5745978" cy="52323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0A3A1D0-A7F8-2D81-BE2C-3D9F2200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806" y="5242885"/>
            <a:ext cx="5745977" cy="55974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476DEC-3110-B245-F1E9-FC0982A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52D301-3781-A8D0-183B-35254F7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VỀ KẾT QUẢ CỦA QUÁ TRÌNH THỰC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0B1ED6-CB33-FD3D-B202-A42C5F2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hình ảnh so sánh kết quả của tập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476DEC-3110-B245-F1E9-FC0982A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534CC59-19F6-A23D-5B65-8B7AAE2D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82" y="2505257"/>
            <a:ext cx="8789317" cy="212474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2E2582A-B8B2-95E3-23AE-F96F558A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83" y="4696673"/>
            <a:ext cx="8789317" cy="19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1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52D301-3781-A8D0-183B-35254F7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VỀ KẾT QUẢ CỦA QUÁ TRÌNH THỰC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0B1ED6-CB33-FD3D-B202-A42C5F2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hình ảnh so sánh kết quả của tập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476DEC-3110-B245-F1E9-FC0982A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534CC59-19F6-A23D-5B65-8B7AAE2D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026" y="2505257"/>
            <a:ext cx="8576028" cy="212474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2E2582A-B8B2-95E3-23AE-F96F558A2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3862" y="4696673"/>
            <a:ext cx="7950359" cy="19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52D301-3781-A8D0-183B-35254F7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VỀ KẾT QUẢ CỦA QUÁ TRÌNH THỰC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0B1ED6-CB33-FD3D-B202-A42C5F2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Tỉ lệ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mIoU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quá trình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động từ 57.84% đến 76.06%, khá gần với số liệu đưa ra trong bài báo nghiên cứu về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-SCNN.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đầu ra sau khi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cung cấp thông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tỉ lệ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mIoU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tốt nhất.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xây dựng được biện pháp khắc phục vấn đề đầu ra của ảnh sau khi thực hiện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giá trị các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0 và 1 vì trước đó đã thực hiện chuẩn hóa các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pha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476DEC-3110-B245-F1E9-FC0982A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BC4C5E-09B4-E7F1-F0AA-F69A630C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thực hiện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87AB634-D297-BB5D-9EEF-EB463700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Toàn Thắng_20139015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Đinh Thanh Tùng_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20139069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Bá Quốc Tài_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20139089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Văn Anh_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20139059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Đình Hoàng Anh_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20139061</a:t>
            </a:r>
          </a:p>
        </p:txBody>
      </p:sp>
      <p:sp>
        <p:nvSpPr>
          <p:cNvPr id="16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8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99D9CD-F9BB-C1A8-F8F4-FA92E795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TRƯỚC TRAIN VÀ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72EF1A-E52D-93AC-32C2-04776358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 gốc: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mmsegmentation/fast_scnn_8xb4-160k_cityscapes-512x1024.py at main · open-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mmlab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mmsegmentation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· GitHub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gốc: Không sử dụng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936317A-89DC-F8E4-119C-A47E383A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35" y="2761931"/>
            <a:ext cx="5654530" cy="272819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A37740-7A2B-2953-5CA1-BDBD544D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FFA4BD-D43A-F618-8024-16CE2CEE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07" y="148032"/>
            <a:ext cx="9872783" cy="1371600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CẤU HÌNH TRƯỚC TRAIN VÀ TEST</a:t>
            </a: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BDB6720-50D8-A09E-6220-3039ABF7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508" y="1150540"/>
            <a:ext cx="5654530" cy="272819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E8E1714-DCCE-96C3-87F0-4897809AA7F7}"/>
              </a:ext>
            </a:extLst>
          </p:cNvPr>
          <p:cNvSpPr/>
          <p:nvPr/>
        </p:nvSpPr>
        <p:spPr>
          <a:xfrm>
            <a:off x="6409786" y="1400217"/>
            <a:ext cx="2605177" cy="45634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̃i tên: Cong 8">
            <a:extLst>
              <a:ext uri="{FF2B5EF4-FFF2-40B4-BE49-F238E27FC236}">
                <a16:creationId xmlns:a16="http://schemas.microsoft.com/office/drawing/2014/main" id="{B3D92582-5EDA-F368-8E14-D068F409BDD2}"/>
              </a:ext>
            </a:extLst>
          </p:cNvPr>
          <p:cNvSpPr/>
          <p:nvPr/>
        </p:nvSpPr>
        <p:spPr>
          <a:xfrm rot="5400000">
            <a:off x="9643418" y="2293847"/>
            <a:ext cx="1476375" cy="1457714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73F8DBA8-E2D5-28E0-9A75-9A3E23CAE619}"/>
              </a:ext>
            </a:extLst>
          </p:cNvPr>
          <p:cNvGrpSpPr/>
          <p:nvPr/>
        </p:nvGrpSpPr>
        <p:grpSpPr>
          <a:xfrm>
            <a:off x="680916" y="3996579"/>
            <a:ext cx="10830167" cy="2775695"/>
            <a:chOff x="680916" y="3996579"/>
            <a:chExt cx="10830167" cy="2775695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9B4B3338-7853-739D-C11D-DE136FA7F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16" y="3996579"/>
              <a:ext cx="10830167" cy="2775695"/>
            </a:xfrm>
            <a:prstGeom prst="rect">
              <a:avLst/>
            </a:prstGeom>
          </p:spPr>
        </p:pic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99D99690-AC6C-1EED-7E54-E07AE9C7522E}"/>
                </a:ext>
              </a:extLst>
            </p:cNvPr>
            <p:cNvSpPr/>
            <p:nvPr/>
          </p:nvSpPr>
          <p:spPr>
            <a:xfrm>
              <a:off x="8029036" y="4300221"/>
              <a:ext cx="2605177" cy="456348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1E26137A-97D4-68DF-C876-685065802D54}"/>
                </a:ext>
              </a:extLst>
            </p:cNvPr>
            <p:cNvSpPr/>
            <p:nvPr/>
          </p:nvSpPr>
          <p:spPr>
            <a:xfrm>
              <a:off x="790036" y="5962649"/>
              <a:ext cx="2605177" cy="20955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7C17B4A-D45A-7441-A766-B137FD8D1479}"/>
              </a:ext>
            </a:extLst>
          </p:cNvPr>
          <p:cNvSpPr txBox="1"/>
          <p:nvPr/>
        </p:nvSpPr>
        <p:spPr>
          <a:xfrm>
            <a:off x="616681" y="1637475"/>
            <a:ext cx="3028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đường dẫn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đường dẫn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đường dẫn cho các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đầu ra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work_dir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CF10803-7E6A-D590-28AD-7D8DA8DC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6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FFA4BD-D43A-F618-8024-16CE2CEE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07" y="148032"/>
            <a:ext cx="9872783" cy="1371600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CẤU HÌNH TRƯỚC TRAIN VÀ TEST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CF10803-7E6A-D590-28AD-7D8DA8DC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933F160-0535-C2E4-AE8B-5E900714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90" y="1899219"/>
            <a:ext cx="7202616" cy="2148906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A01977C-851F-20A6-1ED2-67D121FACB0E}"/>
              </a:ext>
            </a:extLst>
          </p:cNvPr>
          <p:cNvSpPr txBox="1"/>
          <p:nvPr/>
        </p:nvSpPr>
        <p:spPr>
          <a:xfrm>
            <a:off x="1924050" y="4457700"/>
            <a:ext cx="847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đọc cấu hình từ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 vừa tạo 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lại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Khoảng thời gian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mỗi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lưu một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khối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thành 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2F2398-AFAF-F96A-2D44-B57A75329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DATASET MỚI CHO ISIC CHALLENGE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3435872"/>
            <a:ext cx="4091023" cy="949092"/>
          </a:xfrm>
        </p:spPr>
        <p:txBody>
          <a:bodyPr anchor="t">
            <a:normAutofit/>
          </a:bodyPr>
          <a:lstStyle/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định nghĩa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79133BD9-8022-5723-1DAC-79EB68CB86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71224" y="2254329"/>
            <a:ext cx="5219744" cy="2740365"/>
          </a:xfrm>
          <a:noFill/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B5BDEF7-844F-308D-8372-83A871F0DD5A}"/>
              </a:ext>
            </a:extLst>
          </p:cNvPr>
          <p:cNvSpPr txBox="1"/>
          <p:nvPr/>
        </p:nvSpPr>
        <p:spPr>
          <a:xfrm>
            <a:off x="2214113" y="5723127"/>
            <a:ext cx="776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Add New Datasets 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MMSegmentation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1.0.0 documentation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56FF24B-7CAC-7831-1D50-B0903E0345A0}"/>
              </a:ext>
            </a:extLst>
          </p:cNvPr>
          <p:cNvSpPr txBox="1"/>
          <p:nvPr/>
        </p:nvSpPr>
        <p:spPr>
          <a:xfrm>
            <a:off x="785778" y="4611900"/>
            <a:ext cx="4014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này có 2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sẽ được tô màu đen, “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sẽ được tô màu trắng.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2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227647" cy="948760"/>
          </a:xfrm>
        </p:spPr>
        <p:txBody>
          <a:bodyPr anchor="t">
            <a:normAutofit/>
          </a:bodyPr>
          <a:lstStyle/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vừa định nghĩa vào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017C9B5-2577-25C8-BE8D-F298F614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56" y="3149635"/>
            <a:ext cx="6103691" cy="948760"/>
          </a:xfrm>
          <a:prstGeom prst="rect">
            <a:avLst/>
          </a:prstGeom>
        </p:spPr>
      </p:pic>
      <p:sp>
        <p:nvSpPr>
          <p:cNvPr id="15" name="Tiêu đề 1">
            <a:extLst>
              <a:ext uri="{FF2B5EF4-FFF2-40B4-BE49-F238E27FC236}">
                <a16:creationId xmlns:a16="http://schemas.microsoft.com/office/drawing/2014/main" id="{B13C8C67-17C5-4554-FB54-A26A53D1DB2D}"/>
              </a:ext>
            </a:extLst>
          </p:cNvPr>
          <p:cNvSpPr txBox="1">
            <a:spLocks/>
          </p:cNvSpPr>
          <p:nvPr/>
        </p:nvSpPr>
        <p:spPr>
          <a:xfrm>
            <a:off x="785778" y="634748"/>
            <a:ext cx="4105345" cy="26109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DATASET MỚI CHO ISIC CHALLENGE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227647" cy="948760"/>
          </a:xfrm>
        </p:spPr>
        <p:txBody>
          <a:bodyPr anchor="t">
            <a:normAutofit fontScale="92500"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các thông tin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vào file: </a:t>
            </a:r>
            <a:r>
              <a:rPr lang="en-US" sz="1200" b="0" i="0" dirty="0">
                <a:solidFill>
                  <a:srgbClr val="6C6C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mmseg/utils/class_names.py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CE83548-384F-CCC6-34C4-01D15290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73" y="1410213"/>
            <a:ext cx="6401355" cy="442760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2361E2C-82BF-C50E-281B-19E89015DB4E}"/>
              </a:ext>
            </a:extLst>
          </p:cNvPr>
          <p:cNvSpPr/>
          <p:nvPr/>
        </p:nvSpPr>
        <p:spPr>
          <a:xfrm>
            <a:off x="5574821" y="5331125"/>
            <a:ext cx="2605177" cy="2214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5796950-4CFD-A64E-BDA1-9A84D4EC13D1}"/>
              </a:ext>
            </a:extLst>
          </p:cNvPr>
          <p:cNvSpPr/>
          <p:nvPr/>
        </p:nvSpPr>
        <p:spPr>
          <a:xfrm>
            <a:off x="5287274" y="1475117"/>
            <a:ext cx="3045843" cy="99493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685382F1-5064-93B9-D374-62FEC309F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DATASET MỚI CHO ISIC CHALLENGE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1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450496" cy="948760"/>
          </a:xfrm>
        </p:spPr>
        <p:txBody>
          <a:bodyPr anchor="t">
            <a:normAutofit fontScale="85000" lnSpcReduction="10000"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thư mục chứa hình ảnh theo tổ chức của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mẫu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39B0CC6-F317-D4F3-ADEC-88988119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80" y="2014098"/>
            <a:ext cx="4414288" cy="3219834"/>
          </a:xfrm>
          <a:prstGeom prst="rect">
            <a:avLst/>
          </a:prstGeom>
        </p:spPr>
      </p:pic>
      <p:sp>
        <p:nvSpPr>
          <p:cNvPr id="11" name="Tiêu đề 1">
            <a:extLst>
              <a:ext uri="{FF2B5EF4-FFF2-40B4-BE49-F238E27FC236}">
                <a16:creationId xmlns:a16="http://schemas.microsoft.com/office/drawing/2014/main" id="{760C1105-07B3-6049-B224-4B8545EF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DATASET MỚI CHO ISIC CHALLENGE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7A8CDDB-B36D-41C9-52EF-505A0EBFBE6D}"/>
              </a:ext>
            </a:extLst>
          </p:cNvPr>
          <p:cNvSpPr txBox="1"/>
          <p:nvPr/>
        </p:nvSpPr>
        <p:spPr>
          <a:xfrm>
            <a:off x="785778" y="5406773"/>
            <a:ext cx="662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 mục này được xây dựng dựa trên tổ chức hình ảnh của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REFUGE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0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637</Words>
  <Application>Microsoft Office PowerPoint</Application>
  <PresentationFormat>Màn hình rộng</PresentationFormat>
  <Paragraphs>83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 Next LT Pro Light</vt:lpstr>
      <vt:lpstr>FreightSans</vt:lpstr>
      <vt:lpstr>Times New Roman</vt:lpstr>
      <vt:lpstr>EncaseVTI</vt:lpstr>
      <vt:lpstr>Binary Segmentation</vt:lpstr>
      <vt:lpstr>Thành viên thực hiện</vt:lpstr>
      <vt:lpstr>CẤU HÌNH TRƯỚC TRAIN VÀ TEST</vt:lpstr>
      <vt:lpstr>ĐIỀU CHỈNH CẤU HÌNH TRƯỚC TRAIN VÀ TEST</vt:lpstr>
      <vt:lpstr>ĐIỀU CHỈNH CẤU HÌNH TRƯỚC TRAIN VÀ TEST</vt:lpstr>
      <vt:lpstr>KHỞI TẠO DATASET MỚI CHO ISIC CHALLENGE</vt:lpstr>
      <vt:lpstr>Bản trình bày PowerPoint</vt:lpstr>
      <vt:lpstr>KHỞI TẠO DATASET MỚI CHO ISIC CHALLENGE</vt:lpstr>
      <vt:lpstr>KHỞI TẠO DATASET MỚI CHO ISIC CHALLENGE</vt:lpstr>
      <vt:lpstr>XÂY DỰNG CẤU HÌNH ĐỂ KHỞI TẠO CÁC DATALOADER</vt:lpstr>
      <vt:lpstr>XÂY DỰNG CẤU HÌNH ĐỂ KHỞI TẠO CÁC DATALOADER</vt:lpstr>
      <vt:lpstr>XÂY DỰNG CẤU HÌNH ĐỂ KHỞI TẠO CÁC DATALOADER</vt:lpstr>
      <vt:lpstr>TẠO ĐỐI TƯỢNG RUNNER, THỰC HIỆN TRAIN VÀ TEST</vt:lpstr>
      <vt:lpstr>NHẬN XÉT VỀ KẾT QUẢ CỦA QUÁ TRÌNH THỰC HIỆN</vt:lpstr>
      <vt:lpstr>NHẬN XÉT VỀ KẾT QUẢ CỦA QUÁ TRÌNH THỰC HIỆN</vt:lpstr>
      <vt:lpstr>NHẬN XÉT VỀ KẾT QUẢ CỦA QUÁ TRÌNH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Segmentation</dc:title>
  <dc:creator>Toàn Thắng Trần</dc:creator>
  <cp:lastModifiedBy>Toàn Thắng Trần</cp:lastModifiedBy>
  <cp:revision>2</cp:revision>
  <dcterms:created xsi:type="dcterms:W3CDTF">2023-05-10T12:26:29Z</dcterms:created>
  <dcterms:modified xsi:type="dcterms:W3CDTF">2023-05-11T01:18:30Z</dcterms:modified>
</cp:coreProperties>
</file>