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0" r:id="rId11"/>
    <p:sldId id="291" r:id="rId12"/>
    <p:sldId id="292" r:id="rId13"/>
    <p:sldId id="294" r:id="rId14"/>
    <p:sldId id="293" r:id="rId15"/>
    <p:sldId id="295" r:id="rId16"/>
    <p:sldId id="266" r:id="rId17"/>
    <p:sldId id="267" r:id="rId18"/>
    <p:sldId id="268" r:id="rId19"/>
    <p:sldId id="270" r:id="rId20"/>
    <p:sldId id="272" r:id="rId21"/>
    <p:sldId id="285" r:id="rId22"/>
    <p:sldId id="273" r:id="rId23"/>
    <p:sldId id="274" r:id="rId24"/>
    <p:sldId id="287" r:id="rId25"/>
    <p:sldId id="288" r:id="rId26"/>
    <p:sldId id="289" r:id="rId27"/>
    <p:sldId id="275" r:id="rId28"/>
    <p:sldId id="276" r:id="rId29"/>
    <p:sldId id="286" r:id="rId30"/>
    <p:sldId id="277" r:id="rId31"/>
    <p:sldId id="278" r:id="rId32"/>
    <p:sldId id="279" r:id="rId33"/>
  </p:sldIdLst>
  <p:sldSz cx="9144000" cy="5143500" type="screen16x9"/>
  <p:notesSz cx="6858000" cy="9144000"/>
  <p:embeddedFontLst>
    <p:embeddedFont>
      <p:font typeface="Abel" panose="020B0604020202020204" charset="0"/>
      <p:regular r:id="rId35"/>
    </p:embeddedFont>
    <p:embeddedFont>
      <p:font typeface="Roboto Slab" panose="020B0604020202020204" charset="0"/>
      <p:regular r:id="rId36"/>
      <p:bold r:id="rId37"/>
    </p:embeddedFont>
    <p:embeddedFont>
      <p:font typeface="Roboto Slab Regular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ED67D3-EC2F-4B92-A6A5-BA27DD6334D7}">
  <a:tblStyle styleId="{97ED67D3-EC2F-4B92-A6A5-BA27DD633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Kiểu Có chủ đề 1 - Màu chủ đề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Kiểu Trung bình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895A5-D3EE-4E65-9F25-4AE882D53CA2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6014C-B822-4A3C-945A-E163864C1FD5}">
      <dgm:prSet phldrT="[Văn bản]"/>
      <dgm:spPr/>
      <dgm:t>
        <a:bodyPr/>
        <a:lstStyle/>
        <a:p>
          <a:r>
            <a:rPr lang="en-US" dirty="0" err="1"/>
            <a:t>Biến</a:t>
          </a:r>
          <a:endParaRPr lang="en-US" dirty="0"/>
        </a:p>
      </dgm:t>
    </dgm:pt>
    <dgm:pt modelId="{17C3B19C-CD92-471A-B36A-2966757670C5}" type="parTrans" cxnId="{69E00D8A-E907-40BB-A9FF-5E4C5ECF7A38}">
      <dgm:prSet/>
      <dgm:spPr/>
      <dgm:t>
        <a:bodyPr/>
        <a:lstStyle/>
        <a:p>
          <a:endParaRPr lang="en-US"/>
        </a:p>
      </dgm:t>
    </dgm:pt>
    <dgm:pt modelId="{7F6171B8-DE4C-44C5-A062-7CE82D0B0B73}" type="sibTrans" cxnId="{69E00D8A-E907-40BB-A9FF-5E4C5ECF7A38}">
      <dgm:prSet/>
      <dgm:spPr/>
      <dgm:t>
        <a:bodyPr/>
        <a:lstStyle/>
        <a:p>
          <a:endParaRPr lang="en-US"/>
        </a:p>
      </dgm:t>
    </dgm:pt>
    <dgm:pt modelId="{A09E3A05-0AD2-42FE-9AC1-2C997D7FB1B3}">
      <dgm:prSet phldrT="[Văn bản]"/>
      <dgm:spPr/>
      <dgm:t>
        <a:bodyPr/>
        <a:lstStyle/>
        <a:p>
          <a:r>
            <a:rPr lang="en-US" dirty="0"/>
            <a:t>Tên</a:t>
          </a:r>
        </a:p>
      </dgm:t>
    </dgm:pt>
    <dgm:pt modelId="{2E282F81-2696-48E8-A32D-0B664FF7C7C8}" type="parTrans" cxnId="{9BD86D16-1271-4562-A710-F3F7B1BCD46C}">
      <dgm:prSet/>
      <dgm:spPr/>
      <dgm:t>
        <a:bodyPr/>
        <a:lstStyle/>
        <a:p>
          <a:endParaRPr lang="en-US"/>
        </a:p>
      </dgm:t>
    </dgm:pt>
    <dgm:pt modelId="{EBD722A9-28E4-4BF1-8BDE-8568881F534A}" type="sibTrans" cxnId="{9BD86D16-1271-4562-A710-F3F7B1BCD46C}">
      <dgm:prSet/>
      <dgm:spPr/>
      <dgm:t>
        <a:bodyPr/>
        <a:lstStyle/>
        <a:p>
          <a:endParaRPr lang="en-US"/>
        </a:p>
      </dgm:t>
    </dgm:pt>
    <dgm:pt modelId="{2A98CBE8-E901-451E-A6E0-39565340B9A2}">
      <dgm:prSet phldrT="[Văn bản]"/>
      <dgm:spPr/>
      <dgm:t>
        <a:bodyPr/>
        <a:lstStyle/>
        <a:p>
          <a:r>
            <a:rPr lang="en-US" dirty="0" err="1"/>
            <a:t>Loại</a:t>
          </a:r>
          <a:endParaRPr lang="en-US" dirty="0"/>
        </a:p>
      </dgm:t>
    </dgm:pt>
    <dgm:pt modelId="{9398F35C-53BF-4585-870E-2B91C13EFD1B}" type="parTrans" cxnId="{2CC4E015-86F9-479A-A9AB-3805A9ED0FB6}">
      <dgm:prSet/>
      <dgm:spPr/>
      <dgm:t>
        <a:bodyPr/>
        <a:lstStyle/>
        <a:p>
          <a:endParaRPr lang="en-US"/>
        </a:p>
      </dgm:t>
    </dgm:pt>
    <dgm:pt modelId="{25292C6E-159A-4E92-8D4E-6171A2511321}" type="sibTrans" cxnId="{2CC4E015-86F9-479A-A9AB-3805A9ED0FB6}">
      <dgm:prSet/>
      <dgm:spPr/>
      <dgm:t>
        <a:bodyPr/>
        <a:lstStyle/>
        <a:p>
          <a:endParaRPr lang="en-US"/>
        </a:p>
      </dgm:t>
    </dgm:pt>
    <dgm:pt modelId="{C53786AF-EFEA-46EC-BFE9-1DA2ECE80D1F}">
      <dgm:prSet phldrT="[Văn bản]"/>
      <dgm:spPr/>
      <dgm:t>
        <a:bodyPr/>
        <a:lstStyle/>
        <a:p>
          <a:r>
            <a:rPr lang="en-US" dirty="0"/>
            <a:t>Lifetime</a:t>
          </a:r>
        </a:p>
      </dgm:t>
    </dgm:pt>
    <dgm:pt modelId="{3F5B2C27-5963-43DF-81B7-8094F366B623}" type="parTrans" cxnId="{ABE31D31-7056-4056-A97C-C9AFDA6D1C1B}">
      <dgm:prSet/>
      <dgm:spPr/>
      <dgm:t>
        <a:bodyPr/>
        <a:lstStyle/>
        <a:p>
          <a:endParaRPr lang="en-US"/>
        </a:p>
      </dgm:t>
    </dgm:pt>
    <dgm:pt modelId="{512140C0-C19A-4D01-B4D9-8A8FC777CADF}" type="sibTrans" cxnId="{ABE31D31-7056-4056-A97C-C9AFDA6D1C1B}">
      <dgm:prSet/>
      <dgm:spPr/>
      <dgm:t>
        <a:bodyPr/>
        <a:lstStyle/>
        <a:p>
          <a:endParaRPr lang="en-US"/>
        </a:p>
      </dgm:t>
    </dgm:pt>
    <dgm:pt modelId="{56E253A6-97CF-4773-8BC7-A6D1627E8A1E}">
      <dgm:prSet phldrT="[Văn bản]"/>
      <dgm:spPr/>
      <dgm:t>
        <a:bodyPr/>
        <a:lstStyle/>
        <a:p>
          <a:r>
            <a:rPr lang="en-US" dirty="0" err="1"/>
            <a:t>Vị</a:t>
          </a:r>
          <a:r>
            <a:rPr lang="en-US" dirty="0"/>
            <a:t> </a:t>
          </a:r>
          <a:r>
            <a:rPr lang="en-US" dirty="0" err="1"/>
            <a:t>trí</a:t>
          </a:r>
          <a:endParaRPr lang="en-US" dirty="0"/>
        </a:p>
      </dgm:t>
    </dgm:pt>
    <dgm:pt modelId="{A5DDF5DE-BCE3-4B37-A08D-B6A5E897F804}" type="parTrans" cxnId="{F8EEB312-7084-4065-BA4B-B221E06E12CA}">
      <dgm:prSet/>
      <dgm:spPr/>
      <dgm:t>
        <a:bodyPr/>
        <a:lstStyle/>
        <a:p>
          <a:endParaRPr lang="en-US"/>
        </a:p>
      </dgm:t>
    </dgm:pt>
    <dgm:pt modelId="{627AADAA-60F8-408A-9B3B-C0CFE4DEDFDE}" type="sibTrans" cxnId="{F8EEB312-7084-4065-BA4B-B221E06E12CA}">
      <dgm:prSet/>
      <dgm:spPr/>
      <dgm:t>
        <a:bodyPr/>
        <a:lstStyle/>
        <a:p>
          <a:endParaRPr lang="en-US"/>
        </a:p>
      </dgm:t>
    </dgm:pt>
    <dgm:pt modelId="{070C9245-6048-46E7-931B-5819AD1DE844}">
      <dgm:prSet/>
      <dgm:spPr/>
      <dgm:t>
        <a:bodyPr/>
        <a:lstStyle/>
        <a:p>
          <a:r>
            <a:rPr lang="en-US" dirty="0" err="1"/>
            <a:t>Phạm</a:t>
          </a:r>
          <a:r>
            <a:rPr lang="en-US" dirty="0"/>
            <a:t> vi</a:t>
          </a:r>
        </a:p>
      </dgm:t>
    </dgm:pt>
    <dgm:pt modelId="{76486EDA-C838-43A4-B221-CA36D4A6E24B}" type="parTrans" cxnId="{F2E36823-4F04-4312-8D75-D5C1616BD000}">
      <dgm:prSet/>
      <dgm:spPr/>
      <dgm:t>
        <a:bodyPr/>
        <a:lstStyle/>
        <a:p>
          <a:endParaRPr lang="en-US"/>
        </a:p>
      </dgm:t>
    </dgm:pt>
    <dgm:pt modelId="{C9FDB243-083E-4F00-85C2-129A4D45A7B3}" type="sibTrans" cxnId="{F2E36823-4F04-4312-8D75-D5C1616BD000}">
      <dgm:prSet/>
      <dgm:spPr/>
      <dgm:t>
        <a:bodyPr/>
        <a:lstStyle/>
        <a:p>
          <a:endParaRPr lang="en-US"/>
        </a:p>
      </dgm:t>
    </dgm:pt>
    <dgm:pt modelId="{01AF3652-A19D-451A-BF4A-5D6B8D2E413E}">
      <dgm:prSet/>
      <dgm:spPr/>
      <dgm:t>
        <a:bodyPr/>
        <a:lstStyle/>
        <a:p>
          <a:r>
            <a:rPr lang="en-US" dirty="0" err="1"/>
            <a:t>Giá</a:t>
          </a:r>
          <a:r>
            <a:rPr lang="en-US" dirty="0"/>
            <a:t> </a:t>
          </a:r>
          <a:r>
            <a:rPr lang="en-US" dirty="0" err="1"/>
            <a:t>trị</a:t>
          </a:r>
          <a:endParaRPr lang="en-US" dirty="0"/>
        </a:p>
      </dgm:t>
    </dgm:pt>
    <dgm:pt modelId="{6277F3BE-F4E5-4B1C-983F-A00A1732F2D2}" type="parTrans" cxnId="{2AA3C6A1-822A-463C-B7C9-C7E6A701C110}">
      <dgm:prSet/>
      <dgm:spPr/>
      <dgm:t>
        <a:bodyPr/>
        <a:lstStyle/>
        <a:p>
          <a:endParaRPr lang="en-US"/>
        </a:p>
      </dgm:t>
    </dgm:pt>
    <dgm:pt modelId="{33B5DA51-0DAF-4591-AF9E-8CDE608F2A39}" type="sibTrans" cxnId="{2AA3C6A1-822A-463C-B7C9-C7E6A701C110}">
      <dgm:prSet/>
      <dgm:spPr/>
      <dgm:t>
        <a:bodyPr/>
        <a:lstStyle/>
        <a:p>
          <a:endParaRPr lang="en-US"/>
        </a:p>
      </dgm:t>
    </dgm:pt>
    <dgm:pt modelId="{C74BA17B-1492-41CE-860B-D590BE4F1A70}" type="pres">
      <dgm:prSet presAssocID="{8F1895A5-D3EE-4E65-9F25-4AE882D53CA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FD291C-DAE6-4083-91C6-0A1AD9F6661E}" type="pres">
      <dgm:prSet presAssocID="{6AC6014C-B822-4A3C-945A-E163864C1FD5}" presName="centerShape" presStyleLbl="node0" presStyleIdx="0" presStyleCnt="1"/>
      <dgm:spPr/>
    </dgm:pt>
    <dgm:pt modelId="{76E4CFE0-E0DC-4345-A21F-B57318E9DB05}" type="pres">
      <dgm:prSet presAssocID="{2E282F81-2696-48E8-A32D-0B664FF7C7C8}" presName="parTrans" presStyleLbl="sibTrans2D1" presStyleIdx="0" presStyleCnt="6"/>
      <dgm:spPr/>
    </dgm:pt>
    <dgm:pt modelId="{C7B3FBFE-D754-4882-A9E7-EBF130472E87}" type="pres">
      <dgm:prSet presAssocID="{2E282F81-2696-48E8-A32D-0B664FF7C7C8}" presName="connectorText" presStyleLbl="sibTrans2D1" presStyleIdx="0" presStyleCnt="6"/>
      <dgm:spPr/>
    </dgm:pt>
    <dgm:pt modelId="{3A67A7B8-5944-49B8-A6C6-D4162E400F1B}" type="pres">
      <dgm:prSet presAssocID="{A09E3A05-0AD2-42FE-9AC1-2C997D7FB1B3}" presName="node" presStyleLbl="node1" presStyleIdx="0" presStyleCnt="6">
        <dgm:presLayoutVars>
          <dgm:bulletEnabled val="1"/>
        </dgm:presLayoutVars>
      </dgm:prSet>
      <dgm:spPr/>
    </dgm:pt>
    <dgm:pt modelId="{D09F5A15-7066-46A5-9690-3384B323CB89}" type="pres">
      <dgm:prSet presAssocID="{9398F35C-53BF-4585-870E-2B91C13EFD1B}" presName="parTrans" presStyleLbl="sibTrans2D1" presStyleIdx="1" presStyleCnt="6"/>
      <dgm:spPr/>
    </dgm:pt>
    <dgm:pt modelId="{F2A1EB90-82B5-40CA-880B-04A435DD78CD}" type="pres">
      <dgm:prSet presAssocID="{9398F35C-53BF-4585-870E-2B91C13EFD1B}" presName="connectorText" presStyleLbl="sibTrans2D1" presStyleIdx="1" presStyleCnt="6"/>
      <dgm:spPr/>
    </dgm:pt>
    <dgm:pt modelId="{D62F67C7-1A44-4892-BE54-4B107E7CE210}" type="pres">
      <dgm:prSet presAssocID="{2A98CBE8-E901-451E-A6E0-39565340B9A2}" presName="node" presStyleLbl="node1" presStyleIdx="1" presStyleCnt="6">
        <dgm:presLayoutVars>
          <dgm:bulletEnabled val="1"/>
        </dgm:presLayoutVars>
      </dgm:prSet>
      <dgm:spPr/>
    </dgm:pt>
    <dgm:pt modelId="{9EB80C23-E1A9-4F7D-8DDE-7428B45973CD}" type="pres">
      <dgm:prSet presAssocID="{6277F3BE-F4E5-4B1C-983F-A00A1732F2D2}" presName="parTrans" presStyleLbl="sibTrans2D1" presStyleIdx="2" presStyleCnt="6"/>
      <dgm:spPr/>
    </dgm:pt>
    <dgm:pt modelId="{CA6CB271-A11E-444C-A0C4-9B3670C30C9E}" type="pres">
      <dgm:prSet presAssocID="{6277F3BE-F4E5-4B1C-983F-A00A1732F2D2}" presName="connectorText" presStyleLbl="sibTrans2D1" presStyleIdx="2" presStyleCnt="6"/>
      <dgm:spPr/>
    </dgm:pt>
    <dgm:pt modelId="{D1B0798D-6E68-4438-A068-8911215DCDA0}" type="pres">
      <dgm:prSet presAssocID="{01AF3652-A19D-451A-BF4A-5D6B8D2E413E}" presName="node" presStyleLbl="node1" presStyleIdx="2" presStyleCnt="6">
        <dgm:presLayoutVars>
          <dgm:bulletEnabled val="1"/>
        </dgm:presLayoutVars>
      </dgm:prSet>
      <dgm:spPr/>
    </dgm:pt>
    <dgm:pt modelId="{815833FB-B560-447E-9871-172A6BA2F9B4}" type="pres">
      <dgm:prSet presAssocID="{76486EDA-C838-43A4-B221-CA36D4A6E24B}" presName="parTrans" presStyleLbl="sibTrans2D1" presStyleIdx="3" presStyleCnt="6"/>
      <dgm:spPr/>
    </dgm:pt>
    <dgm:pt modelId="{01C35E1B-7B72-4705-82BE-8BE6AD002E43}" type="pres">
      <dgm:prSet presAssocID="{76486EDA-C838-43A4-B221-CA36D4A6E24B}" presName="connectorText" presStyleLbl="sibTrans2D1" presStyleIdx="3" presStyleCnt="6"/>
      <dgm:spPr/>
    </dgm:pt>
    <dgm:pt modelId="{36617DD6-7566-493F-ACBE-802E654BA308}" type="pres">
      <dgm:prSet presAssocID="{070C9245-6048-46E7-931B-5819AD1DE844}" presName="node" presStyleLbl="node1" presStyleIdx="3" presStyleCnt="6">
        <dgm:presLayoutVars>
          <dgm:bulletEnabled val="1"/>
        </dgm:presLayoutVars>
      </dgm:prSet>
      <dgm:spPr/>
    </dgm:pt>
    <dgm:pt modelId="{36DBEC1B-A5BE-45AB-870B-1D42A253CFD7}" type="pres">
      <dgm:prSet presAssocID="{3F5B2C27-5963-43DF-81B7-8094F366B623}" presName="parTrans" presStyleLbl="sibTrans2D1" presStyleIdx="4" presStyleCnt="6"/>
      <dgm:spPr/>
    </dgm:pt>
    <dgm:pt modelId="{04FC7A89-5787-4B85-93E3-DA3302D2B243}" type="pres">
      <dgm:prSet presAssocID="{3F5B2C27-5963-43DF-81B7-8094F366B623}" presName="connectorText" presStyleLbl="sibTrans2D1" presStyleIdx="4" presStyleCnt="6"/>
      <dgm:spPr/>
    </dgm:pt>
    <dgm:pt modelId="{F4F0F3A6-FFF0-4C19-8224-A7E826308F79}" type="pres">
      <dgm:prSet presAssocID="{C53786AF-EFEA-46EC-BFE9-1DA2ECE80D1F}" presName="node" presStyleLbl="node1" presStyleIdx="4" presStyleCnt="6">
        <dgm:presLayoutVars>
          <dgm:bulletEnabled val="1"/>
        </dgm:presLayoutVars>
      </dgm:prSet>
      <dgm:spPr/>
    </dgm:pt>
    <dgm:pt modelId="{B01846A4-F28D-4A67-BF72-A01A21D98401}" type="pres">
      <dgm:prSet presAssocID="{A5DDF5DE-BCE3-4B37-A08D-B6A5E897F804}" presName="parTrans" presStyleLbl="sibTrans2D1" presStyleIdx="5" presStyleCnt="6"/>
      <dgm:spPr/>
    </dgm:pt>
    <dgm:pt modelId="{0DE4406C-3C42-4756-B800-568EEB2C6A29}" type="pres">
      <dgm:prSet presAssocID="{A5DDF5DE-BCE3-4B37-A08D-B6A5E897F804}" presName="connectorText" presStyleLbl="sibTrans2D1" presStyleIdx="5" presStyleCnt="6"/>
      <dgm:spPr/>
    </dgm:pt>
    <dgm:pt modelId="{A7225D68-8409-4B2D-94EC-DE90A707F527}" type="pres">
      <dgm:prSet presAssocID="{56E253A6-97CF-4773-8BC7-A6D1627E8A1E}" presName="node" presStyleLbl="node1" presStyleIdx="5" presStyleCnt="6">
        <dgm:presLayoutVars>
          <dgm:bulletEnabled val="1"/>
        </dgm:presLayoutVars>
      </dgm:prSet>
      <dgm:spPr/>
    </dgm:pt>
  </dgm:ptLst>
  <dgm:cxnLst>
    <dgm:cxn modelId="{6CDA9106-E33C-4C49-B2D2-E3B34E2D7AD1}" type="presOf" srcId="{2A98CBE8-E901-451E-A6E0-39565340B9A2}" destId="{D62F67C7-1A44-4892-BE54-4B107E7CE210}" srcOrd="0" destOrd="0" presId="urn:microsoft.com/office/officeart/2005/8/layout/radial5"/>
    <dgm:cxn modelId="{F8EEB312-7084-4065-BA4B-B221E06E12CA}" srcId="{6AC6014C-B822-4A3C-945A-E163864C1FD5}" destId="{56E253A6-97CF-4773-8BC7-A6D1627E8A1E}" srcOrd="5" destOrd="0" parTransId="{A5DDF5DE-BCE3-4B37-A08D-B6A5E897F804}" sibTransId="{627AADAA-60F8-408A-9B3B-C0CFE4DEDFDE}"/>
    <dgm:cxn modelId="{2CC4E015-86F9-479A-A9AB-3805A9ED0FB6}" srcId="{6AC6014C-B822-4A3C-945A-E163864C1FD5}" destId="{2A98CBE8-E901-451E-A6E0-39565340B9A2}" srcOrd="1" destOrd="0" parTransId="{9398F35C-53BF-4585-870E-2B91C13EFD1B}" sibTransId="{25292C6E-159A-4E92-8D4E-6171A2511321}"/>
    <dgm:cxn modelId="{9BD86D16-1271-4562-A710-F3F7B1BCD46C}" srcId="{6AC6014C-B822-4A3C-945A-E163864C1FD5}" destId="{A09E3A05-0AD2-42FE-9AC1-2C997D7FB1B3}" srcOrd="0" destOrd="0" parTransId="{2E282F81-2696-48E8-A32D-0B664FF7C7C8}" sibTransId="{EBD722A9-28E4-4BF1-8BDE-8568881F534A}"/>
    <dgm:cxn modelId="{CB354817-383D-4C47-85D9-A6BFEF92A8A9}" type="presOf" srcId="{A09E3A05-0AD2-42FE-9AC1-2C997D7FB1B3}" destId="{3A67A7B8-5944-49B8-A6C6-D4162E400F1B}" srcOrd="0" destOrd="0" presId="urn:microsoft.com/office/officeart/2005/8/layout/radial5"/>
    <dgm:cxn modelId="{F2E36823-4F04-4312-8D75-D5C1616BD000}" srcId="{6AC6014C-B822-4A3C-945A-E163864C1FD5}" destId="{070C9245-6048-46E7-931B-5819AD1DE844}" srcOrd="3" destOrd="0" parTransId="{76486EDA-C838-43A4-B221-CA36D4A6E24B}" sibTransId="{C9FDB243-083E-4F00-85C2-129A4D45A7B3}"/>
    <dgm:cxn modelId="{ABE31D31-7056-4056-A97C-C9AFDA6D1C1B}" srcId="{6AC6014C-B822-4A3C-945A-E163864C1FD5}" destId="{C53786AF-EFEA-46EC-BFE9-1DA2ECE80D1F}" srcOrd="4" destOrd="0" parTransId="{3F5B2C27-5963-43DF-81B7-8094F366B623}" sibTransId="{512140C0-C19A-4D01-B4D9-8A8FC777CADF}"/>
    <dgm:cxn modelId="{BE2AD846-C57E-414F-9B3F-4C73D331C26F}" type="presOf" srcId="{2E282F81-2696-48E8-A32D-0B664FF7C7C8}" destId="{76E4CFE0-E0DC-4345-A21F-B57318E9DB05}" srcOrd="0" destOrd="0" presId="urn:microsoft.com/office/officeart/2005/8/layout/radial5"/>
    <dgm:cxn modelId="{EB71E654-E68D-4956-B741-8DBD75FEB642}" type="presOf" srcId="{6277F3BE-F4E5-4B1C-983F-A00A1732F2D2}" destId="{9EB80C23-E1A9-4F7D-8DDE-7428B45973CD}" srcOrd="0" destOrd="0" presId="urn:microsoft.com/office/officeart/2005/8/layout/radial5"/>
    <dgm:cxn modelId="{BF997B7F-E1D2-4C0E-8A0F-6C699F9D8110}" type="presOf" srcId="{6AC6014C-B822-4A3C-945A-E163864C1FD5}" destId="{3AFD291C-DAE6-4083-91C6-0A1AD9F6661E}" srcOrd="0" destOrd="0" presId="urn:microsoft.com/office/officeart/2005/8/layout/radial5"/>
    <dgm:cxn modelId="{27B48585-41BF-4C91-9F4E-A6EBF7157CFD}" type="presOf" srcId="{3F5B2C27-5963-43DF-81B7-8094F366B623}" destId="{04FC7A89-5787-4B85-93E3-DA3302D2B243}" srcOrd="1" destOrd="0" presId="urn:microsoft.com/office/officeart/2005/8/layout/radial5"/>
    <dgm:cxn modelId="{69E00D8A-E907-40BB-A9FF-5E4C5ECF7A38}" srcId="{8F1895A5-D3EE-4E65-9F25-4AE882D53CA2}" destId="{6AC6014C-B822-4A3C-945A-E163864C1FD5}" srcOrd="0" destOrd="0" parTransId="{17C3B19C-CD92-471A-B36A-2966757670C5}" sibTransId="{7F6171B8-DE4C-44C5-A062-7CE82D0B0B73}"/>
    <dgm:cxn modelId="{3C5E578E-7B74-41DE-9548-226B4D1D2184}" type="presOf" srcId="{76486EDA-C838-43A4-B221-CA36D4A6E24B}" destId="{815833FB-B560-447E-9871-172A6BA2F9B4}" srcOrd="0" destOrd="0" presId="urn:microsoft.com/office/officeart/2005/8/layout/radial5"/>
    <dgm:cxn modelId="{CDEBD491-0A50-45A4-A6B2-02F8CCC372D6}" type="presOf" srcId="{3F5B2C27-5963-43DF-81B7-8094F366B623}" destId="{36DBEC1B-A5BE-45AB-870B-1D42A253CFD7}" srcOrd="0" destOrd="0" presId="urn:microsoft.com/office/officeart/2005/8/layout/radial5"/>
    <dgm:cxn modelId="{5EDFA296-5D58-4D30-9049-77F76692FD38}" type="presOf" srcId="{56E253A6-97CF-4773-8BC7-A6D1627E8A1E}" destId="{A7225D68-8409-4B2D-94EC-DE90A707F527}" srcOrd="0" destOrd="0" presId="urn:microsoft.com/office/officeart/2005/8/layout/radial5"/>
    <dgm:cxn modelId="{2AA3C6A1-822A-463C-B7C9-C7E6A701C110}" srcId="{6AC6014C-B822-4A3C-945A-E163864C1FD5}" destId="{01AF3652-A19D-451A-BF4A-5D6B8D2E413E}" srcOrd="2" destOrd="0" parTransId="{6277F3BE-F4E5-4B1C-983F-A00A1732F2D2}" sibTransId="{33B5DA51-0DAF-4591-AF9E-8CDE608F2A39}"/>
    <dgm:cxn modelId="{F920FCA6-D962-4D95-BBBC-1531C8CE1B40}" type="presOf" srcId="{76486EDA-C838-43A4-B221-CA36D4A6E24B}" destId="{01C35E1B-7B72-4705-82BE-8BE6AD002E43}" srcOrd="1" destOrd="0" presId="urn:microsoft.com/office/officeart/2005/8/layout/radial5"/>
    <dgm:cxn modelId="{926B28AA-9235-4E05-95C4-2A1DD32082F4}" type="presOf" srcId="{A5DDF5DE-BCE3-4B37-A08D-B6A5E897F804}" destId="{B01846A4-F28D-4A67-BF72-A01A21D98401}" srcOrd="0" destOrd="0" presId="urn:microsoft.com/office/officeart/2005/8/layout/radial5"/>
    <dgm:cxn modelId="{7D34CDAC-E9CA-44F0-92F3-15DF6D67972C}" type="presOf" srcId="{070C9245-6048-46E7-931B-5819AD1DE844}" destId="{36617DD6-7566-493F-ACBE-802E654BA308}" srcOrd="0" destOrd="0" presId="urn:microsoft.com/office/officeart/2005/8/layout/radial5"/>
    <dgm:cxn modelId="{EC2794BD-03EF-4893-8FBC-62A1F3840A47}" type="presOf" srcId="{A5DDF5DE-BCE3-4B37-A08D-B6A5E897F804}" destId="{0DE4406C-3C42-4756-B800-568EEB2C6A29}" srcOrd="1" destOrd="0" presId="urn:microsoft.com/office/officeart/2005/8/layout/radial5"/>
    <dgm:cxn modelId="{C02B6CD2-CD3F-4DA3-AE38-ACB52C796C94}" type="presOf" srcId="{2E282F81-2696-48E8-A32D-0B664FF7C7C8}" destId="{C7B3FBFE-D754-4882-A9E7-EBF130472E87}" srcOrd="1" destOrd="0" presId="urn:microsoft.com/office/officeart/2005/8/layout/radial5"/>
    <dgm:cxn modelId="{2FF94EDA-EBF5-413E-B5FD-A9F0CDC2AE10}" type="presOf" srcId="{6277F3BE-F4E5-4B1C-983F-A00A1732F2D2}" destId="{CA6CB271-A11E-444C-A0C4-9B3670C30C9E}" srcOrd="1" destOrd="0" presId="urn:microsoft.com/office/officeart/2005/8/layout/radial5"/>
    <dgm:cxn modelId="{2A465BDC-E21D-458E-AD87-2D2AB5D3E933}" type="presOf" srcId="{8F1895A5-D3EE-4E65-9F25-4AE882D53CA2}" destId="{C74BA17B-1492-41CE-860B-D590BE4F1A70}" srcOrd="0" destOrd="0" presId="urn:microsoft.com/office/officeart/2005/8/layout/radial5"/>
    <dgm:cxn modelId="{0D14BADF-AEB6-432B-8310-95429B9865B3}" type="presOf" srcId="{9398F35C-53BF-4585-870E-2B91C13EFD1B}" destId="{D09F5A15-7066-46A5-9690-3384B323CB89}" srcOrd="0" destOrd="0" presId="urn:microsoft.com/office/officeart/2005/8/layout/radial5"/>
    <dgm:cxn modelId="{39054AE6-5743-4695-BA3A-5AC93846CEE7}" type="presOf" srcId="{C53786AF-EFEA-46EC-BFE9-1DA2ECE80D1F}" destId="{F4F0F3A6-FFF0-4C19-8224-A7E826308F79}" srcOrd="0" destOrd="0" presId="urn:microsoft.com/office/officeart/2005/8/layout/radial5"/>
    <dgm:cxn modelId="{FA03F3EA-84BC-4C47-8154-D78AD5190A0B}" type="presOf" srcId="{01AF3652-A19D-451A-BF4A-5D6B8D2E413E}" destId="{D1B0798D-6E68-4438-A068-8911215DCDA0}" srcOrd="0" destOrd="0" presId="urn:microsoft.com/office/officeart/2005/8/layout/radial5"/>
    <dgm:cxn modelId="{8F7B2EF7-125D-472D-813F-54A73E661192}" type="presOf" srcId="{9398F35C-53BF-4585-870E-2B91C13EFD1B}" destId="{F2A1EB90-82B5-40CA-880B-04A435DD78CD}" srcOrd="1" destOrd="0" presId="urn:microsoft.com/office/officeart/2005/8/layout/radial5"/>
    <dgm:cxn modelId="{BE0C4E31-F099-4139-A985-5C913CB209AD}" type="presParOf" srcId="{C74BA17B-1492-41CE-860B-D590BE4F1A70}" destId="{3AFD291C-DAE6-4083-91C6-0A1AD9F6661E}" srcOrd="0" destOrd="0" presId="urn:microsoft.com/office/officeart/2005/8/layout/radial5"/>
    <dgm:cxn modelId="{22E34244-6AD0-4175-B86A-5A970304401D}" type="presParOf" srcId="{C74BA17B-1492-41CE-860B-D590BE4F1A70}" destId="{76E4CFE0-E0DC-4345-A21F-B57318E9DB05}" srcOrd="1" destOrd="0" presId="urn:microsoft.com/office/officeart/2005/8/layout/radial5"/>
    <dgm:cxn modelId="{A5CCE7DE-480B-43D1-AEFA-54691A936F5D}" type="presParOf" srcId="{76E4CFE0-E0DC-4345-A21F-B57318E9DB05}" destId="{C7B3FBFE-D754-4882-A9E7-EBF130472E87}" srcOrd="0" destOrd="0" presId="urn:microsoft.com/office/officeart/2005/8/layout/radial5"/>
    <dgm:cxn modelId="{90C78EDC-6656-4566-9D70-A4A842331548}" type="presParOf" srcId="{C74BA17B-1492-41CE-860B-D590BE4F1A70}" destId="{3A67A7B8-5944-49B8-A6C6-D4162E400F1B}" srcOrd="2" destOrd="0" presId="urn:microsoft.com/office/officeart/2005/8/layout/radial5"/>
    <dgm:cxn modelId="{F2C0D4E8-C85B-4CFE-A31C-02D7F9F2BC09}" type="presParOf" srcId="{C74BA17B-1492-41CE-860B-D590BE4F1A70}" destId="{D09F5A15-7066-46A5-9690-3384B323CB89}" srcOrd="3" destOrd="0" presId="urn:microsoft.com/office/officeart/2005/8/layout/radial5"/>
    <dgm:cxn modelId="{F3ACCCBF-3EB7-4337-A4DF-2FA11FD0AA7A}" type="presParOf" srcId="{D09F5A15-7066-46A5-9690-3384B323CB89}" destId="{F2A1EB90-82B5-40CA-880B-04A435DD78CD}" srcOrd="0" destOrd="0" presId="urn:microsoft.com/office/officeart/2005/8/layout/radial5"/>
    <dgm:cxn modelId="{0F81C8E6-A5F2-46B0-AE93-970CE2333995}" type="presParOf" srcId="{C74BA17B-1492-41CE-860B-D590BE4F1A70}" destId="{D62F67C7-1A44-4892-BE54-4B107E7CE210}" srcOrd="4" destOrd="0" presId="urn:microsoft.com/office/officeart/2005/8/layout/radial5"/>
    <dgm:cxn modelId="{E342CA51-A371-4AF2-A6E2-D81C2804C277}" type="presParOf" srcId="{C74BA17B-1492-41CE-860B-D590BE4F1A70}" destId="{9EB80C23-E1A9-4F7D-8DDE-7428B45973CD}" srcOrd="5" destOrd="0" presId="urn:microsoft.com/office/officeart/2005/8/layout/radial5"/>
    <dgm:cxn modelId="{1D94C044-0EC4-462F-AB4B-C1D31F928816}" type="presParOf" srcId="{9EB80C23-E1A9-4F7D-8DDE-7428B45973CD}" destId="{CA6CB271-A11E-444C-A0C4-9B3670C30C9E}" srcOrd="0" destOrd="0" presId="urn:microsoft.com/office/officeart/2005/8/layout/radial5"/>
    <dgm:cxn modelId="{43687816-4180-4779-95AB-81F6F2E9F385}" type="presParOf" srcId="{C74BA17B-1492-41CE-860B-D590BE4F1A70}" destId="{D1B0798D-6E68-4438-A068-8911215DCDA0}" srcOrd="6" destOrd="0" presId="urn:microsoft.com/office/officeart/2005/8/layout/radial5"/>
    <dgm:cxn modelId="{4229B0A3-216D-4C25-BE25-E842CE5D3E15}" type="presParOf" srcId="{C74BA17B-1492-41CE-860B-D590BE4F1A70}" destId="{815833FB-B560-447E-9871-172A6BA2F9B4}" srcOrd="7" destOrd="0" presId="urn:microsoft.com/office/officeart/2005/8/layout/radial5"/>
    <dgm:cxn modelId="{4668F909-AEE1-485A-932E-8A671DBDD2D4}" type="presParOf" srcId="{815833FB-B560-447E-9871-172A6BA2F9B4}" destId="{01C35E1B-7B72-4705-82BE-8BE6AD002E43}" srcOrd="0" destOrd="0" presId="urn:microsoft.com/office/officeart/2005/8/layout/radial5"/>
    <dgm:cxn modelId="{82957A1D-291D-466A-BD57-4F5310A8A302}" type="presParOf" srcId="{C74BA17B-1492-41CE-860B-D590BE4F1A70}" destId="{36617DD6-7566-493F-ACBE-802E654BA308}" srcOrd="8" destOrd="0" presId="urn:microsoft.com/office/officeart/2005/8/layout/radial5"/>
    <dgm:cxn modelId="{D080992F-F666-4BED-BB53-C7A5E1E4FBA4}" type="presParOf" srcId="{C74BA17B-1492-41CE-860B-D590BE4F1A70}" destId="{36DBEC1B-A5BE-45AB-870B-1D42A253CFD7}" srcOrd="9" destOrd="0" presId="urn:microsoft.com/office/officeart/2005/8/layout/radial5"/>
    <dgm:cxn modelId="{B9DDD168-A5EC-4899-9C5B-5020B14F7F7D}" type="presParOf" srcId="{36DBEC1B-A5BE-45AB-870B-1D42A253CFD7}" destId="{04FC7A89-5787-4B85-93E3-DA3302D2B243}" srcOrd="0" destOrd="0" presId="urn:microsoft.com/office/officeart/2005/8/layout/radial5"/>
    <dgm:cxn modelId="{3BF13CAE-0CBF-45FC-B37D-65DDE19A3B9C}" type="presParOf" srcId="{C74BA17B-1492-41CE-860B-D590BE4F1A70}" destId="{F4F0F3A6-FFF0-4C19-8224-A7E826308F79}" srcOrd="10" destOrd="0" presId="urn:microsoft.com/office/officeart/2005/8/layout/radial5"/>
    <dgm:cxn modelId="{4E0040F2-2A6E-47BE-92BE-FE3F73DE87AB}" type="presParOf" srcId="{C74BA17B-1492-41CE-860B-D590BE4F1A70}" destId="{B01846A4-F28D-4A67-BF72-A01A21D98401}" srcOrd="11" destOrd="0" presId="urn:microsoft.com/office/officeart/2005/8/layout/radial5"/>
    <dgm:cxn modelId="{7B03A3BF-CA58-4D36-BDB9-CA23B7F52656}" type="presParOf" srcId="{B01846A4-F28D-4A67-BF72-A01A21D98401}" destId="{0DE4406C-3C42-4756-B800-568EEB2C6A29}" srcOrd="0" destOrd="0" presId="urn:microsoft.com/office/officeart/2005/8/layout/radial5"/>
    <dgm:cxn modelId="{0DE79F34-6F8B-4BF4-A66A-4C416C214CDA}" type="presParOf" srcId="{C74BA17B-1492-41CE-860B-D590BE4F1A70}" destId="{A7225D68-8409-4B2D-94EC-DE90A707F527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AB7195-5EBD-4736-8628-A6D7821E4E6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665E2C1F-E212-4336-929C-3D08C5DDB929}">
      <dgm:prSet phldrT="[Văn bản]"/>
      <dgm:spPr/>
      <dgm:t>
        <a:bodyPr/>
        <a:lstStyle/>
        <a:p>
          <a:r>
            <a:rPr lang="en-US" dirty="0" err="1"/>
            <a:t>Gồm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kí</a:t>
          </a:r>
          <a:r>
            <a:rPr lang="en-US" dirty="0"/>
            <a:t> </a:t>
          </a:r>
          <a:r>
            <a:rPr lang="en-US" dirty="0" err="1"/>
            <a:t>tự</a:t>
          </a:r>
          <a:r>
            <a:rPr lang="en-US" dirty="0"/>
            <a:t> </a:t>
          </a:r>
          <a:r>
            <a:rPr lang="en-US" dirty="0" err="1"/>
            <a:t>chữ</a:t>
          </a:r>
          <a:r>
            <a:rPr lang="en-US" dirty="0"/>
            <a:t>, </a:t>
          </a:r>
          <a:r>
            <a:rPr lang="en-US" dirty="0" err="1"/>
            <a:t>số</a:t>
          </a:r>
          <a:r>
            <a:rPr lang="en-US" dirty="0"/>
            <a:t>, </a:t>
          </a:r>
          <a:r>
            <a:rPr lang="en-US" dirty="0" err="1"/>
            <a:t>dấu</a:t>
          </a:r>
          <a:r>
            <a:rPr lang="en-US" dirty="0"/>
            <a:t> </a:t>
          </a:r>
          <a:r>
            <a:rPr lang="en-US" dirty="0" err="1"/>
            <a:t>gạch</a:t>
          </a:r>
          <a:r>
            <a:rPr lang="en-US" dirty="0"/>
            <a:t> </a:t>
          </a:r>
          <a:r>
            <a:rPr lang="en-US" dirty="0" err="1"/>
            <a:t>dưới</a:t>
          </a:r>
          <a:endParaRPr lang="en-US" dirty="0"/>
        </a:p>
      </dgm:t>
    </dgm:pt>
    <dgm:pt modelId="{BEAB6CD1-5F6B-45DB-8634-94F265CCC7D6}" type="parTrans" cxnId="{19C5390E-2731-4B14-A343-9B68EBD90F37}">
      <dgm:prSet/>
      <dgm:spPr/>
      <dgm:t>
        <a:bodyPr/>
        <a:lstStyle/>
        <a:p>
          <a:endParaRPr lang="en-US"/>
        </a:p>
      </dgm:t>
    </dgm:pt>
    <dgm:pt modelId="{64FED24D-0418-4ED9-9F3B-C3C60F00065F}" type="sibTrans" cxnId="{19C5390E-2731-4B14-A343-9B68EBD90F37}">
      <dgm:prSet/>
      <dgm:spPr/>
      <dgm:t>
        <a:bodyPr/>
        <a:lstStyle/>
        <a:p>
          <a:endParaRPr lang="en-US"/>
        </a:p>
      </dgm:t>
    </dgm:pt>
    <dgm:pt modelId="{F24AF7FE-7576-4489-BE62-61DBE326DE13}">
      <dgm:prSet phldrT="[Văn bản]"/>
      <dgm:spPr/>
      <dgm:t>
        <a:bodyPr/>
        <a:lstStyle/>
        <a:p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bắt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bằng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số</a:t>
          </a:r>
          <a:endParaRPr lang="en-US" dirty="0"/>
        </a:p>
      </dgm:t>
    </dgm:pt>
    <dgm:pt modelId="{EEE2388A-DE68-48EB-AAD4-DAF93A68108F}" type="parTrans" cxnId="{ECEC6D01-1B64-495F-95E1-D78035FBA632}">
      <dgm:prSet/>
      <dgm:spPr/>
      <dgm:t>
        <a:bodyPr/>
        <a:lstStyle/>
        <a:p>
          <a:endParaRPr lang="en-US"/>
        </a:p>
      </dgm:t>
    </dgm:pt>
    <dgm:pt modelId="{A7E8C26C-6F65-4B17-9BF2-78E1352C50F1}" type="sibTrans" cxnId="{ECEC6D01-1B64-495F-95E1-D78035FBA632}">
      <dgm:prSet/>
      <dgm:spPr/>
      <dgm:t>
        <a:bodyPr/>
        <a:lstStyle/>
        <a:p>
          <a:endParaRPr lang="en-US"/>
        </a:p>
      </dgm:t>
    </dgm:pt>
    <dgm:pt modelId="{C6CE00EA-1D17-4DEC-BE74-C0F5896ED678}">
      <dgm:prSet phldrT="[Văn bản]"/>
      <dgm:spPr/>
      <dgm:t>
        <a:bodyPr/>
        <a:lstStyle/>
        <a:p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trùng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nghĩa</a:t>
          </a:r>
          <a:r>
            <a:rPr lang="en-US" dirty="0"/>
            <a:t> </a:t>
          </a:r>
          <a:r>
            <a:rPr lang="en-US" dirty="0" err="1"/>
            <a:t>sẵn</a:t>
          </a:r>
          <a:endParaRPr lang="en-US" dirty="0"/>
        </a:p>
      </dgm:t>
    </dgm:pt>
    <dgm:pt modelId="{96EC0AFC-F2AD-4CC6-B15B-6C37BB2E4A65}" type="parTrans" cxnId="{3E6CD413-0272-41B4-A40F-DC5D6362D83C}">
      <dgm:prSet/>
      <dgm:spPr/>
      <dgm:t>
        <a:bodyPr/>
        <a:lstStyle/>
        <a:p>
          <a:endParaRPr lang="en-US"/>
        </a:p>
      </dgm:t>
    </dgm:pt>
    <dgm:pt modelId="{5E7DB06D-F5F0-4EC4-A70C-8F66859D30B9}" type="sibTrans" cxnId="{3E6CD413-0272-41B4-A40F-DC5D6362D83C}">
      <dgm:prSet/>
      <dgm:spPr/>
      <dgm:t>
        <a:bodyPr/>
        <a:lstStyle/>
        <a:p>
          <a:endParaRPr lang="en-US"/>
        </a:p>
      </dgm:t>
    </dgm:pt>
    <dgm:pt modelId="{13D8E9A9-15EF-4280-8151-7C290FAB49D6}" type="pres">
      <dgm:prSet presAssocID="{0CAB7195-5EBD-4736-8628-A6D7821E4E6C}" presName="compositeShape" presStyleCnt="0">
        <dgm:presLayoutVars>
          <dgm:dir/>
          <dgm:resizeHandles/>
        </dgm:presLayoutVars>
      </dgm:prSet>
      <dgm:spPr/>
    </dgm:pt>
    <dgm:pt modelId="{5609E897-F20A-4887-AD8C-21CF2F957F26}" type="pres">
      <dgm:prSet presAssocID="{0CAB7195-5EBD-4736-8628-A6D7821E4E6C}" presName="pyramid" presStyleLbl="node1" presStyleIdx="0" presStyleCnt="1"/>
      <dgm:spPr/>
    </dgm:pt>
    <dgm:pt modelId="{DF793EBD-1FF0-47D2-B98E-1E3D34E68727}" type="pres">
      <dgm:prSet presAssocID="{0CAB7195-5EBD-4736-8628-A6D7821E4E6C}" presName="theList" presStyleCnt="0"/>
      <dgm:spPr/>
    </dgm:pt>
    <dgm:pt modelId="{51E717FD-E178-4025-8739-BF1993BDC331}" type="pres">
      <dgm:prSet presAssocID="{665E2C1F-E212-4336-929C-3D08C5DDB929}" presName="aNode" presStyleLbl="fgAcc1" presStyleIdx="0" presStyleCnt="3" custLinFactNeighborX="2121" custLinFactNeighborY="-11646">
        <dgm:presLayoutVars>
          <dgm:bulletEnabled val="1"/>
        </dgm:presLayoutVars>
      </dgm:prSet>
      <dgm:spPr/>
    </dgm:pt>
    <dgm:pt modelId="{059DB212-4EBD-4469-8068-DD46362C353B}" type="pres">
      <dgm:prSet presAssocID="{665E2C1F-E212-4336-929C-3D08C5DDB929}" presName="aSpace" presStyleCnt="0"/>
      <dgm:spPr/>
    </dgm:pt>
    <dgm:pt modelId="{94E2543F-A1F0-49D8-9A02-594018CD0F95}" type="pres">
      <dgm:prSet presAssocID="{F24AF7FE-7576-4489-BE62-61DBE326DE13}" presName="aNode" presStyleLbl="fgAcc1" presStyleIdx="1" presStyleCnt="3">
        <dgm:presLayoutVars>
          <dgm:bulletEnabled val="1"/>
        </dgm:presLayoutVars>
      </dgm:prSet>
      <dgm:spPr/>
    </dgm:pt>
    <dgm:pt modelId="{567607F2-8E52-498C-BE3F-B37698AE9420}" type="pres">
      <dgm:prSet presAssocID="{F24AF7FE-7576-4489-BE62-61DBE326DE13}" presName="aSpace" presStyleCnt="0"/>
      <dgm:spPr/>
    </dgm:pt>
    <dgm:pt modelId="{3E2A3413-0918-4F74-AB82-8F98F84150C7}" type="pres">
      <dgm:prSet presAssocID="{C6CE00EA-1D17-4DEC-BE74-C0F5896ED678}" presName="aNode" presStyleLbl="fgAcc1" presStyleIdx="2" presStyleCnt="3">
        <dgm:presLayoutVars>
          <dgm:bulletEnabled val="1"/>
        </dgm:presLayoutVars>
      </dgm:prSet>
      <dgm:spPr/>
    </dgm:pt>
    <dgm:pt modelId="{9D43C839-11D1-4FCF-BAB8-FACCD7CD2080}" type="pres">
      <dgm:prSet presAssocID="{C6CE00EA-1D17-4DEC-BE74-C0F5896ED678}" presName="aSpace" presStyleCnt="0"/>
      <dgm:spPr/>
    </dgm:pt>
  </dgm:ptLst>
  <dgm:cxnLst>
    <dgm:cxn modelId="{ECEC6D01-1B64-495F-95E1-D78035FBA632}" srcId="{0CAB7195-5EBD-4736-8628-A6D7821E4E6C}" destId="{F24AF7FE-7576-4489-BE62-61DBE326DE13}" srcOrd="1" destOrd="0" parTransId="{EEE2388A-DE68-48EB-AAD4-DAF93A68108F}" sibTransId="{A7E8C26C-6F65-4B17-9BF2-78E1352C50F1}"/>
    <dgm:cxn modelId="{19C5390E-2731-4B14-A343-9B68EBD90F37}" srcId="{0CAB7195-5EBD-4736-8628-A6D7821E4E6C}" destId="{665E2C1F-E212-4336-929C-3D08C5DDB929}" srcOrd="0" destOrd="0" parTransId="{BEAB6CD1-5F6B-45DB-8634-94F265CCC7D6}" sibTransId="{64FED24D-0418-4ED9-9F3B-C3C60F00065F}"/>
    <dgm:cxn modelId="{3E6CD413-0272-41B4-A40F-DC5D6362D83C}" srcId="{0CAB7195-5EBD-4736-8628-A6D7821E4E6C}" destId="{C6CE00EA-1D17-4DEC-BE74-C0F5896ED678}" srcOrd="2" destOrd="0" parTransId="{96EC0AFC-F2AD-4CC6-B15B-6C37BB2E4A65}" sibTransId="{5E7DB06D-F5F0-4EC4-A70C-8F66859D30B9}"/>
    <dgm:cxn modelId="{86EC4C2F-DC55-4B90-AE7A-6E2302122398}" type="presOf" srcId="{0CAB7195-5EBD-4736-8628-A6D7821E4E6C}" destId="{13D8E9A9-15EF-4280-8151-7C290FAB49D6}" srcOrd="0" destOrd="0" presId="urn:microsoft.com/office/officeart/2005/8/layout/pyramid2"/>
    <dgm:cxn modelId="{546D2187-D195-4174-B4FB-E063AD563F2E}" type="presOf" srcId="{F24AF7FE-7576-4489-BE62-61DBE326DE13}" destId="{94E2543F-A1F0-49D8-9A02-594018CD0F95}" srcOrd="0" destOrd="0" presId="urn:microsoft.com/office/officeart/2005/8/layout/pyramid2"/>
    <dgm:cxn modelId="{1206D28D-02AA-4467-87A3-991B977C311D}" type="presOf" srcId="{665E2C1F-E212-4336-929C-3D08C5DDB929}" destId="{51E717FD-E178-4025-8739-BF1993BDC331}" srcOrd="0" destOrd="0" presId="urn:microsoft.com/office/officeart/2005/8/layout/pyramid2"/>
    <dgm:cxn modelId="{694F1EC2-FFB7-4C24-A63E-0486E5A24A38}" type="presOf" srcId="{C6CE00EA-1D17-4DEC-BE74-C0F5896ED678}" destId="{3E2A3413-0918-4F74-AB82-8F98F84150C7}" srcOrd="0" destOrd="0" presId="urn:microsoft.com/office/officeart/2005/8/layout/pyramid2"/>
    <dgm:cxn modelId="{1AFFC0B0-11C1-4CEF-96BC-2E9B1BA6A3BB}" type="presParOf" srcId="{13D8E9A9-15EF-4280-8151-7C290FAB49D6}" destId="{5609E897-F20A-4887-AD8C-21CF2F957F26}" srcOrd="0" destOrd="0" presId="urn:microsoft.com/office/officeart/2005/8/layout/pyramid2"/>
    <dgm:cxn modelId="{5C9C1A34-3F81-4AF9-8783-49926E2E1579}" type="presParOf" srcId="{13D8E9A9-15EF-4280-8151-7C290FAB49D6}" destId="{DF793EBD-1FF0-47D2-B98E-1E3D34E68727}" srcOrd="1" destOrd="0" presId="urn:microsoft.com/office/officeart/2005/8/layout/pyramid2"/>
    <dgm:cxn modelId="{812DDCD2-85B5-49F7-A908-EB728905D948}" type="presParOf" srcId="{DF793EBD-1FF0-47D2-B98E-1E3D34E68727}" destId="{51E717FD-E178-4025-8739-BF1993BDC331}" srcOrd="0" destOrd="0" presId="urn:microsoft.com/office/officeart/2005/8/layout/pyramid2"/>
    <dgm:cxn modelId="{725CDFF0-A2DA-497D-816F-A09F6468AE3F}" type="presParOf" srcId="{DF793EBD-1FF0-47D2-B98E-1E3D34E68727}" destId="{059DB212-4EBD-4469-8068-DD46362C353B}" srcOrd="1" destOrd="0" presId="urn:microsoft.com/office/officeart/2005/8/layout/pyramid2"/>
    <dgm:cxn modelId="{D9ADD704-86B1-4DD3-9B15-5DA892C8D506}" type="presParOf" srcId="{DF793EBD-1FF0-47D2-B98E-1E3D34E68727}" destId="{94E2543F-A1F0-49D8-9A02-594018CD0F95}" srcOrd="2" destOrd="0" presId="urn:microsoft.com/office/officeart/2005/8/layout/pyramid2"/>
    <dgm:cxn modelId="{D86590AE-8EF9-4981-B547-907C6D8EDE1C}" type="presParOf" srcId="{DF793EBD-1FF0-47D2-B98E-1E3D34E68727}" destId="{567607F2-8E52-498C-BE3F-B37698AE9420}" srcOrd="3" destOrd="0" presId="urn:microsoft.com/office/officeart/2005/8/layout/pyramid2"/>
    <dgm:cxn modelId="{8BD7E6E6-60BE-42C1-A215-2433BDC00879}" type="presParOf" srcId="{DF793EBD-1FF0-47D2-B98E-1E3D34E68727}" destId="{3E2A3413-0918-4F74-AB82-8F98F84150C7}" srcOrd="4" destOrd="0" presId="urn:microsoft.com/office/officeart/2005/8/layout/pyramid2"/>
    <dgm:cxn modelId="{1E316014-40FC-45AD-93A9-E21941AFD274}" type="presParOf" srcId="{DF793EBD-1FF0-47D2-B98E-1E3D34E68727}" destId="{9D43C839-11D1-4FCF-BAB8-FACCD7CD208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D291C-DAE6-4083-91C6-0A1AD9F6661E}">
      <dsp:nvSpPr>
        <dsp:cNvPr id="0" name=""/>
        <dsp:cNvSpPr/>
      </dsp:nvSpPr>
      <dsp:spPr>
        <a:xfrm>
          <a:off x="2600027" y="1257554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Biến</a:t>
          </a:r>
          <a:endParaRPr lang="en-US" sz="2200" kern="1200" dirty="0"/>
        </a:p>
      </dsp:txBody>
      <dsp:txXfrm>
        <a:off x="2731235" y="1388762"/>
        <a:ext cx="633529" cy="633529"/>
      </dsp:txXfrm>
    </dsp:sp>
    <dsp:sp modelId="{76E4CFE0-E0DC-4345-A21F-B57318E9DB05}">
      <dsp:nvSpPr>
        <dsp:cNvPr id="0" name=""/>
        <dsp:cNvSpPr/>
      </dsp:nvSpPr>
      <dsp:spPr>
        <a:xfrm rot="16200000">
          <a:off x="2952801" y="931012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81361" y="1020496"/>
        <a:ext cx="133278" cy="182773"/>
      </dsp:txXfrm>
    </dsp:sp>
    <dsp:sp modelId="{3A67A7B8-5944-49B8-A6C6-D4162E400F1B}">
      <dsp:nvSpPr>
        <dsp:cNvPr id="0" name=""/>
        <dsp:cNvSpPr/>
      </dsp:nvSpPr>
      <dsp:spPr>
        <a:xfrm>
          <a:off x="2600027" y="2369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Tên</a:t>
          </a:r>
        </a:p>
      </dsp:txBody>
      <dsp:txXfrm>
        <a:off x="2731235" y="133577"/>
        <a:ext cx="633529" cy="633529"/>
      </dsp:txXfrm>
    </dsp:sp>
    <dsp:sp modelId="{D09F5A15-7066-46A5-9690-3384B323CB89}">
      <dsp:nvSpPr>
        <dsp:cNvPr id="0" name=""/>
        <dsp:cNvSpPr/>
      </dsp:nvSpPr>
      <dsp:spPr>
        <a:xfrm rot="19800000">
          <a:off x="3491645" y="1242114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95471" y="1317318"/>
        <a:ext cx="133278" cy="182773"/>
      </dsp:txXfrm>
    </dsp:sp>
    <dsp:sp modelId="{D62F67C7-1A44-4892-BE54-4B107E7CE210}">
      <dsp:nvSpPr>
        <dsp:cNvPr id="0" name=""/>
        <dsp:cNvSpPr/>
      </dsp:nvSpPr>
      <dsp:spPr>
        <a:xfrm>
          <a:off x="3687049" y="629961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Loại</a:t>
          </a:r>
          <a:endParaRPr lang="en-US" sz="1300" kern="1200" dirty="0"/>
        </a:p>
      </dsp:txBody>
      <dsp:txXfrm>
        <a:off x="3818257" y="761169"/>
        <a:ext cx="633529" cy="633529"/>
      </dsp:txXfrm>
    </dsp:sp>
    <dsp:sp modelId="{9EB80C23-E1A9-4F7D-8DDE-7428B45973CD}">
      <dsp:nvSpPr>
        <dsp:cNvPr id="0" name=""/>
        <dsp:cNvSpPr/>
      </dsp:nvSpPr>
      <dsp:spPr>
        <a:xfrm rot="1800000">
          <a:off x="3491645" y="1864318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95471" y="1910962"/>
        <a:ext cx="133278" cy="182773"/>
      </dsp:txXfrm>
    </dsp:sp>
    <dsp:sp modelId="{D1B0798D-6E68-4438-A068-8911215DCDA0}">
      <dsp:nvSpPr>
        <dsp:cNvPr id="0" name=""/>
        <dsp:cNvSpPr/>
      </dsp:nvSpPr>
      <dsp:spPr>
        <a:xfrm>
          <a:off x="3687049" y="1885146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Giá</a:t>
          </a:r>
          <a:r>
            <a:rPr lang="en-US" sz="1300" kern="1200" dirty="0"/>
            <a:t> </a:t>
          </a:r>
          <a:r>
            <a:rPr lang="en-US" sz="1300" kern="1200" dirty="0" err="1"/>
            <a:t>trị</a:t>
          </a:r>
          <a:endParaRPr lang="en-US" sz="1300" kern="1200" dirty="0"/>
        </a:p>
      </dsp:txBody>
      <dsp:txXfrm>
        <a:off x="3818257" y="2016354"/>
        <a:ext cx="633529" cy="633529"/>
      </dsp:txXfrm>
    </dsp:sp>
    <dsp:sp modelId="{815833FB-B560-447E-9871-172A6BA2F9B4}">
      <dsp:nvSpPr>
        <dsp:cNvPr id="0" name=""/>
        <dsp:cNvSpPr/>
      </dsp:nvSpPr>
      <dsp:spPr>
        <a:xfrm rot="5400000">
          <a:off x="2952801" y="2175420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981361" y="2207785"/>
        <a:ext cx="133278" cy="182773"/>
      </dsp:txXfrm>
    </dsp:sp>
    <dsp:sp modelId="{36617DD6-7566-493F-ACBE-802E654BA308}">
      <dsp:nvSpPr>
        <dsp:cNvPr id="0" name=""/>
        <dsp:cNvSpPr/>
      </dsp:nvSpPr>
      <dsp:spPr>
        <a:xfrm>
          <a:off x="2600027" y="2512739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Phạm</a:t>
          </a:r>
          <a:r>
            <a:rPr lang="en-US" sz="1300" kern="1200" dirty="0"/>
            <a:t> vi</a:t>
          </a:r>
        </a:p>
      </dsp:txBody>
      <dsp:txXfrm>
        <a:off x="2731235" y="2643947"/>
        <a:ext cx="633529" cy="633529"/>
      </dsp:txXfrm>
    </dsp:sp>
    <dsp:sp modelId="{36DBEC1B-A5BE-45AB-870B-1D42A253CFD7}">
      <dsp:nvSpPr>
        <dsp:cNvPr id="0" name=""/>
        <dsp:cNvSpPr/>
      </dsp:nvSpPr>
      <dsp:spPr>
        <a:xfrm rot="9000000">
          <a:off x="2413956" y="1864318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467249" y="1910962"/>
        <a:ext cx="133278" cy="182773"/>
      </dsp:txXfrm>
    </dsp:sp>
    <dsp:sp modelId="{F4F0F3A6-FFF0-4C19-8224-A7E826308F79}">
      <dsp:nvSpPr>
        <dsp:cNvPr id="0" name=""/>
        <dsp:cNvSpPr/>
      </dsp:nvSpPr>
      <dsp:spPr>
        <a:xfrm>
          <a:off x="1513005" y="1885146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Lifetime</a:t>
          </a:r>
        </a:p>
      </dsp:txBody>
      <dsp:txXfrm>
        <a:off x="1644213" y="2016354"/>
        <a:ext cx="633529" cy="633529"/>
      </dsp:txXfrm>
    </dsp:sp>
    <dsp:sp modelId="{B01846A4-F28D-4A67-BF72-A01A21D98401}">
      <dsp:nvSpPr>
        <dsp:cNvPr id="0" name=""/>
        <dsp:cNvSpPr/>
      </dsp:nvSpPr>
      <dsp:spPr>
        <a:xfrm rot="12600000">
          <a:off x="2413956" y="1242114"/>
          <a:ext cx="190397" cy="3046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467249" y="1317318"/>
        <a:ext cx="133278" cy="182773"/>
      </dsp:txXfrm>
    </dsp:sp>
    <dsp:sp modelId="{A7225D68-8409-4B2D-94EC-DE90A707F527}">
      <dsp:nvSpPr>
        <dsp:cNvPr id="0" name=""/>
        <dsp:cNvSpPr/>
      </dsp:nvSpPr>
      <dsp:spPr>
        <a:xfrm>
          <a:off x="1513005" y="629961"/>
          <a:ext cx="895945" cy="895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Vị</a:t>
          </a:r>
          <a:r>
            <a:rPr lang="en-US" sz="1300" kern="1200" dirty="0"/>
            <a:t> </a:t>
          </a:r>
          <a:r>
            <a:rPr lang="en-US" sz="1300" kern="1200" dirty="0" err="1"/>
            <a:t>trí</a:t>
          </a:r>
          <a:endParaRPr lang="en-US" sz="1300" kern="1200" dirty="0"/>
        </a:p>
      </dsp:txBody>
      <dsp:txXfrm>
        <a:off x="1644213" y="761169"/>
        <a:ext cx="633529" cy="633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9E897-F20A-4887-AD8C-21CF2F957F26}">
      <dsp:nvSpPr>
        <dsp:cNvPr id="0" name=""/>
        <dsp:cNvSpPr/>
      </dsp:nvSpPr>
      <dsp:spPr>
        <a:xfrm>
          <a:off x="1389539" y="0"/>
          <a:ext cx="2884280" cy="288428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17FD-E178-4025-8739-BF1993BDC331}">
      <dsp:nvSpPr>
        <dsp:cNvPr id="0" name=""/>
        <dsp:cNvSpPr/>
      </dsp:nvSpPr>
      <dsp:spPr>
        <a:xfrm>
          <a:off x="2871443" y="280037"/>
          <a:ext cx="1874782" cy="6827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Gồm</a:t>
          </a:r>
          <a:r>
            <a:rPr lang="en-US" sz="1400" kern="1200" dirty="0"/>
            <a:t> </a:t>
          </a:r>
          <a:r>
            <a:rPr lang="en-US" sz="1400" kern="1200" dirty="0" err="1"/>
            <a:t>các</a:t>
          </a:r>
          <a:r>
            <a:rPr lang="en-US" sz="1400" kern="1200" dirty="0"/>
            <a:t> </a:t>
          </a:r>
          <a:r>
            <a:rPr lang="en-US" sz="1400" kern="1200" dirty="0" err="1"/>
            <a:t>kí</a:t>
          </a:r>
          <a:r>
            <a:rPr lang="en-US" sz="1400" kern="1200" dirty="0"/>
            <a:t> </a:t>
          </a:r>
          <a:r>
            <a:rPr lang="en-US" sz="1400" kern="1200" dirty="0" err="1"/>
            <a:t>tự</a:t>
          </a:r>
          <a:r>
            <a:rPr lang="en-US" sz="1400" kern="1200" dirty="0"/>
            <a:t> </a:t>
          </a:r>
          <a:r>
            <a:rPr lang="en-US" sz="1400" kern="1200" dirty="0" err="1"/>
            <a:t>chữ</a:t>
          </a:r>
          <a:r>
            <a:rPr lang="en-US" sz="1400" kern="1200" dirty="0"/>
            <a:t>, </a:t>
          </a:r>
          <a:r>
            <a:rPr lang="en-US" sz="1400" kern="1200" dirty="0" err="1"/>
            <a:t>số</a:t>
          </a:r>
          <a:r>
            <a:rPr lang="en-US" sz="1400" kern="1200" dirty="0"/>
            <a:t>, </a:t>
          </a:r>
          <a:r>
            <a:rPr lang="en-US" sz="1400" kern="1200" dirty="0" err="1"/>
            <a:t>dấu</a:t>
          </a:r>
          <a:r>
            <a:rPr lang="en-US" sz="1400" kern="1200" dirty="0"/>
            <a:t> </a:t>
          </a:r>
          <a:r>
            <a:rPr lang="en-US" sz="1400" kern="1200" dirty="0" err="1"/>
            <a:t>gạch</a:t>
          </a:r>
          <a:r>
            <a:rPr lang="en-US" sz="1400" kern="1200" dirty="0"/>
            <a:t> </a:t>
          </a:r>
          <a:r>
            <a:rPr lang="en-US" sz="1400" kern="1200" dirty="0" err="1"/>
            <a:t>dưới</a:t>
          </a:r>
          <a:endParaRPr lang="en-US" sz="1400" kern="1200" dirty="0"/>
        </a:p>
      </dsp:txBody>
      <dsp:txXfrm>
        <a:off x="2904773" y="313367"/>
        <a:ext cx="1808122" cy="616103"/>
      </dsp:txXfrm>
    </dsp:sp>
    <dsp:sp modelId="{94E2543F-A1F0-49D8-9A02-594018CD0F95}">
      <dsp:nvSpPr>
        <dsp:cNvPr id="0" name=""/>
        <dsp:cNvSpPr/>
      </dsp:nvSpPr>
      <dsp:spPr>
        <a:xfrm>
          <a:off x="2831678" y="1058085"/>
          <a:ext cx="1874782" cy="6827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được</a:t>
          </a:r>
          <a:r>
            <a:rPr lang="en-US" sz="1400" kern="1200" dirty="0"/>
            <a:t> </a:t>
          </a:r>
          <a:r>
            <a:rPr lang="en-US" sz="1400" kern="1200" dirty="0" err="1"/>
            <a:t>bắt</a:t>
          </a:r>
          <a:r>
            <a:rPr lang="en-US" sz="1400" kern="1200" dirty="0"/>
            <a:t> </a:t>
          </a:r>
          <a:r>
            <a:rPr lang="en-US" sz="1400" kern="1200" dirty="0" err="1"/>
            <a:t>đầu</a:t>
          </a:r>
          <a:r>
            <a:rPr lang="en-US" sz="1400" kern="1200" dirty="0"/>
            <a:t> </a:t>
          </a:r>
          <a:r>
            <a:rPr lang="en-US" sz="1400" kern="1200" dirty="0" err="1"/>
            <a:t>bằng</a:t>
          </a:r>
          <a:r>
            <a:rPr lang="en-US" sz="1400" kern="1200" dirty="0"/>
            <a:t> </a:t>
          </a:r>
          <a:r>
            <a:rPr lang="en-US" sz="1400" kern="1200" dirty="0" err="1"/>
            <a:t>một</a:t>
          </a:r>
          <a:r>
            <a:rPr lang="en-US" sz="1400" kern="1200" dirty="0"/>
            <a:t> </a:t>
          </a:r>
          <a:r>
            <a:rPr lang="en-US" sz="1400" kern="1200" dirty="0" err="1"/>
            <a:t>số</a:t>
          </a:r>
          <a:endParaRPr lang="en-US" sz="1400" kern="1200" dirty="0"/>
        </a:p>
      </dsp:txBody>
      <dsp:txXfrm>
        <a:off x="2865008" y="1091415"/>
        <a:ext cx="1808122" cy="616103"/>
      </dsp:txXfrm>
    </dsp:sp>
    <dsp:sp modelId="{3E2A3413-0918-4F74-AB82-8F98F84150C7}">
      <dsp:nvSpPr>
        <dsp:cNvPr id="0" name=""/>
        <dsp:cNvSpPr/>
      </dsp:nvSpPr>
      <dsp:spPr>
        <a:xfrm>
          <a:off x="2831678" y="1826194"/>
          <a:ext cx="1874782" cy="68276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trùng</a:t>
          </a:r>
          <a:r>
            <a:rPr lang="en-US" sz="1400" kern="1200" dirty="0"/>
            <a:t> </a:t>
          </a:r>
          <a:r>
            <a:rPr lang="en-US" sz="1400" kern="1200" dirty="0" err="1"/>
            <a:t>với</a:t>
          </a:r>
          <a:r>
            <a:rPr lang="en-US" sz="1400" kern="1200" dirty="0"/>
            <a:t> </a:t>
          </a:r>
          <a:r>
            <a:rPr lang="en-US" sz="1400" kern="1200" dirty="0" err="1"/>
            <a:t>các</a:t>
          </a:r>
          <a:r>
            <a:rPr lang="en-US" sz="1400" kern="1200" dirty="0"/>
            <a:t> </a:t>
          </a:r>
          <a:r>
            <a:rPr lang="en-US" sz="1400" kern="1200" dirty="0" err="1"/>
            <a:t>từ</a:t>
          </a:r>
          <a:r>
            <a:rPr lang="en-US" sz="1400" kern="1200" dirty="0"/>
            <a:t> </a:t>
          </a:r>
          <a:r>
            <a:rPr lang="en-US" sz="1400" kern="1200" dirty="0" err="1"/>
            <a:t>định</a:t>
          </a:r>
          <a:r>
            <a:rPr lang="en-US" sz="1400" kern="1200" dirty="0"/>
            <a:t> </a:t>
          </a:r>
          <a:r>
            <a:rPr lang="en-US" sz="1400" kern="1200" dirty="0" err="1"/>
            <a:t>nghĩa</a:t>
          </a:r>
          <a:r>
            <a:rPr lang="en-US" sz="1400" kern="1200" dirty="0"/>
            <a:t> </a:t>
          </a:r>
          <a:r>
            <a:rPr lang="en-US" sz="1400" kern="1200" dirty="0" err="1"/>
            <a:t>sẵn</a:t>
          </a:r>
          <a:endParaRPr lang="en-US" sz="1400" kern="1200" dirty="0"/>
        </a:p>
      </dsp:txBody>
      <dsp:txXfrm>
        <a:off x="2865008" y="1859524"/>
        <a:ext cx="1808122" cy="616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1695450" y="2992454"/>
            <a:ext cx="575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3929100" y="28384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Roboto Slab Regular"/>
              <a:buChar char="-"/>
              <a:defRPr sz="3000"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3593400" y="247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-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-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1762125" y="4253900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3929100" y="4171950"/>
            <a:ext cx="1285800" cy="9600"/>
          </a:xfrm>
          <a:prstGeom prst="rect">
            <a:avLst/>
          </a:prstGeom>
          <a:solidFill>
            <a:srgbClr val="003290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82000">
              <a:schemeClr val="accent2"/>
            </a:gs>
            <a:gs pos="100000">
              <a:schemeClr val="accent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68697" y="-180346"/>
            <a:ext cx="9501192" cy="5491843"/>
            <a:chOff x="-168697" y="-180346"/>
            <a:chExt cx="9501192" cy="5491843"/>
          </a:xfrm>
        </p:grpSpPr>
        <p:sp>
          <p:nvSpPr>
            <p:cNvPr id="7" name="Google Shape;7;p1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199003" y="209866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avLst/>
              <a:gdLst/>
              <a:ahLst/>
              <a:cxnLst/>
              <a:rect l="l" t="t" r="r" b="b"/>
              <a:pathLst>
                <a:path w="13888" h="21854" extrusionOk="0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01666" y="-175575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263430" y="672385"/>
              <a:ext cx="174266" cy="256839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avLst/>
              <a:gdLst/>
              <a:ahLst/>
              <a:cxnLst/>
              <a:rect l="l" t="t" r="r" b="b"/>
              <a:pathLst>
                <a:path w="14773" h="21854" extrusionOk="0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1340" y="1103372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1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22" name="Google Shape;22;p1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avLst/>
                <a:gdLst/>
                <a:ahLst/>
                <a:cxnLst/>
                <a:rect l="l" t="t" r="r" b="b"/>
                <a:pathLst>
                  <a:path w="18313" h="8576" extrusionOk="0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3763" extrusionOk="0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4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Google Shape;25;p1"/>
            <p:cNvSpPr/>
            <p:nvPr/>
          </p:nvSpPr>
          <p:spPr>
            <a:xfrm>
              <a:off x="8389810" y="4028610"/>
              <a:ext cx="256851" cy="254888"/>
            </a:xfrm>
            <a:custGeom>
              <a:avLst/>
              <a:gdLst/>
              <a:ahLst/>
              <a:cxnLst/>
              <a:rect l="l" t="t" r="r" b="b"/>
              <a:pathLst>
                <a:path w="21855" h="21688" extrusionOk="0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79581" y="2117407"/>
              <a:ext cx="256839" cy="194422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07352" y="-138510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avLst/>
              <a:gdLst/>
              <a:ahLst/>
              <a:cxnLst/>
              <a:rect l="l" t="t" r="r" b="b"/>
              <a:pathLst>
                <a:path w="21854" h="14772" extrusionOk="0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avLst/>
              <a:gdLst/>
              <a:ahLst/>
              <a:cxnLst/>
              <a:rect l="l" t="t" r="r" b="b"/>
              <a:pathLst>
                <a:path w="21854" h="19641" extrusionOk="0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7630487" y="180096"/>
              <a:ext cx="256839" cy="173620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8141728" y="-53915"/>
              <a:ext cx="205481" cy="256193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8836715" y="131921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4445577" y="-92335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avLst/>
              <a:gdLst/>
              <a:ahLst/>
              <a:cxnLst/>
              <a:rect l="l" t="t" r="r" b="b"/>
              <a:pathLst>
                <a:path w="19641" h="19641" extrusionOk="0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-54609" y="3124075"/>
              <a:ext cx="252291" cy="230173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590072" y="4782944"/>
              <a:ext cx="256839" cy="256839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467327" y="4812897"/>
              <a:ext cx="215224" cy="236037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65493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325653" y="4689868"/>
              <a:ext cx="246438" cy="241244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avLst/>
              <a:gdLst/>
              <a:ahLst/>
              <a:cxnLst/>
              <a:rect l="l" t="t" r="r" b="b"/>
              <a:pathLst>
                <a:path w="21854" h="21799" extrusionOk="0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avLst/>
              <a:gdLst/>
              <a:ahLst/>
              <a:cxnLst/>
              <a:rect l="l" t="t" r="r" b="b"/>
              <a:pathLst>
                <a:path w="21854" h="13942" extrusionOk="0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avLst/>
              <a:gdLst/>
              <a:ahLst/>
              <a:cxnLst/>
              <a:rect l="l" t="t" r="r" b="b"/>
              <a:pathLst>
                <a:path w="21135" h="21134" extrusionOk="0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avLst/>
              <a:gdLst/>
              <a:ahLst/>
              <a:cxnLst/>
              <a:rect l="l" t="t" r="r" b="b"/>
              <a:pathLst>
                <a:path w="21467" h="19585" extrusionOk="0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avLst/>
              <a:gdLst/>
              <a:ahLst/>
              <a:cxnLst/>
              <a:rect l="l" t="t" r="r" b="b"/>
              <a:pathLst>
                <a:path w="22518" h="18313" extrusionOk="0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avLst/>
              <a:gdLst/>
              <a:ahLst/>
              <a:cxnLst/>
              <a:rect l="l" t="t" r="r" b="b"/>
              <a:pathLst>
                <a:path w="21854" h="14773" extrusionOk="0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7798113" y="4971731"/>
              <a:ext cx="173608" cy="256827"/>
            </a:xfrm>
            <a:custGeom>
              <a:avLst/>
              <a:gdLst/>
              <a:ahLst/>
              <a:cxnLst/>
              <a:rect l="l" t="t" r="r" b="b"/>
              <a:pathLst>
                <a:path w="14772" h="21853" extrusionOk="0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avLst/>
              <a:gdLst/>
              <a:ahLst/>
              <a:cxnLst/>
              <a:rect l="l" t="t" r="r" b="b"/>
              <a:pathLst>
                <a:path w="10347" h="21854" extrusionOk="0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avLst/>
              <a:gdLst/>
              <a:ahLst/>
              <a:cxnLst/>
              <a:rect l="l" t="t" r="r" b="b"/>
              <a:pathLst>
                <a:path w="14828" h="21854" extrusionOk="0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avLst/>
              <a:gdLst/>
              <a:ahLst/>
              <a:cxnLst/>
              <a:rect l="l" t="t" r="r" b="b"/>
              <a:pathLst>
                <a:path w="13002" h="21854" extrusionOk="0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avLst/>
              <a:gdLst/>
              <a:ahLst/>
              <a:cxnLst/>
              <a:rect l="l" t="t" r="r" b="b"/>
              <a:pathLst>
                <a:path w="17484" h="21799" extrusionOk="0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avLst/>
              <a:gdLst/>
              <a:ahLst/>
              <a:cxnLst/>
              <a:rect l="l" t="t" r="r" b="b"/>
              <a:pathLst>
                <a:path w="18313" h="20084" extrusionOk="0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avLst/>
              <a:gdLst/>
              <a:ahLst/>
              <a:cxnLst/>
              <a:rect l="l" t="t" r="r" b="b"/>
              <a:pathLst>
                <a:path w="16543" h="21854" extrusionOk="0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8330018" y="5007315"/>
              <a:ext cx="256839" cy="195080"/>
            </a:xfrm>
            <a:custGeom>
              <a:avLst/>
              <a:gdLst/>
              <a:ahLst/>
              <a:cxnLst/>
              <a:rect l="l" t="t" r="r" b="b"/>
              <a:pathLst>
                <a:path w="21854" h="16599" extrusionOk="0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avLst/>
              <a:gdLst/>
              <a:ahLst/>
              <a:cxnLst/>
              <a:rect l="l" t="t" r="r" b="b"/>
              <a:pathLst>
                <a:path w="21854" h="16543" extrusionOk="0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avLst/>
              <a:gdLst/>
              <a:ahLst/>
              <a:cxnLst/>
              <a:rect l="l" t="t" r="r" b="b"/>
              <a:pathLst>
                <a:path w="18313" h="21854" extrusionOk="0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avLst/>
              <a:gdLst/>
              <a:ahLst/>
              <a:cxnLst/>
              <a:rect l="l" t="t" r="r" b="b"/>
              <a:pathLst>
                <a:path w="20969" h="20527" extrusionOk="0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avLst/>
              <a:gdLst/>
              <a:ahLst/>
              <a:cxnLst/>
              <a:rect l="l" t="t" r="r" b="b"/>
              <a:pathLst>
                <a:path w="21854" h="21854" extrusionOk="0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09170" y="4980149"/>
              <a:ext cx="184667" cy="256839"/>
            </a:xfrm>
            <a:custGeom>
              <a:avLst/>
              <a:gdLst/>
              <a:ahLst/>
              <a:cxnLst/>
              <a:rect l="l" t="t" r="r" b="b"/>
              <a:pathLst>
                <a:path w="15713" h="21854" extrusionOk="0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dist="19050" dir="5400000" algn="bl" rotWithShape="0">
              <a:srgbClr val="00329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/>
              <a:buChar char="-"/>
              <a:defRPr sz="24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br>
              <a:rPr lang="en" dirty="0"/>
            </a:br>
            <a:r>
              <a:rPr lang="en" sz="1300" dirty="0"/>
              <a:t>19522274-</a:t>
            </a:r>
            <a:r>
              <a:rPr lang="en-US" sz="1300" dirty="0"/>
              <a:t>Hồ Thịnh</a:t>
            </a:r>
            <a:br>
              <a:rPr lang="en-US" sz="1300" dirty="0"/>
            </a:br>
            <a:r>
              <a:rPr lang="en-US" sz="1300" dirty="0"/>
              <a:t>19522351-Trần </a:t>
            </a:r>
            <a:r>
              <a:rPr lang="en-US" sz="1300" dirty="0" err="1"/>
              <a:t>Trung</a:t>
            </a:r>
            <a:r>
              <a:rPr lang="en-US" sz="1300" dirty="0"/>
              <a:t> </a:t>
            </a:r>
            <a:r>
              <a:rPr lang="en-US" sz="1300" dirty="0" err="1"/>
              <a:t>Tín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2A6951-E592-488E-BBD6-C5333E4B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895087"/>
            <a:ext cx="6915300" cy="746400"/>
          </a:xfrm>
        </p:spPr>
        <p:txBody>
          <a:bodyPr/>
          <a:lstStyle/>
          <a:p>
            <a:r>
              <a:rPr lang="en-US" sz="2500" dirty="0"/>
              <a:t>TÊN BIẾN</a:t>
            </a:r>
            <a:br>
              <a:rPr lang="en-US" sz="2500" dirty="0"/>
            </a:br>
            <a:br>
              <a:rPr lang="en-US" dirty="0"/>
            </a:b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534202B-25BE-4ECE-828A-A753087962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3" name="Sơ đồ 2">
            <a:extLst>
              <a:ext uri="{FF2B5EF4-FFF2-40B4-BE49-F238E27FC236}">
                <a16:creationId xmlns:a16="http://schemas.microsoft.com/office/drawing/2014/main" id="{52A82EAD-222F-432A-8AB4-11DE8364B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13259"/>
              </p:ext>
            </p:extLst>
          </p:nvPr>
        </p:nvGraphicFramePr>
        <p:xfrm>
          <a:off x="1524000" y="1807467"/>
          <a:ext cx="6096000" cy="2884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33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D71914-6702-4072-88DB-ED69213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Loại</a:t>
            </a:r>
            <a:r>
              <a:rPr lang="en-US" sz="2000" dirty="0"/>
              <a:t>(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6402A5-85EE-4269-959B-25CBD48FE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Vd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Java: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1F8E11-44EE-41E4-8396-133533EA2E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 descr="Java Bài 4: Biến Và Hằng Trong Java - YellowCode.Books">
            <a:extLst>
              <a:ext uri="{FF2B5EF4-FFF2-40B4-BE49-F238E27FC236}">
                <a16:creationId xmlns:a16="http://schemas.microsoft.com/office/drawing/2014/main" id="{592F35DB-9856-4A35-BEC3-04B3519C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70" y="1908313"/>
            <a:ext cx="4393095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74863B-36D5-4F07-933F-A3B22AEB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323A3C1-CB19-45F6-84D1-53C253F7A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 a:=a+1;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80C7F9-9F4B-4736-936F-6C1E833835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 descr="Biến trong java với ví dụ cụ thể - Deft Blog">
            <a:extLst>
              <a:ext uri="{FF2B5EF4-FFF2-40B4-BE49-F238E27FC236}">
                <a16:creationId xmlns:a16="http://schemas.microsoft.com/office/drawing/2014/main" id="{AB92A2A1-9B9D-4E5D-986A-EACE40A29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11" y="1316095"/>
            <a:ext cx="3580255" cy="193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8613FA-CCC1-4A9C-AC5C-CB823A8C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ĐỊA CHỈ</a:t>
            </a:r>
            <a:br>
              <a:rPr lang="en-US" sz="2000" dirty="0"/>
            </a:b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9C72F67-9AAD-4735-9412-77DA86BD7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6" name="Picture 2" descr="Mở ảnh">
            <a:extLst>
              <a:ext uri="{FF2B5EF4-FFF2-40B4-BE49-F238E27FC236}">
                <a16:creationId xmlns:a16="http://schemas.microsoft.com/office/drawing/2014/main" id="{84506972-9CE6-40D2-BCD5-86106A35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83" y="1232328"/>
            <a:ext cx="4893833" cy="295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6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AFD9738-1603-43B8-9992-1731ACE8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1825350"/>
            <a:ext cx="6915300" cy="746400"/>
          </a:xfrm>
        </p:spPr>
        <p:txBody>
          <a:bodyPr/>
          <a:lstStyle/>
          <a:p>
            <a:r>
              <a:rPr lang="en-US" sz="2500" dirty="0"/>
              <a:t>PHẠM VI</a:t>
            </a:r>
            <a:br>
              <a:rPr lang="en-US" sz="2500" dirty="0"/>
            </a:b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9352AC8-8F65-41A6-B7D7-8AF505E26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CF1DA45-E3C4-45DD-AB0F-CFEF4DEA8908}"/>
              </a:ext>
            </a:extLst>
          </p:cNvPr>
          <p:cNvSpPr txBox="1"/>
          <p:nvPr/>
        </p:nvSpPr>
        <p:spPr>
          <a:xfrm>
            <a:off x="3379304" y="3220278"/>
            <a:ext cx="3170583" cy="1321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AutoShape 8" descr="Biến cục bộ và biến toàn cục - Phạm vi của biến trong C">
            <a:extLst>
              <a:ext uri="{FF2B5EF4-FFF2-40B4-BE49-F238E27FC236}">
                <a16:creationId xmlns:a16="http://schemas.microsoft.com/office/drawing/2014/main" id="{BB61A69C-FCC9-40B0-AF12-0E0361632B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7AEE2D-C45C-4B1C-8CEB-747C5EF0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0" y="1825350"/>
            <a:ext cx="6915300" cy="746400"/>
          </a:xfrm>
        </p:spPr>
        <p:txBody>
          <a:bodyPr/>
          <a:lstStyle/>
          <a:p>
            <a:r>
              <a:rPr lang="en-US" sz="2400" dirty="0"/>
              <a:t>Lifetime</a:t>
            </a:r>
            <a:br>
              <a:rPr lang="en-US" sz="2000" dirty="0"/>
            </a:b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9D0436-8D2F-46E1-989E-EACC2122D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3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 idx="4294967295"/>
          </p:nvPr>
        </p:nvSpPr>
        <p:spPr>
          <a:xfrm>
            <a:off x="21949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73763"/>
                </a:solidFill>
              </a:rPr>
              <a:t>3. </a:t>
            </a:r>
            <a:r>
              <a:rPr lang="en-US" dirty="0" err="1">
                <a:solidFill>
                  <a:srgbClr val="073763"/>
                </a:solidFill>
              </a:rPr>
              <a:t>Phân</a:t>
            </a:r>
            <a:r>
              <a:rPr lang="en-US" dirty="0">
                <a:solidFill>
                  <a:srgbClr val="073763"/>
                </a:solidFill>
              </a:rPr>
              <a:t> </a:t>
            </a:r>
            <a:r>
              <a:rPr lang="en-US" dirty="0" err="1">
                <a:solidFill>
                  <a:srgbClr val="073763"/>
                </a:solidFill>
              </a:rPr>
              <a:t>loại</a:t>
            </a:r>
            <a:r>
              <a:rPr lang="en-US" dirty="0">
                <a:solidFill>
                  <a:srgbClr val="073763"/>
                </a:solidFill>
              </a:rPr>
              <a:t> </a:t>
            </a:r>
            <a:r>
              <a:rPr lang="en-US" dirty="0" err="1">
                <a:solidFill>
                  <a:srgbClr val="073763"/>
                </a:solidFill>
              </a:rPr>
              <a:t>biến</a:t>
            </a:r>
            <a:endParaRPr dirty="0">
              <a:solidFill>
                <a:srgbClr val="073763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1114350" y="313893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3.1. Biến cục bộ</a:t>
            </a:r>
            <a:endParaRPr sz="2000" b="1" dirty="0"/>
          </a:p>
        </p:txBody>
      </p:sp>
      <p:sp>
        <p:nvSpPr>
          <p:cNvPr id="233" name="Google Shape;233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659017" y="1236010"/>
            <a:ext cx="1942800" cy="1569600"/>
            <a:chOff x="1660800" y="1171213"/>
            <a:chExt cx="1942800" cy="1569600"/>
          </a:xfrm>
        </p:grpSpPr>
        <p:sp>
          <p:nvSpPr>
            <p:cNvPr id="235" name="Google Shape;235;p22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Khai báo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1797421" y="1873473"/>
              <a:ext cx="1534053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Trong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khối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code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lớp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lưu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trữ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tự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động</a:t>
              </a: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3600600" y="1227535"/>
            <a:ext cx="1942800" cy="1569600"/>
            <a:chOff x="3600600" y="1170963"/>
            <a:chExt cx="1942800" cy="1569600"/>
          </a:xfrm>
        </p:grpSpPr>
        <p:sp>
          <p:nvSpPr>
            <p:cNvPr id="239" name="Google Shape;239;p22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Phạm vi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Sử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dụng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trong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khối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code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đã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khai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báo</a:t>
              </a: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2" name="Google Shape;242;p22"/>
          <p:cNvGrpSpPr/>
          <p:nvPr/>
        </p:nvGrpSpPr>
        <p:grpSpPr>
          <a:xfrm>
            <a:off x="5539834" y="1244486"/>
            <a:ext cx="1942800" cy="1552648"/>
            <a:chOff x="5539816" y="1171213"/>
            <a:chExt cx="1942800" cy="1569600"/>
          </a:xfrm>
        </p:grpSpPr>
        <p:sp>
          <p:nvSpPr>
            <p:cNvPr id="243" name="Google Shape;243;p22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Timespan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5" name="Google Shape;245;p22"/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Khi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khối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code được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thực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thi</a:t>
              </a: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3473893" y="1983893"/>
            <a:ext cx="260366" cy="260366"/>
            <a:chOff x="3157188" y="909150"/>
            <a:chExt cx="470400" cy="470400"/>
          </a:xfrm>
        </p:grpSpPr>
        <p:sp>
          <p:nvSpPr>
            <p:cNvPr id="247" name="Google Shape;247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49" name="Google Shape;249;p22"/>
          <p:cNvGrpSpPr/>
          <p:nvPr/>
        </p:nvGrpSpPr>
        <p:grpSpPr>
          <a:xfrm>
            <a:off x="5413052" y="1983893"/>
            <a:ext cx="260366" cy="260366"/>
            <a:chOff x="3157188" y="909150"/>
            <a:chExt cx="470400" cy="470400"/>
          </a:xfrm>
        </p:grpSpPr>
        <p:sp>
          <p:nvSpPr>
            <p:cNvPr id="250" name="Google Shape;250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53" name="Google Shape;253;p22"/>
          <p:cNvSpPr/>
          <p:nvPr/>
        </p:nvSpPr>
        <p:spPr>
          <a:xfrm rot="10800000">
            <a:off x="1660234" y="2669452"/>
            <a:ext cx="5822400" cy="2010825"/>
          </a:xfrm>
          <a:prstGeom prst="round2SameRect">
            <a:avLst>
              <a:gd name="adj1" fmla="val 18098"/>
              <a:gd name="adj2" fmla="val 0"/>
            </a:avLst>
          </a:prstGeom>
          <a:solidFill>
            <a:srgbClr val="003290">
              <a:alpha val="2346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1713B02A-AB67-4BBB-AE8C-E95A7C18D2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9017" y="2694628"/>
            <a:ext cx="5823617" cy="185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2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3.2. B</a:t>
            </a:r>
            <a:r>
              <a:rPr lang="en-US" sz="2000" b="1" dirty="0" err="1"/>
              <a:t>i</a:t>
            </a:r>
            <a:r>
              <a:rPr lang="en" sz="2000" b="1" dirty="0"/>
              <a:t>ến toàn cục</a:t>
            </a:r>
            <a:endParaRPr sz="2000" b="1" dirty="0"/>
          </a:p>
        </p:txBody>
      </p:sp>
      <p:sp>
        <p:nvSpPr>
          <p:cNvPr id="262" name="Google Shape;262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6" name="Google Shape;234;p22">
            <a:extLst>
              <a:ext uri="{FF2B5EF4-FFF2-40B4-BE49-F238E27FC236}">
                <a16:creationId xmlns:a16="http://schemas.microsoft.com/office/drawing/2014/main" id="{EDC0ABF9-3BC9-4FE9-97C3-21A1593B2C47}"/>
              </a:ext>
            </a:extLst>
          </p:cNvPr>
          <p:cNvGrpSpPr/>
          <p:nvPr/>
        </p:nvGrpSpPr>
        <p:grpSpPr>
          <a:xfrm>
            <a:off x="1659017" y="1236010"/>
            <a:ext cx="1942800" cy="1569600"/>
            <a:chOff x="1660800" y="1171213"/>
            <a:chExt cx="1942800" cy="1569600"/>
          </a:xfrm>
        </p:grpSpPr>
        <p:sp>
          <p:nvSpPr>
            <p:cNvPr id="7" name="Google Shape;235;p22">
              <a:extLst>
                <a:ext uri="{FF2B5EF4-FFF2-40B4-BE49-F238E27FC236}">
                  <a16:creationId xmlns:a16="http://schemas.microsoft.com/office/drawing/2014/main" id="{2D006F68-A881-4869-99AA-046D09D67362}"/>
                </a:ext>
              </a:extLst>
            </p:cNvPr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8" name="Google Shape;236;p22">
              <a:extLst>
                <a:ext uri="{FF2B5EF4-FFF2-40B4-BE49-F238E27FC236}">
                  <a16:creationId xmlns:a16="http://schemas.microsoft.com/office/drawing/2014/main" id="{DE8979E0-2AD4-4C8A-A7E5-7FB85521B4F0}"/>
                </a:ext>
              </a:extLst>
            </p:cNvPr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Khai báo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9" name="Google Shape;237;p22">
              <a:extLst>
                <a:ext uri="{FF2B5EF4-FFF2-40B4-BE49-F238E27FC236}">
                  <a16:creationId xmlns:a16="http://schemas.microsoft.com/office/drawing/2014/main" id="{4E8446D2-7D6C-4A2D-B3E2-1F7BBDCAB097}"/>
                </a:ext>
              </a:extLst>
            </p:cNvPr>
            <p:cNvSpPr txBox="1"/>
            <p:nvPr/>
          </p:nvSpPr>
          <p:spPr>
            <a:xfrm>
              <a:off x="1797421" y="1873473"/>
              <a:ext cx="1534053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Ngoài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hàm</a:t>
              </a: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" name="Google Shape;238;p22">
            <a:extLst>
              <a:ext uri="{FF2B5EF4-FFF2-40B4-BE49-F238E27FC236}">
                <a16:creationId xmlns:a16="http://schemas.microsoft.com/office/drawing/2014/main" id="{6BD8FC98-C1DC-4639-82D5-1526AE5F4848}"/>
              </a:ext>
            </a:extLst>
          </p:cNvPr>
          <p:cNvGrpSpPr/>
          <p:nvPr/>
        </p:nvGrpSpPr>
        <p:grpSpPr>
          <a:xfrm>
            <a:off x="3600600" y="1227535"/>
            <a:ext cx="1942800" cy="1569600"/>
            <a:chOff x="3600600" y="1170963"/>
            <a:chExt cx="1942800" cy="1569600"/>
          </a:xfrm>
        </p:grpSpPr>
        <p:sp>
          <p:nvSpPr>
            <p:cNvPr id="11" name="Google Shape;239;p22">
              <a:extLst>
                <a:ext uri="{FF2B5EF4-FFF2-40B4-BE49-F238E27FC236}">
                  <a16:creationId xmlns:a16="http://schemas.microsoft.com/office/drawing/2014/main" id="{F60ABD29-D26D-426D-9292-CC10912FDE78}"/>
                </a:ext>
              </a:extLst>
            </p:cNvPr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name="adj1" fmla="val 18098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2" name="Google Shape;240;p22">
              <a:extLst>
                <a:ext uri="{FF2B5EF4-FFF2-40B4-BE49-F238E27FC236}">
                  <a16:creationId xmlns:a16="http://schemas.microsoft.com/office/drawing/2014/main" id="{3C438DA6-7827-4D27-BF74-0A671930345D}"/>
                </a:ext>
              </a:extLst>
            </p:cNvPr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Phạm vi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3" name="Google Shape;241;p22">
              <a:extLst>
                <a:ext uri="{FF2B5EF4-FFF2-40B4-BE49-F238E27FC236}">
                  <a16:creationId xmlns:a16="http://schemas.microsoft.com/office/drawing/2014/main" id="{F555D5C6-A445-4047-952E-7F3AF1D7077E}"/>
                </a:ext>
              </a:extLst>
            </p:cNvPr>
            <p:cNvSpPr txBox="1"/>
            <p:nvPr/>
          </p:nvSpPr>
          <p:spPr>
            <a:xfrm>
              <a:off x="3819008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Truy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xuất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ở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mọi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nơi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trong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chương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trình</a:t>
              </a: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4" name="Google Shape;242;p22">
            <a:extLst>
              <a:ext uri="{FF2B5EF4-FFF2-40B4-BE49-F238E27FC236}">
                <a16:creationId xmlns:a16="http://schemas.microsoft.com/office/drawing/2014/main" id="{B1B73548-227C-442B-982E-097FEECA2B1C}"/>
              </a:ext>
            </a:extLst>
          </p:cNvPr>
          <p:cNvGrpSpPr/>
          <p:nvPr/>
        </p:nvGrpSpPr>
        <p:grpSpPr>
          <a:xfrm>
            <a:off x="5539834" y="1244486"/>
            <a:ext cx="1942800" cy="1552648"/>
            <a:chOff x="5539816" y="1171213"/>
            <a:chExt cx="1942800" cy="1569600"/>
          </a:xfrm>
        </p:grpSpPr>
        <p:sp>
          <p:nvSpPr>
            <p:cNvPr id="15" name="Google Shape;243;p22">
              <a:extLst>
                <a:ext uri="{FF2B5EF4-FFF2-40B4-BE49-F238E27FC236}">
                  <a16:creationId xmlns:a16="http://schemas.microsoft.com/office/drawing/2014/main" id="{963272F4-9983-4DD0-9D1E-8951E1932BB1}"/>
                </a:ext>
              </a:extLst>
            </p:cNvPr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name="adj" fmla="val 17446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6" name="Google Shape;244;p22">
              <a:extLst>
                <a:ext uri="{FF2B5EF4-FFF2-40B4-BE49-F238E27FC236}">
                  <a16:creationId xmlns:a16="http://schemas.microsoft.com/office/drawing/2014/main" id="{B51161F3-F3EF-4C6A-A50D-F8825EA17D36}"/>
                </a:ext>
              </a:extLst>
            </p:cNvPr>
            <p:cNvSpPr txBox="1"/>
            <p:nvPr/>
          </p:nvSpPr>
          <p:spPr>
            <a:xfrm>
              <a:off x="5762399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Timespan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17" name="Google Shape;245;p22">
              <a:extLst>
                <a:ext uri="{FF2B5EF4-FFF2-40B4-BE49-F238E27FC236}">
                  <a16:creationId xmlns:a16="http://schemas.microsoft.com/office/drawing/2014/main" id="{07596841-B338-4018-A86D-CD0F1068290D}"/>
                </a:ext>
              </a:extLst>
            </p:cNvPr>
            <p:cNvSpPr txBox="1"/>
            <p:nvPr/>
          </p:nvSpPr>
          <p:spPr>
            <a:xfrm>
              <a:off x="5762397" y="1873539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Tồn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tại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đến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khi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chương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trình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kết</a:t>
              </a:r>
              <a:r>
                <a:rPr lang="en-US" sz="13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3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thúc</a:t>
              </a:r>
              <a:endParaRPr lang="en-US"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13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8" name="Google Shape;246;p22">
            <a:extLst>
              <a:ext uri="{FF2B5EF4-FFF2-40B4-BE49-F238E27FC236}">
                <a16:creationId xmlns:a16="http://schemas.microsoft.com/office/drawing/2014/main" id="{DB4C70A4-AD87-4357-BE07-2FAF40F10133}"/>
              </a:ext>
            </a:extLst>
          </p:cNvPr>
          <p:cNvGrpSpPr/>
          <p:nvPr/>
        </p:nvGrpSpPr>
        <p:grpSpPr>
          <a:xfrm>
            <a:off x="3473893" y="1983893"/>
            <a:ext cx="260366" cy="260366"/>
            <a:chOff x="3157188" y="909150"/>
            <a:chExt cx="470400" cy="470400"/>
          </a:xfrm>
        </p:grpSpPr>
        <p:sp>
          <p:nvSpPr>
            <p:cNvPr id="19" name="Google Shape;247;p22">
              <a:extLst>
                <a:ext uri="{FF2B5EF4-FFF2-40B4-BE49-F238E27FC236}">
                  <a16:creationId xmlns:a16="http://schemas.microsoft.com/office/drawing/2014/main" id="{B0C9D6A8-D0B3-4865-863F-C06A80769696}"/>
                </a:ext>
              </a:extLst>
            </p:cNvPr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0" name="Google Shape;248;p22">
              <a:extLst>
                <a:ext uri="{FF2B5EF4-FFF2-40B4-BE49-F238E27FC236}">
                  <a16:creationId xmlns:a16="http://schemas.microsoft.com/office/drawing/2014/main" id="{88B139D9-7E9B-4378-A649-9F3A05DB2D5F}"/>
                </a:ext>
              </a:extLst>
            </p:cNvPr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1" name="Google Shape;249;p22">
            <a:extLst>
              <a:ext uri="{FF2B5EF4-FFF2-40B4-BE49-F238E27FC236}">
                <a16:creationId xmlns:a16="http://schemas.microsoft.com/office/drawing/2014/main" id="{10349CAF-1830-4D8A-9C56-23B204E1E225}"/>
              </a:ext>
            </a:extLst>
          </p:cNvPr>
          <p:cNvGrpSpPr/>
          <p:nvPr/>
        </p:nvGrpSpPr>
        <p:grpSpPr>
          <a:xfrm>
            <a:off x="5413052" y="1983893"/>
            <a:ext cx="260366" cy="260366"/>
            <a:chOff x="3157188" y="909150"/>
            <a:chExt cx="470400" cy="470400"/>
          </a:xfrm>
        </p:grpSpPr>
        <p:sp>
          <p:nvSpPr>
            <p:cNvPr id="22" name="Google Shape;250;p22">
              <a:extLst>
                <a:ext uri="{FF2B5EF4-FFF2-40B4-BE49-F238E27FC236}">
                  <a16:creationId xmlns:a16="http://schemas.microsoft.com/office/drawing/2014/main" id="{4DC8D6C1-3B3F-4A0C-A795-4FF3E7E3AF56}"/>
                </a:ext>
              </a:extLst>
            </p:cNvPr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  <p:sp>
          <p:nvSpPr>
            <p:cNvPr id="23" name="Google Shape;251;p22">
              <a:extLst>
                <a:ext uri="{FF2B5EF4-FFF2-40B4-BE49-F238E27FC236}">
                  <a16:creationId xmlns:a16="http://schemas.microsoft.com/office/drawing/2014/main" id="{C165341C-ACB6-4FF6-ADD3-77CB575F9F7F}"/>
                </a:ext>
              </a:extLst>
            </p:cNvPr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el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24" name="Google Shape;253;p22">
            <a:extLst>
              <a:ext uri="{FF2B5EF4-FFF2-40B4-BE49-F238E27FC236}">
                <a16:creationId xmlns:a16="http://schemas.microsoft.com/office/drawing/2014/main" id="{135C5654-DEA6-4ADC-90D7-61EE4B10B3CF}"/>
              </a:ext>
            </a:extLst>
          </p:cNvPr>
          <p:cNvSpPr/>
          <p:nvPr/>
        </p:nvSpPr>
        <p:spPr>
          <a:xfrm rot="10800000">
            <a:off x="1660234" y="2798474"/>
            <a:ext cx="5822400" cy="2091577"/>
          </a:xfrm>
          <a:prstGeom prst="round2SameRect">
            <a:avLst>
              <a:gd name="adj1" fmla="val 18098"/>
              <a:gd name="adj2" fmla="val 0"/>
            </a:avLst>
          </a:prstGeom>
          <a:solidFill>
            <a:srgbClr val="003290">
              <a:alpha val="2346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6" name="Hình ảnh 25">
            <a:extLst>
              <a:ext uri="{FF2B5EF4-FFF2-40B4-BE49-F238E27FC236}">
                <a16:creationId xmlns:a16="http://schemas.microsoft.com/office/drawing/2014/main" id="{F4E5FFBC-9A19-4B51-A1D4-0EBA3F58B1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59017" y="2677678"/>
            <a:ext cx="5823617" cy="2072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ctrTitle" idx="4294967295"/>
          </p:nvPr>
        </p:nvSpPr>
        <p:spPr>
          <a:xfrm>
            <a:off x="685800" y="477410"/>
            <a:ext cx="7772400" cy="6954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3.3. </a:t>
            </a:r>
            <a:r>
              <a:rPr lang="en-US" sz="2000" b="1" dirty="0" err="1"/>
              <a:t>Biến</a:t>
            </a:r>
            <a:r>
              <a:rPr lang="en-US" sz="2000" b="1" dirty="0"/>
              <a:t> register</a:t>
            </a:r>
            <a:endParaRPr sz="2000" b="1"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4294967295"/>
          </p:nvPr>
        </p:nvSpPr>
        <p:spPr>
          <a:xfrm>
            <a:off x="685800" y="1321904"/>
            <a:ext cx="7772400" cy="230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/>
              <a:t> </a:t>
            </a:r>
            <a:r>
              <a:rPr lang="en-US" sz="1500" dirty="0" err="1"/>
              <a:t>Tính</a:t>
            </a:r>
            <a:r>
              <a:rPr lang="en-US" sz="1500" dirty="0"/>
              <a:t> </a:t>
            </a:r>
            <a:r>
              <a:rPr lang="en-US" sz="1500" dirty="0" err="1"/>
              <a:t>chất</a:t>
            </a:r>
            <a:r>
              <a:rPr lang="en-US" sz="1500" dirty="0"/>
              <a:t> </a:t>
            </a:r>
            <a:r>
              <a:rPr lang="en-US" sz="1500" dirty="0" err="1"/>
              <a:t>giống</a:t>
            </a:r>
            <a:r>
              <a:rPr lang="en-US" sz="1500" dirty="0"/>
              <a:t> </a:t>
            </a:r>
            <a:r>
              <a:rPr lang="en-US" sz="1500" dirty="0" err="1"/>
              <a:t>như</a:t>
            </a:r>
            <a:r>
              <a:rPr lang="en-US" sz="1500" dirty="0"/>
              <a:t> </a:t>
            </a:r>
            <a:r>
              <a:rPr lang="en-US" sz="1500" dirty="0" err="1"/>
              <a:t>biến</a:t>
            </a:r>
            <a:r>
              <a:rPr lang="en-US" sz="1500" dirty="0"/>
              <a:t> </a:t>
            </a:r>
            <a:r>
              <a:rPr lang="en-US" sz="1500" dirty="0" err="1"/>
              <a:t>cục</a:t>
            </a:r>
            <a:r>
              <a:rPr lang="en-US" sz="1500" dirty="0"/>
              <a:t> </a:t>
            </a:r>
            <a:r>
              <a:rPr lang="en-US" sz="1500" dirty="0" err="1"/>
              <a:t>bộ</a:t>
            </a:r>
            <a:r>
              <a:rPr lang="en-US" sz="1500" dirty="0"/>
              <a:t> </a:t>
            </a:r>
            <a:r>
              <a:rPr lang="en-US" sz="1500" dirty="0" err="1"/>
              <a:t>nhưng</a:t>
            </a:r>
            <a:r>
              <a:rPr lang="en-US" sz="1500" dirty="0"/>
              <a:t> được </a:t>
            </a:r>
            <a:r>
              <a:rPr lang="en-US" sz="1500" dirty="0" err="1"/>
              <a:t>lưu</a:t>
            </a:r>
            <a:r>
              <a:rPr lang="en-US" sz="1500" dirty="0"/>
              <a:t> </a:t>
            </a:r>
            <a:r>
              <a:rPr lang="en-US" sz="1500" dirty="0" err="1"/>
              <a:t>trong</a:t>
            </a:r>
            <a:r>
              <a:rPr lang="en-US" sz="1500" dirty="0"/>
              <a:t> </a:t>
            </a:r>
            <a:r>
              <a:rPr lang="en-US" sz="1500" dirty="0" err="1"/>
              <a:t>thanh</a:t>
            </a:r>
            <a:r>
              <a:rPr lang="en-US" sz="1500" dirty="0"/>
              <a:t> </a:t>
            </a:r>
            <a:r>
              <a:rPr lang="en-US" sz="1500" dirty="0" err="1"/>
              <a:t>ghi</a:t>
            </a:r>
            <a:r>
              <a:rPr lang="en-U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/>
              <a:t> </a:t>
            </a:r>
            <a:r>
              <a:rPr lang="en-US" sz="1500" dirty="0" err="1"/>
              <a:t>Truy</a:t>
            </a:r>
            <a:r>
              <a:rPr lang="en-US" sz="1500" dirty="0"/>
              <a:t> </a:t>
            </a:r>
            <a:r>
              <a:rPr lang="en-US" sz="1500" dirty="0" err="1"/>
              <a:t>xuất</a:t>
            </a:r>
            <a:r>
              <a:rPr lang="en-US" sz="1500" dirty="0"/>
              <a:t> </a:t>
            </a:r>
            <a:r>
              <a:rPr lang="en-US" sz="1500" dirty="0" err="1"/>
              <a:t>nhanh</a:t>
            </a:r>
            <a:r>
              <a:rPr lang="en-US" sz="1500" dirty="0"/>
              <a:t> </a:t>
            </a:r>
            <a:r>
              <a:rPr lang="en-US" sz="1500" dirty="0" err="1"/>
              <a:t>hơn</a:t>
            </a:r>
            <a:r>
              <a:rPr lang="en-U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dirty="0"/>
              <a:t> </a:t>
            </a:r>
            <a:r>
              <a:rPr lang="en-US" sz="1500" dirty="0" err="1"/>
              <a:t>Thường</a:t>
            </a:r>
            <a:r>
              <a:rPr lang="en-US" sz="1500" dirty="0"/>
              <a:t> dung </a:t>
            </a:r>
            <a:r>
              <a:rPr lang="en-US" sz="1500" dirty="0" err="1"/>
              <a:t>khi</a:t>
            </a:r>
            <a:r>
              <a:rPr lang="en-US" sz="1500" dirty="0"/>
              <a:t> </a:t>
            </a:r>
            <a:r>
              <a:rPr lang="en-US" sz="1500" dirty="0" err="1"/>
              <a:t>làm</a:t>
            </a:r>
            <a:r>
              <a:rPr lang="en-US" sz="1500" dirty="0"/>
              <a:t> </a:t>
            </a:r>
            <a:r>
              <a:rPr lang="en-US" sz="1500" dirty="0" err="1"/>
              <a:t>việc</a:t>
            </a:r>
            <a:r>
              <a:rPr lang="en-US" sz="1500" dirty="0"/>
              <a:t>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nhúng</a:t>
            </a:r>
            <a:r>
              <a:rPr lang="en-US" sz="1500" dirty="0"/>
              <a:t> và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chương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tối</a:t>
            </a:r>
            <a:r>
              <a:rPr lang="en-US" sz="1500" dirty="0"/>
              <a:t> </a:t>
            </a:r>
            <a:r>
              <a:rPr lang="en-US" sz="1500" dirty="0" err="1"/>
              <a:t>ưu</a:t>
            </a:r>
            <a:r>
              <a:rPr lang="en-US" sz="1500" dirty="0"/>
              <a:t> </a:t>
            </a:r>
            <a:r>
              <a:rPr lang="en-US" sz="1500" dirty="0" err="1"/>
              <a:t>hóa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.</a:t>
            </a:r>
            <a:endParaRPr sz="1500"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433181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/>
              <a:t>Nội</a:t>
            </a:r>
            <a:r>
              <a:rPr lang="en-US" sz="4800" dirty="0"/>
              <a:t> dung </a:t>
            </a:r>
            <a:r>
              <a:rPr lang="en-US" sz="4800" dirty="0" err="1"/>
              <a:t>thuyết</a:t>
            </a:r>
            <a:r>
              <a:rPr lang="en-US" sz="4800" dirty="0"/>
              <a:t> </a:t>
            </a:r>
            <a:r>
              <a:rPr lang="en-US" sz="4800" dirty="0" err="1"/>
              <a:t>trình</a:t>
            </a:r>
            <a:endParaRPr sz="4800" dirty="0"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1053548"/>
            <a:ext cx="6593700" cy="3461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-US" sz="2000" b="1" dirty="0" err="1"/>
              <a:t>Giới</a:t>
            </a:r>
            <a:r>
              <a:rPr lang="en-US" sz="2000" b="1" dirty="0"/>
              <a:t> </a:t>
            </a:r>
            <a:r>
              <a:rPr lang="en-US" sz="2000" b="1" dirty="0" err="1"/>
              <a:t>thiệu</a:t>
            </a:r>
            <a:r>
              <a:rPr lang="en-US" sz="2000" b="1" dirty="0"/>
              <a:t> </a:t>
            </a:r>
            <a:r>
              <a:rPr lang="en-US" sz="2000" b="1" dirty="0" err="1"/>
              <a:t>tổng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endParaRPr lang="en-US" sz="2000" b="1" dirty="0"/>
          </a:p>
          <a:p>
            <a:pPr marL="400050" lvl="0" indent="-400050" rtl="0">
              <a:spcBef>
                <a:spcPts val="600"/>
              </a:spcBef>
              <a:spcAft>
                <a:spcPts val="0"/>
              </a:spcAft>
              <a:buAutoNum type="romanUcPeriod"/>
            </a:pP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nội</a:t>
            </a:r>
            <a:r>
              <a:rPr lang="en-US" sz="2000" b="1" dirty="0"/>
              <a:t> dung </a:t>
            </a:r>
            <a:r>
              <a:rPr lang="en-US" sz="2000" b="1" dirty="0" err="1"/>
              <a:t>về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en-US" sz="2000" b="1" dirty="0" err="1"/>
              <a:t>Khái</a:t>
            </a:r>
            <a:r>
              <a:rPr lang="en-US" sz="2000" b="1" dirty="0"/>
              <a:t> </a:t>
            </a:r>
            <a:r>
              <a:rPr lang="en-US" sz="2000" b="1" dirty="0" err="1"/>
              <a:t>niệm</a:t>
            </a:r>
            <a:endParaRPr lang="en-US" sz="2000" b="1" dirty="0"/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thuộc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  <a:p>
            <a:pPr marL="800100" lvl="1" indent="-342900">
              <a:spcBef>
                <a:spcPts val="600"/>
              </a:spcBef>
              <a:buAutoNum type="arabicPeriod"/>
            </a:pPr>
            <a:r>
              <a:rPr lang="en-US" sz="2000" b="1" dirty="0" err="1"/>
              <a:t>Phân</a:t>
            </a:r>
            <a:r>
              <a:rPr lang="en-US" sz="2000" b="1" dirty="0"/>
              <a:t> </a:t>
            </a:r>
            <a:r>
              <a:rPr lang="en-US" sz="2000" b="1" dirty="0" err="1"/>
              <a:t>loại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III.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thao</a:t>
            </a:r>
            <a:r>
              <a:rPr lang="en-US" sz="2000" b="1" dirty="0"/>
              <a:t> </a:t>
            </a:r>
            <a:r>
              <a:rPr lang="en-US" sz="2000" b="1" dirty="0" err="1"/>
              <a:t>tác</a:t>
            </a:r>
            <a:r>
              <a:rPr lang="en-US" sz="2000" b="1" dirty="0"/>
              <a:t> </a:t>
            </a:r>
            <a:r>
              <a:rPr lang="en-US" sz="2000" b="1" dirty="0" err="1"/>
              <a:t>với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1. </a:t>
            </a:r>
            <a:r>
              <a:rPr lang="en-US" sz="2000" b="1" dirty="0" err="1"/>
              <a:t>Khởi</a:t>
            </a:r>
            <a:r>
              <a:rPr lang="en-US" sz="2000" b="1" dirty="0"/>
              <a:t> </a:t>
            </a:r>
            <a:r>
              <a:rPr lang="en-US" sz="2000" b="1" dirty="0" err="1"/>
              <a:t>tạo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2.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trên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IV.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lưu</a:t>
            </a:r>
            <a:r>
              <a:rPr lang="en-US" sz="2000" b="1" dirty="0"/>
              <a:t> ý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sử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 </a:t>
            </a:r>
            <a:r>
              <a:rPr lang="en-US" sz="2000" b="1" dirty="0" err="1"/>
              <a:t>biến</a:t>
            </a:r>
            <a:endParaRPr lang="en-US" sz="2000" b="1"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3.4. Biến tĩnh</a:t>
            </a:r>
            <a:endParaRPr sz="2000" b="1" dirty="0"/>
          </a:p>
        </p:txBody>
      </p:sp>
      <p:sp>
        <p:nvSpPr>
          <p:cNvPr id="302" name="Google Shape;302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1378078" y="1698174"/>
            <a:ext cx="2952125" cy="1289700"/>
            <a:chOff x="323513" y="1986800"/>
            <a:chExt cx="2952125" cy="1289700"/>
          </a:xfrm>
        </p:grpSpPr>
        <p:sp>
          <p:nvSpPr>
            <p:cNvPr id="304" name="Google Shape;304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5" name="Google Shape;305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6" name="Google Shape;306;p27"/>
          <p:cNvGrpSpPr/>
          <p:nvPr/>
        </p:nvGrpSpPr>
        <p:grpSpPr>
          <a:xfrm>
            <a:off x="5303030" y="1448136"/>
            <a:ext cx="3610650" cy="1289700"/>
            <a:chOff x="5209838" y="1060350"/>
            <a:chExt cx="3610650" cy="1289700"/>
          </a:xfrm>
        </p:grpSpPr>
        <p:sp>
          <p:nvSpPr>
            <p:cNvPr id="307" name="Google Shape;307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Là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biến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toàn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cục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hoặc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biến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cục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bộ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08" name="Google Shape;308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09" name="Google Shape;309;p27"/>
          <p:cNvGrpSpPr/>
          <p:nvPr/>
        </p:nvGrpSpPr>
        <p:grpSpPr>
          <a:xfrm>
            <a:off x="5378338" y="3401733"/>
            <a:ext cx="3610650" cy="1289700"/>
            <a:chOff x="5209838" y="3020450"/>
            <a:chExt cx="3610650" cy="1289700"/>
          </a:xfrm>
        </p:grpSpPr>
        <p:sp>
          <p:nvSpPr>
            <p:cNvPr id="310" name="Google Shape;310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Tồn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tại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cho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đến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khi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chương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trình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kết</a:t>
              </a:r>
              <a:r>
                <a:rPr lang="en-US" sz="1500" dirty="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 </a:t>
              </a:r>
              <a:r>
                <a:rPr lang="en-US" sz="1500" dirty="0" err="1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thúc</a:t>
              </a:r>
              <a:endParaRPr sz="1500" dirty="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311" name="Google Shape;311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312" name="Google Shape;312;p27"/>
          <p:cNvGrpSpPr/>
          <p:nvPr/>
        </p:nvGrpSpPr>
        <p:grpSpPr>
          <a:xfrm>
            <a:off x="3865690" y="1712700"/>
            <a:ext cx="2498370" cy="2442280"/>
            <a:chOff x="3169983" y="1163229"/>
            <a:chExt cx="2799294" cy="2795941"/>
          </a:xfrm>
        </p:grpSpPr>
        <p:sp>
          <p:nvSpPr>
            <p:cNvPr id="313" name="Google Shape;313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AC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184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317" name="Google Shape;317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184DE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184D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320" name="Google Shape;320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AC7D7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AC7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323" name="Google Shape;323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7FD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7F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01 </a:t>
              </a:r>
              <a:endParaRPr sz="16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03 </a:t>
              </a:r>
              <a:endParaRPr sz="16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327" name="Google Shape;327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02 </a:t>
              </a:r>
              <a:endParaRPr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2401264-C3B7-422A-9AD3-7E519D664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05" y="1223678"/>
            <a:ext cx="3149771" cy="173336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8A65D7E3-5B40-4B66-AB23-27993871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1" y="3152790"/>
            <a:ext cx="3134526" cy="30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C6CA26-0FEE-4202-BBF1-307335AB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96" y="2198550"/>
            <a:ext cx="6915300" cy="746400"/>
          </a:xfrm>
        </p:spPr>
        <p:txBody>
          <a:bodyPr/>
          <a:lstStyle/>
          <a:p>
            <a:r>
              <a:rPr lang="en-US" sz="2000" b="1" dirty="0">
                <a:solidFill>
                  <a:schemeClr val="accent6"/>
                </a:solidFill>
              </a:rPr>
              <a:t>III. </a:t>
            </a:r>
            <a:r>
              <a:rPr lang="en-US" sz="2000" b="1" dirty="0" err="1">
                <a:solidFill>
                  <a:schemeClr val="accent6"/>
                </a:solidFill>
              </a:rPr>
              <a:t>Các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thao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tác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với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biến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9583032-3F81-452F-83D0-DBAD4DBD97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28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3.1. </a:t>
            </a:r>
            <a:r>
              <a:rPr lang="en-US" sz="2500" b="1" dirty="0" err="1"/>
              <a:t>Khởi</a:t>
            </a:r>
            <a:r>
              <a:rPr lang="en-US" sz="2500" b="1" dirty="0"/>
              <a:t> </a:t>
            </a:r>
            <a:r>
              <a:rPr lang="en-US" sz="2500" b="1" dirty="0" err="1"/>
              <a:t>tạo</a:t>
            </a:r>
            <a:endParaRPr sz="2500" b="1" dirty="0"/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1997765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2"/>
          </p:nvPr>
        </p:nvSpPr>
        <p:spPr>
          <a:xfrm>
            <a:off x="2683565" y="1352550"/>
            <a:ext cx="217667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500" dirty="0"/>
              <a:t>K</a:t>
            </a:r>
            <a:r>
              <a:rPr lang="en" sz="1500" dirty="0"/>
              <a:t>hai báo tên biến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500" dirty="0"/>
              <a:t>K</a:t>
            </a:r>
            <a:r>
              <a:rPr lang="en" sz="1500" dirty="0"/>
              <a:t>hai báo kiểu dữ liệu</a:t>
            </a:r>
            <a:endParaRPr sz="1500" dirty="0"/>
          </a:p>
        </p:txBody>
      </p:sp>
      <p:sp>
        <p:nvSpPr>
          <p:cNvPr id="335" name="Google Shape;335;p28"/>
          <p:cNvSpPr txBox="1">
            <a:spLocks noGrp="1"/>
          </p:cNvSpPr>
          <p:nvPr>
            <p:ph type="body" idx="3"/>
          </p:nvPr>
        </p:nvSpPr>
        <p:spPr>
          <a:xfrm>
            <a:off x="4860236" y="1343439"/>
            <a:ext cx="3533864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EX: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500" dirty="0"/>
              <a:t>C/C++/Java: &lt;type&gt;&lt;name&gt;=&lt;value&gt;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      int a=10;	float square=14.4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500" dirty="0"/>
              <a:t>Python: &lt;name&gt;=&lt;value&gt;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      Count=10	str=“ ”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500" dirty="0"/>
              <a:t>PHP: $&lt;name&gt;=&lt;value&gt;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       $str=‘Hello World’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336" name="Google Shape;33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1"/>
          </p:nvPr>
        </p:nvSpPr>
        <p:spPr>
          <a:xfrm>
            <a:off x="685800" y="2848050"/>
            <a:ext cx="1997764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Gán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body" idx="2"/>
          </p:nvPr>
        </p:nvSpPr>
        <p:spPr>
          <a:xfrm>
            <a:off x="2683564" y="2838939"/>
            <a:ext cx="217667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200" dirty="0"/>
              <a:t>“=“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  <p:bldP spid="333" grpId="0" build="p"/>
      <p:bldP spid="334" grpId="0" build="p"/>
      <p:bldP spid="335" grpId="0" build="p"/>
      <p:bldP spid="337" grpId="0" build="p"/>
      <p:bldP spid="33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body" idx="1"/>
          </p:nvPr>
        </p:nvSpPr>
        <p:spPr>
          <a:xfrm>
            <a:off x="1762200" y="2186561"/>
            <a:ext cx="561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500" b="1" dirty="0"/>
              <a:t>3.2. Tính toán trên biến</a:t>
            </a:r>
            <a:endParaRPr sz="2500" b="1" dirty="0"/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F3D6D40D-3686-4007-B4AB-7EFBCA83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200" y="576422"/>
            <a:ext cx="5619600" cy="519600"/>
          </a:xfrm>
        </p:spPr>
        <p:txBody>
          <a:bodyPr/>
          <a:lstStyle/>
          <a:p>
            <a:r>
              <a:rPr lang="en-US" sz="2000" b="1" dirty="0"/>
              <a:t>3.2.1.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học</a:t>
            </a:r>
            <a:endParaRPr lang="en-US" sz="2000" b="1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7893153-826E-487B-A7F1-47058F83D0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6CC54D64-658B-46CC-80A8-F563873A7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76415"/>
              </p:ext>
            </p:extLst>
          </p:nvPr>
        </p:nvGraphicFramePr>
        <p:xfrm>
          <a:off x="1523999" y="1712568"/>
          <a:ext cx="6516756" cy="2585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1271">
                  <a:extLst>
                    <a:ext uri="{9D8B030D-6E8A-4147-A177-3AD203B41FA5}">
                      <a16:colId xmlns:a16="http://schemas.microsoft.com/office/drawing/2014/main" val="3111491022"/>
                    </a:ext>
                  </a:extLst>
                </a:gridCol>
                <a:gridCol w="2087217">
                  <a:extLst>
                    <a:ext uri="{9D8B030D-6E8A-4147-A177-3AD203B41FA5}">
                      <a16:colId xmlns:a16="http://schemas.microsoft.com/office/drawing/2014/main" val="1316363178"/>
                    </a:ext>
                  </a:extLst>
                </a:gridCol>
                <a:gridCol w="3548268">
                  <a:extLst>
                    <a:ext uri="{9D8B030D-6E8A-4147-A177-3AD203B41FA5}">
                      <a16:colId xmlns:a16="http://schemas.microsoft.com/office/drawing/2014/main" val="1552076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6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C/C++: a=10; b=1; c=</a:t>
                      </a:r>
                      <a:r>
                        <a:rPr lang="en-US" dirty="0" err="1"/>
                        <a:t>a+b</a:t>
                      </a:r>
                      <a:r>
                        <a:rPr lang="en-US" dirty="0"/>
                        <a:t>;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c=11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Python: s1=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py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  s2=thon  s3 = s1+s2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 s3=python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5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a=100    b=20   c=a-b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c=80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5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d=a*b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d=2000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5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Chia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nguyên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e=a/b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e=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Chia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f= </a:t>
                      </a:r>
                      <a:r>
                        <a:rPr lang="en-US" dirty="0" err="1"/>
                        <a:t>a%b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f=0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5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63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9C533D59-C28B-4410-82F6-77022909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200" y="606239"/>
            <a:ext cx="5619600" cy="519600"/>
          </a:xfrm>
        </p:spPr>
        <p:txBody>
          <a:bodyPr/>
          <a:lstStyle/>
          <a:p>
            <a:r>
              <a:rPr lang="en-US" sz="2000" b="1" dirty="0"/>
              <a:t>3.2.2.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hệ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B48F4DEC-5E54-4DAB-B6E4-865A40CE6B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8" name="Hình ảnh 7" descr="Ảnh có chứa bàn&#10;&#10;Mô tả được tạo tự động">
            <a:extLst>
              <a:ext uri="{FF2B5EF4-FFF2-40B4-BE49-F238E27FC236}">
                <a16:creationId xmlns:a16="http://schemas.microsoft.com/office/drawing/2014/main" id="{6B14BAF3-FD83-4FB7-B367-C8AF7DAE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09861"/>
            <a:ext cx="7010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45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44DBA9A0-5023-4820-A123-2CE64C8DD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2200" y="655935"/>
            <a:ext cx="5619600" cy="519600"/>
          </a:xfrm>
        </p:spPr>
        <p:txBody>
          <a:bodyPr/>
          <a:lstStyle/>
          <a:p>
            <a:r>
              <a:rPr lang="en-US" sz="2000" b="1" dirty="0"/>
              <a:t>3.2.3.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tử</a:t>
            </a:r>
            <a:r>
              <a:rPr lang="en-US" sz="2000" b="1" dirty="0"/>
              <a:t> logic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90A8F6A-69BD-49B2-82B2-8BCD76A5F6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026" name="Picture 2" descr="Class 1: Boolean Logic and Advanced Searching | historyinformationliteracy">
            <a:extLst>
              <a:ext uri="{FF2B5EF4-FFF2-40B4-BE49-F238E27FC236}">
                <a16:creationId xmlns:a16="http://schemas.microsoft.com/office/drawing/2014/main" id="{E32738FC-68A8-4560-B324-59DE8E57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7" y="1749127"/>
            <a:ext cx="7085985" cy="273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4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>
            <a:spLocks noGrp="1"/>
          </p:cNvSpPr>
          <p:nvPr>
            <p:ph type="body" idx="4294967295"/>
          </p:nvPr>
        </p:nvSpPr>
        <p:spPr>
          <a:xfrm>
            <a:off x="1133061" y="1043609"/>
            <a:ext cx="2922104" cy="1170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 Slab"/>
                <a:ea typeface="Roboto Slab"/>
                <a:cs typeface="Roboto Slab"/>
                <a:sym typeface="Roboto Slab"/>
              </a:rPr>
              <a:t>IV. </a:t>
            </a:r>
            <a:r>
              <a:rPr lang="en-US" sz="2400" b="1" dirty="0">
                <a:latin typeface="Roboto Slab"/>
                <a:ea typeface="Roboto Slab"/>
                <a:cs typeface="Roboto Slab"/>
                <a:sym typeface="Roboto Slab"/>
              </a:rPr>
              <a:t>C</a:t>
            </a:r>
            <a:r>
              <a:rPr lang="en" sz="2400" b="1" dirty="0">
                <a:latin typeface="Roboto Slab"/>
                <a:ea typeface="Roboto Slab"/>
                <a:cs typeface="Roboto Slab"/>
                <a:sym typeface="Roboto Slab"/>
              </a:rPr>
              <a:t>ác lưu ý khi sử dụng biến</a:t>
            </a:r>
            <a:endParaRPr sz="24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59" name="Google Shape;359;p30"/>
          <p:cNvSpPr txBox="1">
            <a:spLocks noGrp="1"/>
          </p:cNvSpPr>
          <p:nvPr>
            <p:ph type="body" idx="4294967295"/>
          </p:nvPr>
        </p:nvSpPr>
        <p:spPr>
          <a:xfrm>
            <a:off x="4840357" y="1043609"/>
            <a:ext cx="2583620" cy="2868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endParaRPr lang="en-US" sz="18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dirty="0"/>
              <a:t>Thao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biến</a:t>
            </a:r>
            <a:r>
              <a:rPr lang="en-US" sz="1800" dirty="0"/>
              <a:t>/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endParaRPr lang="en-US" sz="1800" dirty="0"/>
          </a:p>
          <a:p>
            <a:pPr marL="285750" lvl="0" indent="-285750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1800" dirty="0" err="1"/>
              <a:t>Gán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</a:t>
            </a:r>
            <a:r>
              <a:rPr lang="en-US" sz="1800" dirty="0" err="1"/>
              <a:t>cũ</a:t>
            </a:r>
            <a:r>
              <a:rPr lang="en-US" sz="1800" dirty="0"/>
              <a:t> </a:t>
            </a:r>
            <a:r>
              <a:rPr lang="en-US" sz="1800" dirty="0" err="1"/>
              <a:t>xóa</a:t>
            </a:r>
            <a:endParaRPr sz="1800" dirty="0"/>
          </a:p>
        </p:txBody>
      </p:sp>
      <p:grpSp>
        <p:nvGrpSpPr>
          <p:cNvPr id="12" name="Google Shape;766;p36">
            <a:extLst>
              <a:ext uri="{FF2B5EF4-FFF2-40B4-BE49-F238E27FC236}">
                <a16:creationId xmlns:a16="http://schemas.microsoft.com/office/drawing/2014/main" id="{70D3EA2D-00A3-460A-9FFA-90E86A46333F}"/>
              </a:ext>
            </a:extLst>
          </p:cNvPr>
          <p:cNvGrpSpPr/>
          <p:nvPr/>
        </p:nvGrpSpPr>
        <p:grpSpPr>
          <a:xfrm>
            <a:off x="4541159" y="785191"/>
            <a:ext cx="3036916" cy="3428999"/>
            <a:chOff x="1268550" y="929175"/>
            <a:chExt cx="407950" cy="497475"/>
          </a:xfrm>
        </p:grpSpPr>
        <p:sp>
          <p:nvSpPr>
            <p:cNvPr id="13" name="Google Shape;767;p36">
              <a:extLst>
                <a:ext uri="{FF2B5EF4-FFF2-40B4-BE49-F238E27FC236}">
                  <a16:creationId xmlns:a16="http://schemas.microsoft.com/office/drawing/2014/main" id="{5DCB4DB8-0EB5-4838-83D9-C657B3C1B3A2}"/>
                </a:ext>
              </a:extLst>
            </p:cNvPr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8;p36">
              <a:extLst>
                <a:ext uri="{FF2B5EF4-FFF2-40B4-BE49-F238E27FC236}">
                  <a16:creationId xmlns:a16="http://schemas.microsoft.com/office/drawing/2014/main" id="{5DB68417-3512-4D93-B5FA-8C29E8053F48}"/>
                </a:ext>
              </a:extLst>
            </p:cNvPr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9;p36">
              <a:extLst>
                <a:ext uri="{FF2B5EF4-FFF2-40B4-BE49-F238E27FC236}">
                  <a16:creationId xmlns:a16="http://schemas.microsoft.com/office/drawing/2014/main" id="{19BDBEED-FB59-4321-9563-B6107D2A8A04}"/>
                </a:ext>
              </a:extLst>
            </p:cNvPr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build="p"/>
      <p:bldP spid="3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71" name="Google Shape;371;p31"/>
          <p:cNvSpPr txBox="1">
            <a:spLocks noGrp="1"/>
          </p:cNvSpPr>
          <p:nvPr>
            <p:ph type="body" idx="4294967295"/>
          </p:nvPr>
        </p:nvSpPr>
        <p:spPr>
          <a:xfrm>
            <a:off x="675861" y="419514"/>
            <a:ext cx="3021496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Báo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lỗi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khi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chưa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khai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báo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dirty="0" err="1">
                <a:latin typeface="Roboto Slab"/>
                <a:ea typeface="Roboto Slab"/>
                <a:cs typeface="Roboto Slab"/>
                <a:sym typeface="Roboto Slab"/>
              </a:rPr>
              <a:t>biến</a:t>
            </a:r>
            <a:r>
              <a:rPr lang="en-US" dirty="0">
                <a:latin typeface="Roboto Slab"/>
                <a:ea typeface="Roboto Slab"/>
                <a:cs typeface="Roboto Slab"/>
                <a:sym typeface="Roboto Slab"/>
              </a:rPr>
              <a:t>!</a:t>
            </a:r>
            <a:endParaRPr sz="2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9D5F907-64A2-468E-9EDC-420F92B3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291" y="2200439"/>
            <a:ext cx="3021496" cy="211787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5391F4F2-1FCC-4547-BE27-09EC6400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57" y="2404975"/>
            <a:ext cx="4120327" cy="1247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4A583C0-4402-4E67-B1DF-994CBE4C4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2A4B8A2-A497-4718-A9E9-4DBE90EC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48" y="1417891"/>
            <a:ext cx="3494543" cy="2307717"/>
          </a:xfrm>
          <a:prstGeom prst="rect">
            <a:avLst/>
          </a:prstGeom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0FDD37B1-A8C5-43A8-A4B7-99C2C085542E}"/>
              </a:ext>
            </a:extLst>
          </p:cNvPr>
          <p:cNvSpPr txBox="1"/>
          <p:nvPr/>
        </p:nvSpPr>
        <p:spPr>
          <a:xfrm>
            <a:off x="1013791" y="1775897"/>
            <a:ext cx="329656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err="1">
                <a:solidFill>
                  <a:schemeClr val="bg1"/>
                </a:solidFill>
              </a:rPr>
              <a:t>Tính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toán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trên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những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biến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có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cùng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kiểu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dữ</a:t>
            </a:r>
            <a:r>
              <a:rPr lang="en-US" sz="2500" b="1" dirty="0">
                <a:solidFill>
                  <a:schemeClr val="bg1"/>
                </a:solidFill>
              </a:rPr>
              <a:t> </a:t>
            </a:r>
            <a:r>
              <a:rPr lang="en-US" sz="2500" b="1" dirty="0" err="1">
                <a:solidFill>
                  <a:schemeClr val="bg1"/>
                </a:solidFill>
              </a:rPr>
              <a:t>liệu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9647A57-D492-4BED-9826-BD0D41E53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" y="3908179"/>
            <a:ext cx="6858000" cy="53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ctrTitle"/>
          </p:nvPr>
        </p:nvSpPr>
        <p:spPr>
          <a:xfrm>
            <a:off x="1695450" y="1583350"/>
            <a:ext cx="575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2644425" y="1071107"/>
            <a:ext cx="5614992" cy="367874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329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body" idx="4294967295"/>
          </p:nvPr>
        </p:nvSpPr>
        <p:spPr>
          <a:xfrm>
            <a:off x="0" y="21949"/>
            <a:ext cx="2369100" cy="24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latin typeface="Roboto Slab"/>
                <a:ea typeface="Roboto Slab"/>
                <a:cs typeface="Roboto Slab"/>
                <a:sym typeface="Roboto Slab"/>
              </a:rPr>
              <a:t>Gán</a:t>
            </a:r>
            <a:r>
              <a:rPr lang="en-US" sz="20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2000" dirty="0" err="1">
                <a:latin typeface="Roboto Slab"/>
                <a:ea typeface="Roboto Slab"/>
                <a:cs typeface="Roboto Slab"/>
                <a:sym typeface="Roboto Slab"/>
              </a:rPr>
              <a:t>mới</a:t>
            </a:r>
            <a:r>
              <a:rPr lang="en-US" sz="2000" dirty="0">
                <a:latin typeface="Roboto Slab"/>
                <a:ea typeface="Roboto Slab"/>
                <a:cs typeface="Roboto Slab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Roboto Slab"/>
                <a:ea typeface="Roboto Slab"/>
                <a:cs typeface="Roboto Slab"/>
                <a:sym typeface="Wingdings" panose="05000000000000000000" pitchFamily="2" charset="2"/>
              </a:rPr>
              <a:t>xóa</a:t>
            </a:r>
            <a:r>
              <a:rPr lang="en-US" sz="2000" dirty="0">
                <a:latin typeface="Roboto Slab"/>
                <a:ea typeface="Roboto Slab"/>
                <a:cs typeface="Roboto Slab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Roboto Slab"/>
                <a:ea typeface="Roboto Slab"/>
                <a:cs typeface="Roboto Slab"/>
                <a:sym typeface="Wingdings" panose="05000000000000000000" pitchFamily="2" charset="2"/>
              </a:rPr>
              <a:t>cũ</a:t>
            </a:r>
            <a:endParaRPr sz="20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C36BA17-BE6F-4C92-8197-CB9BF5E1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686" y="1269649"/>
            <a:ext cx="5148469" cy="2727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87" name="Google Shape;387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152650"/>
            <a:ext cx="6593700" cy="7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388" name="Google Shape;388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2880076"/>
            <a:ext cx="6593700" cy="16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dirty="0"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4080265" y="875670"/>
            <a:ext cx="983454" cy="925239"/>
            <a:chOff x="5972700" y="2330200"/>
            <a:chExt cx="411625" cy="387275"/>
          </a:xfrm>
        </p:grpSpPr>
        <p:sp>
          <p:nvSpPr>
            <p:cNvPr id="390" name="Google Shape;390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329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body" idx="1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98" name="Google Shape;39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body" idx="1"/>
          </p:nvPr>
        </p:nvSpPr>
        <p:spPr>
          <a:xfrm>
            <a:off x="1809750" y="1476000"/>
            <a:ext cx="55245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" dirty="0"/>
              <a:t>àm thế nào để chương trình biết chính xác dữ liệu cần xử lý ở vị trí nào trong khi hoạt động?</a:t>
            </a:r>
            <a:endParaRPr dirty="0"/>
          </a:p>
        </p:txBody>
      </p:sp>
      <p:sp>
        <p:nvSpPr>
          <p:cNvPr id="170" name="Google Shape;17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1028" name="Picture 4" descr="An intuitive way of learning what is a variable in a programming language">
            <a:extLst>
              <a:ext uri="{FF2B5EF4-FFF2-40B4-BE49-F238E27FC236}">
                <a16:creationId xmlns:a16="http://schemas.microsoft.com/office/drawing/2014/main" id="{591532CA-55B1-4937-A945-E6F55FAD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462088"/>
            <a:ext cx="3876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/>
          </p:cNvSpPr>
          <p:nvPr>
            <p:ph type="subTitle" idx="4294967295"/>
          </p:nvPr>
        </p:nvSpPr>
        <p:spPr>
          <a:xfrm>
            <a:off x="2276475" y="3716355"/>
            <a:ext cx="4590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Vậy biến  chính xác là gì? Vận dụng ra sao?</a:t>
            </a:r>
            <a:endParaRPr sz="2000" dirty="0"/>
          </a:p>
        </p:txBody>
      </p:sp>
      <p:sp>
        <p:nvSpPr>
          <p:cNvPr id="196" name="Google Shape;19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grpSp>
        <p:nvGrpSpPr>
          <p:cNvPr id="19" name="Google Shape;540;p36">
            <a:extLst>
              <a:ext uri="{FF2B5EF4-FFF2-40B4-BE49-F238E27FC236}">
                <a16:creationId xmlns:a16="http://schemas.microsoft.com/office/drawing/2014/main" id="{AB0BA5BE-6A41-46E8-96E3-5DDB8283964B}"/>
              </a:ext>
            </a:extLst>
          </p:cNvPr>
          <p:cNvGrpSpPr/>
          <p:nvPr/>
        </p:nvGrpSpPr>
        <p:grpSpPr>
          <a:xfrm>
            <a:off x="3339651" y="1427145"/>
            <a:ext cx="2246140" cy="1803072"/>
            <a:chOff x="2623275" y="2333250"/>
            <a:chExt cx="381175" cy="381175"/>
          </a:xfrm>
          <a:solidFill>
            <a:schemeClr val="bg1"/>
          </a:solidFill>
        </p:grpSpPr>
        <p:sp>
          <p:nvSpPr>
            <p:cNvPr id="20" name="Google Shape;541;p36">
              <a:extLst>
                <a:ext uri="{FF2B5EF4-FFF2-40B4-BE49-F238E27FC236}">
                  <a16:creationId xmlns:a16="http://schemas.microsoft.com/office/drawing/2014/main" id="{AAFECF78-CDE1-4AE4-821A-5659327E3F62}"/>
                </a:ext>
              </a:extLst>
            </p:cNvPr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42;p36">
              <a:extLst>
                <a:ext uri="{FF2B5EF4-FFF2-40B4-BE49-F238E27FC236}">
                  <a16:creationId xmlns:a16="http://schemas.microsoft.com/office/drawing/2014/main" id="{FC67393E-2F8F-4233-B78D-10249F030956}"/>
                </a:ext>
              </a:extLst>
            </p:cNvPr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543;p36">
              <a:extLst>
                <a:ext uri="{FF2B5EF4-FFF2-40B4-BE49-F238E27FC236}">
                  <a16:creationId xmlns:a16="http://schemas.microsoft.com/office/drawing/2014/main" id="{1B1681FF-12AB-4F82-94A2-7DA846E7D3D0}"/>
                </a:ext>
              </a:extLst>
            </p:cNvPr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44;p36">
              <a:extLst>
                <a:ext uri="{FF2B5EF4-FFF2-40B4-BE49-F238E27FC236}">
                  <a16:creationId xmlns:a16="http://schemas.microsoft.com/office/drawing/2014/main" id="{AC23E3C5-421E-416B-8F08-CB937841616A}"/>
                </a:ext>
              </a:extLst>
            </p:cNvPr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Đồ họa 2" descr="Question Mark outline">
            <a:extLst>
              <a:ext uri="{FF2B5EF4-FFF2-40B4-BE49-F238E27FC236}">
                <a16:creationId xmlns:a16="http://schemas.microsoft.com/office/drawing/2014/main" id="{B824B598-566A-4EEF-BE4A-8C41BAAF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13839">
            <a:off x="5180805" y="703640"/>
            <a:ext cx="914400" cy="914400"/>
          </a:xfrm>
          <a:prstGeom prst="rect">
            <a:avLst/>
          </a:prstGeom>
        </p:spPr>
      </p:pic>
      <p:pic>
        <p:nvPicPr>
          <p:cNvPr id="26" name="Đồ họa 25" descr="Question Mark outline">
            <a:extLst>
              <a:ext uri="{FF2B5EF4-FFF2-40B4-BE49-F238E27FC236}">
                <a16:creationId xmlns:a16="http://schemas.microsoft.com/office/drawing/2014/main" id="{BC2C18CD-9B15-4083-8F73-F98EBBA19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06588">
            <a:off x="4623834" y="434028"/>
            <a:ext cx="914400" cy="914400"/>
          </a:xfrm>
          <a:prstGeom prst="rect">
            <a:avLst/>
          </a:prstGeom>
        </p:spPr>
      </p:pic>
      <p:pic>
        <p:nvPicPr>
          <p:cNvPr id="11" name="Đồ họa 10" descr="Question Mark outline">
            <a:extLst>
              <a:ext uri="{FF2B5EF4-FFF2-40B4-BE49-F238E27FC236}">
                <a16:creationId xmlns:a16="http://schemas.microsoft.com/office/drawing/2014/main" id="{A5FBE659-A392-491D-ADD9-F8B67FC96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47662">
            <a:off x="5606037" y="121236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1114350" y="1720036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II. Các </a:t>
            </a:r>
            <a:r>
              <a:rPr lang="en" sz="3600"/>
              <a:t>nội dung</a:t>
            </a:r>
            <a:endParaRPr sz="3600"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grpSp>
        <p:nvGrpSpPr>
          <p:cNvPr id="6" name="Google Shape;412;p36">
            <a:extLst>
              <a:ext uri="{FF2B5EF4-FFF2-40B4-BE49-F238E27FC236}">
                <a16:creationId xmlns:a16="http://schemas.microsoft.com/office/drawing/2014/main" id="{4BE420D4-0A24-4327-88A5-E07054E3803F}"/>
              </a:ext>
            </a:extLst>
          </p:cNvPr>
          <p:cNvGrpSpPr/>
          <p:nvPr/>
        </p:nvGrpSpPr>
        <p:grpSpPr>
          <a:xfrm>
            <a:off x="4204252" y="2571750"/>
            <a:ext cx="725557" cy="746400"/>
            <a:chOff x="590250" y="244200"/>
            <a:chExt cx="407975" cy="532175"/>
          </a:xfrm>
        </p:grpSpPr>
        <p:sp>
          <p:nvSpPr>
            <p:cNvPr id="7" name="Google Shape;413;p36">
              <a:extLst>
                <a:ext uri="{FF2B5EF4-FFF2-40B4-BE49-F238E27FC236}">
                  <a16:creationId xmlns:a16="http://schemas.microsoft.com/office/drawing/2014/main" id="{53246AAD-B4A7-4303-97BF-A4D7F28D3738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14;p36">
              <a:extLst>
                <a:ext uri="{FF2B5EF4-FFF2-40B4-BE49-F238E27FC236}">
                  <a16:creationId xmlns:a16="http://schemas.microsoft.com/office/drawing/2014/main" id="{3A0E77CC-34EB-4437-A000-8E67638F4BD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415;p36">
              <a:extLst>
                <a:ext uri="{FF2B5EF4-FFF2-40B4-BE49-F238E27FC236}">
                  <a16:creationId xmlns:a16="http://schemas.microsoft.com/office/drawing/2014/main" id="{6491DAFC-75E0-4555-85D0-419F3789183E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16;p36">
              <a:extLst>
                <a:ext uri="{FF2B5EF4-FFF2-40B4-BE49-F238E27FC236}">
                  <a16:creationId xmlns:a16="http://schemas.microsoft.com/office/drawing/2014/main" id="{DF01AD11-429C-47D2-94ED-AB65833113D4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17;p36">
              <a:extLst>
                <a:ext uri="{FF2B5EF4-FFF2-40B4-BE49-F238E27FC236}">
                  <a16:creationId xmlns:a16="http://schemas.microsoft.com/office/drawing/2014/main" id="{B34FC98C-68EC-4547-B87F-8CF08DE1CA34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418;p36">
              <a:extLst>
                <a:ext uri="{FF2B5EF4-FFF2-40B4-BE49-F238E27FC236}">
                  <a16:creationId xmlns:a16="http://schemas.microsoft.com/office/drawing/2014/main" id="{F0EEC16B-0E26-4922-B07E-B189788254F4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19;p36">
              <a:extLst>
                <a:ext uri="{FF2B5EF4-FFF2-40B4-BE49-F238E27FC236}">
                  <a16:creationId xmlns:a16="http://schemas.microsoft.com/office/drawing/2014/main" id="{01577C55-9889-4099-B565-DCF6157F1BCC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20;p36">
              <a:extLst>
                <a:ext uri="{FF2B5EF4-FFF2-40B4-BE49-F238E27FC236}">
                  <a16:creationId xmlns:a16="http://schemas.microsoft.com/office/drawing/2014/main" id="{D5543E24-937B-4D31-AAA9-DBE220B3080F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421;p36">
              <a:extLst>
                <a:ext uri="{FF2B5EF4-FFF2-40B4-BE49-F238E27FC236}">
                  <a16:creationId xmlns:a16="http://schemas.microsoft.com/office/drawing/2014/main" id="{4055A417-D503-461A-A033-5285D1FB1EF4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422;p36">
              <a:extLst>
                <a:ext uri="{FF2B5EF4-FFF2-40B4-BE49-F238E27FC236}">
                  <a16:creationId xmlns:a16="http://schemas.microsoft.com/office/drawing/2014/main" id="{71DCC066-6FA3-40E3-A732-C5BDE1C7C69D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423;p36">
              <a:extLst>
                <a:ext uri="{FF2B5EF4-FFF2-40B4-BE49-F238E27FC236}">
                  <a16:creationId xmlns:a16="http://schemas.microsoft.com/office/drawing/2014/main" id="{9A0CC4BB-96F8-45A6-B703-B7E6E184411A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424;p36">
              <a:extLst>
                <a:ext uri="{FF2B5EF4-FFF2-40B4-BE49-F238E27FC236}">
                  <a16:creationId xmlns:a16="http://schemas.microsoft.com/office/drawing/2014/main" id="{50494613-ABD4-4DAD-A9AF-30BB4A864F9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425;p36">
              <a:extLst>
                <a:ext uri="{FF2B5EF4-FFF2-40B4-BE49-F238E27FC236}">
                  <a16:creationId xmlns:a16="http://schemas.microsoft.com/office/drawing/2014/main" id="{01856F35-73F5-4C41-9307-DFFB34A72FFF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426;p36">
              <a:extLst>
                <a:ext uri="{FF2B5EF4-FFF2-40B4-BE49-F238E27FC236}">
                  <a16:creationId xmlns:a16="http://schemas.microsoft.com/office/drawing/2014/main" id="{A5A05838-2F6E-4A30-A701-A61027C06E6A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1. Khái niệm</a:t>
            </a:r>
            <a:endParaRPr sz="2000" b="1" dirty="0"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685800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- Là tên đặc trưng</a:t>
            </a:r>
            <a:endParaRPr dirty="0"/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idx="2"/>
          </p:nvPr>
        </p:nvSpPr>
        <p:spPr>
          <a:xfrm>
            <a:off x="3297649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Là nơi thông tin được duy trì và them chiếu</a:t>
            </a:r>
            <a:endParaRPr dirty="0"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3"/>
          </p:nvPr>
        </p:nvSpPr>
        <p:spPr>
          <a:xfrm>
            <a:off x="5909498" y="1352550"/>
            <a:ext cx="2484600" cy="30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dirty="0"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AutoShape 2" descr="Java Variables and Data Types with EXAMPLE">
            <a:extLst>
              <a:ext uri="{FF2B5EF4-FFF2-40B4-BE49-F238E27FC236}">
                <a16:creationId xmlns:a16="http://schemas.microsoft.com/office/drawing/2014/main" id="{638B1377-BE73-4729-B27D-E3D460CE0F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7235" y="2419349"/>
            <a:ext cx="1007165" cy="10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Java Variables and Data Types with EXAMPLE">
            <a:extLst>
              <a:ext uri="{FF2B5EF4-FFF2-40B4-BE49-F238E27FC236}">
                <a16:creationId xmlns:a16="http://schemas.microsoft.com/office/drawing/2014/main" id="{A664C9D9-5F5E-43EB-B187-5AA38EA0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904" y="2554960"/>
            <a:ext cx="4214191" cy="219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  <p:bldP spid="210" grpId="0" build="p"/>
      <p:bldP spid="211" grpId="0" build="p"/>
      <p:bldP spid="2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2. Các thuộc tính của  biến</a:t>
            </a:r>
            <a:endParaRPr sz="2000" b="1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Sơ đồ 1">
            <a:extLst>
              <a:ext uri="{FF2B5EF4-FFF2-40B4-BE49-F238E27FC236}">
                <a16:creationId xmlns:a16="http://schemas.microsoft.com/office/drawing/2014/main" id="{E980576A-3ABF-4ED4-9194-FAA091203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624238"/>
              </p:ext>
            </p:extLst>
          </p:nvPr>
        </p:nvGraphicFramePr>
        <p:xfrm>
          <a:off x="1524000" y="1192696"/>
          <a:ext cx="6096000" cy="341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York template">
  <a:themeElements>
    <a:clrScheme name="Custom 347">
      <a:dk1>
        <a:srgbClr val="01163F"/>
      </a:dk1>
      <a:lt1>
        <a:srgbClr val="FFFFFF"/>
      </a:lt1>
      <a:dk2>
        <a:srgbClr val="9CA8BD"/>
      </a:dk2>
      <a:lt2>
        <a:srgbClr val="DFE2EB"/>
      </a:lt2>
      <a:accent1>
        <a:srgbClr val="2AC7D7"/>
      </a:accent1>
      <a:accent2>
        <a:srgbClr val="0D7FD1"/>
      </a:accent2>
      <a:accent3>
        <a:srgbClr val="4069DD"/>
      </a:accent3>
      <a:accent4>
        <a:srgbClr val="003290"/>
      </a:accent4>
      <a:accent5>
        <a:srgbClr val="B3C8F0"/>
      </a:accent5>
      <a:accent6>
        <a:srgbClr val="FFAD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718</Words>
  <Application>Microsoft Office PowerPoint</Application>
  <PresentationFormat>Trình chiếu Trên màn hình (16:9)</PresentationFormat>
  <Paragraphs>149</Paragraphs>
  <Slides>32</Slides>
  <Notes>21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8" baseType="lpstr">
      <vt:lpstr>Arial</vt:lpstr>
      <vt:lpstr>Abel</vt:lpstr>
      <vt:lpstr>Roboto Slab Regular</vt:lpstr>
      <vt:lpstr>Wingdings</vt:lpstr>
      <vt:lpstr>Roboto Slab</vt:lpstr>
      <vt:lpstr>York template</vt:lpstr>
      <vt:lpstr>VARIABLE 19522274-Hồ Thịnh 19522351-Trần Trung Tín</vt:lpstr>
      <vt:lpstr>Nội dung thuyết trình</vt:lpstr>
      <vt:lpstr>I. Giới thiệu tổng quan</vt:lpstr>
      <vt:lpstr>Bản trình bày PowerPoint</vt:lpstr>
      <vt:lpstr>Bản trình bày PowerPoint</vt:lpstr>
      <vt:lpstr>Bản trình bày PowerPoint</vt:lpstr>
      <vt:lpstr>II. Các nội dung</vt:lpstr>
      <vt:lpstr>1. Khái niệm</vt:lpstr>
      <vt:lpstr>2. Các thuộc tính của  biến</vt:lpstr>
      <vt:lpstr>TÊN BIẾN  Đại diện cho tiêu đề của thông tin</vt:lpstr>
      <vt:lpstr>Loại( kiểu dữ liệu)</vt:lpstr>
      <vt:lpstr>Giá trị </vt:lpstr>
      <vt:lpstr>ĐỊA CHỈ vị trí của biến trong bộ nhớ</vt:lpstr>
      <vt:lpstr>PHẠM VI Khu vực hoạt động của biến</vt:lpstr>
      <vt:lpstr>Lifetime Thời gian từ lúc khai báo đến lúc rời khỏi phạm vi biến</vt:lpstr>
      <vt:lpstr>3. Phân loại biến</vt:lpstr>
      <vt:lpstr>3.1. Biến cục bộ</vt:lpstr>
      <vt:lpstr>3.2. Biến toàn cục</vt:lpstr>
      <vt:lpstr>3.3. Biến register</vt:lpstr>
      <vt:lpstr>3.4. Biến tĩnh</vt:lpstr>
      <vt:lpstr>III. Các thao tác với biến</vt:lpstr>
      <vt:lpstr>3.1. Khởi tạo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19522274-Hồ Thịnh 19522351-Trần Trung Tín</dc:title>
  <cp:lastModifiedBy>Hồ Thịnh</cp:lastModifiedBy>
  <cp:revision>37</cp:revision>
  <dcterms:modified xsi:type="dcterms:W3CDTF">2021-06-22T00:08:48Z</dcterms:modified>
</cp:coreProperties>
</file>