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2047dc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2047dc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2047dc0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2047dc0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2047dc0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2047dc0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02047dc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02047dc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02047dc0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02047dc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02047dc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02047dc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02047dc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02047dc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Moon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Lovrinic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spacetato move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just used the input section in the project settings to set up some keybinds, and that seemed to work pretty well for the movement. I also got a really nice floaty effect so that was great for matching the theme.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Elements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element I worked on were the Moon Holes that take you </a:t>
            </a:r>
            <a:r>
              <a:rPr lang="en"/>
              <a:t>farther</a:t>
            </a:r>
            <a:r>
              <a:rPr lang="en"/>
              <a:t> into the moon (the next level). That worked pretty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 also the teleporter, It didn’t work all the time and was fairly buggy and I was never really able to get it fixed.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moon dust floating around in the second level acts as points for the player to collect while being chased by the Moon monster.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461925"/>
            <a:ext cx="29760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teleporter was pretty buggy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50" y="1523500"/>
            <a:ext cx="3292715" cy="32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927575" y="521425"/>
            <a:ext cx="29760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Point system worked really well with the game manager.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90" y="1553250"/>
            <a:ext cx="4434236" cy="31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Elements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element I worked on were the Moon Holes that take you farther into the moon (the next level). That worked pretty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 also the teleporter, It didn’t work all the time and was fairly buggy and I was never really able to get it fixed.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moon dust floating around in the second level acts as points for the player to collect while being chased by the Moon monster.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910000" y="415225"/>
            <a:ext cx="29760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Movement was pretty simple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400" y="1404025"/>
            <a:ext cx="3379851" cy="3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2910000" y="415225"/>
            <a:ext cx="29760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level design worked fairly well I think, especially on the second level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450" y="1198050"/>
            <a:ext cx="5735305" cy="32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413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for this game is to make it from the surface of mars </a:t>
            </a:r>
            <a:r>
              <a:rPr lang="en"/>
              <a:t>deeper into the crust and eventually to the core, but I only had 2 levels. During the second level the player will  be chased by a moon monster, and also given the opportunity to collect moon dust.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