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24aec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24aec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024aec8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024aec8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24aec85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24aec85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024aec8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024aec8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024aec8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024aec8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024aec85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024aec85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024aec85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024aec85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024aec85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024aec85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Nuclear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Lovrinic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started off with trying to do a 3D snake game, but there were issues wich the segments of the snake that would not stick well to the other segments, this ruined the overall feeling of it, I tried using Joints, and other techniques, but due to time constraints I had to pivot.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355725"/>
            <a:ext cx="70389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Player movement was relatively simple, it </a:t>
            </a:r>
            <a:r>
              <a:rPr lang="en"/>
              <a:t>just</a:t>
            </a:r>
            <a:r>
              <a:rPr lang="en"/>
              <a:t> relied on W key and Mouse input for left right rotation. I used ray casts for interaction as a result of trying to be more choosy with how the player interacts. I was thinking of this way being closer than a collision test. It’s more narrowed down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29235" l="0" r="0" t="29235"/>
          <a:stretch/>
        </p:blipFill>
        <p:spPr>
          <a:xfrm>
            <a:off x="1654938" y="1532587"/>
            <a:ext cx="6231124" cy="29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60"/>
              <a:t>Unfortunately</a:t>
            </a:r>
            <a:r>
              <a:rPr lang="en" sz="1560"/>
              <a:t> during </a:t>
            </a:r>
            <a:r>
              <a:rPr lang="en" sz="1560"/>
              <a:t>gameplay</a:t>
            </a:r>
            <a:r>
              <a:rPr lang="en" sz="1560"/>
              <a:t> the segments would break</a:t>
            </a:r>
            <a:endParaRPr sz="156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8" y="1104900"/>
            <a:ext cx="58007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355725"/>
            <a:ext cx="70389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used Autoload to make global variables that could be accessed anywhere, this was handy for putting the score on the screen and having it update correctly. I was also able to handle the level transitions from here.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25432" l="0" r="0" t="25432"/>
          <a:stretch/>
        </p:blipFill>
        <p:spPr>
          <a:xfrm>
            <a:off x="1654938" y="1532587"/>
            <a:ext cx="6231124" cy="29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Snake segments started piling up and shaking and to me it looked like mass colliding into some sort of black hole. I thought it would be cool to do a game around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when the player reaches the purple mass, the mass in the center of the map grows.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further you get into the game the more enemies come after you. This is dark matter coming to stop you.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355725"/>
            <a:ext cx="70389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where I originally tried to handle </a:t>
            </a:r>
            <a:r>
              <a:rPr lang="en"/>
              <a:t>making</a:t>
            </a:r>
            <a:r>
              <a:rPr lang="en"/>
              <a:t> the snake, but the methods I used didn’t work well enough and a lot of it was jumpy, so I just dug in with it and decided to make it look like unstable matter. I had to comment out a lot.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29046" l="0" r="0" t="29050"/>
          <a:stretch/>
        </p:blipFill>
        <p:spPr>
          <a:xfrm>
            <a:off x="1654938" y="1532587"/>
            <a:ext cx="6231123" cy="29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355725"/>
            <a:ext cx="70389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Despite there not being much on the map, the fast paced and quickly changing nature of the map makes it just as interesting to play.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938" y="1532587"/>
            <a:ext cx="6231123" cy="29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Thankfully It All ended up working out.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475" y="1135025"/>
            <a:ext cx="594669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