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0"/>
    <p:restoredTop sz="94729"/>
  </p:normalViewPr>
  <p:slideViewPr>
    <p:cSldViewPr snapToGrid="0" snapToObjects="1">
      <p:cViewPr>
        <p:scale>
          <a:sx n="62" d="100"/>
          <a:sy n="62" d="100"/>
        </p:scale>
        <p:origin x="108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D6F1F-4405-CB4C-8F8A-2CE029E7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3A28EF-CCD6-8E43-BD10-7495B6FE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1A3-2E13-8D41-B5C6-AAEDD313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BA938-A7C1-7F4C-A88D-2C56FA91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A1753-0966-F14F-A4E0-ADE9CD24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837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C1929-FD98-2C45-BCA6-15CE1E84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0BE9BF-038C-3646-B438-D5065CDF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B66576-D19B-5B4E-BA5A-E4214A06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143B0-3FE5-F748-9B61-19EA93D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E6133-7D15-8043-8581-D98BCEAC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6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815DAB4-EA13-9F4F-B92B-6AFC5B66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DC105-8EF9-9F4A-BB44-5F35F0D37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45D06E-C5AC-0C40-9BF6-DCA50D2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957648-2DC7-A84C-A724-049A8B49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9EE215-30D2-2146-9DEB-E2EB0C00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75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15D8A-8BFB-C740-BF6B-9ABFFB3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FB7FB-0FB1-3A40-B2AF-8D31FE4F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D58DC-5362-874A-87B6-7D3A9732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76F5F-FBA6-C04F-B2A9-D74E3E10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AD254-1967-FA49-8525-1E59BDAC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8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13F91-1433-7346-B6FF-BE1410D5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22E7-3340-234B-B014-336573C7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8C8C4-26E7-0344-A222-C5B6F6C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60F65-BB23-254F-9B41-F02DDE4D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4FE56-B738-8A49-8196-87A2DD3F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0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F868-0556-084D-87AC-884C65C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A88EE-86E4-374C-895C-5E9F46B9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E8810E-CB1D-8243-AC87-559BA742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170466-177E-2E48-BC9B-B9301E20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52747C-2F9D-F94E-AFBD-86FEA544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C050AA-55A6-D04F-BE6F-4A6FBDA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54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2A096-BA64-284C-B7F5-A057BC9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B27DA-8A1D-EC46-AC3C-A62515C2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77A55-AA59-704F-8F1F-7279ED51D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072C4D-36E9-D24D-B506-F25EEB8F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B3034E-345E-C04D-A828-68E6897F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47FABF-6FD7-1E48-80A9-3963BF84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59598C-AADE-EB4F-AFBA-DAFC2651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C831EC-0346-BB49-85A5-2B40D52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6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CA136-688C-C94E-9DBA-D04DC74E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6799C2-7417-C745-B657-4D196D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8C7D11-8622-5347-BC98-B76D5C1E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EB849-7FF3-4941-A3B1-1F2981F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3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2E9073-1EF4-E843-9642-64225CBF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E72B22-60D2-A94D-B910-D5FBA9E6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525CE-A75E-7444-B55E-3BF70490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17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E5B3F-EBEF-EB41-8091-15EBC509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5018-CE4B-CF46-BFE7-10AC5542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507586-D363-1347-A268-C1BDAF20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FE062-5BD8-164F-BE98-B928081A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D550B4-8CB1-FD48-8912-6ACD0CD1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CD1569-5A0E-574A-B42D-104B026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43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F0AAB-DE2D-864F-96EB-3442E80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345383-44AF-D243-8692-834151BDF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1F8A1-927D-3E45-866B-5903877F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C7DF-2D37-0041-B9CF-9CEA7ACE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4D16A-D19B-354F-B4BF-05124200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588545-D575-4D4B-B414-ADC05B82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888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BEC787-2EBD-774C-9D97-DD3E73A0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B8900-A145-0144-9A16-0AE4D50A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14F47-C19D-ED4F-98CA-173BE11FD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B851-EBF3-434E-842D-90E2BE753257}" type="datetimeFigureOut">
              <a:rPr kumimoji="1" lang="zh-TW" altLang="en-US" smtClean="0"/>
              <a:t>2021/8/5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0FCCB-3793-6842-8B66-DB5760AE8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A93F7-D3BE-014A-A263-213A6B041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3A07-AF95-B243-ACB5-590CCDE3B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4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1D856-ACDD-C241-82A8-E59306C2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E50A40-C056-E64B-8DAD-49C1A6B59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1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>
            <a:extLst>
              <a:ext uri="{FF2B5EF4-FFF2-40B4-BE49-F238E27FC236}">
                <a16:creationId xmlns:a16="http://schemas.microsoft.com/office/drawing/2014/main" id="{689240DB-9902-7744-A480-F401EC31525C}"/>
              </a:ext>
            </a:extLst>
          </p:cNvPr>
          <p:cNvGrpSpPr/>
          <p:nvPr/>
        </p:nvGrpSpPr>
        <p:grpSpPr>
          <a:xfrm>
            <a:off x="1838412" y="1055682"/>
            <a:ext cx="5194300" cy="5194300"/>
            <a:chOff x="6367402" y="426489"/>
            <a:chExt cx="5194300" cy="519430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F67E971-0066-614B-81C1-C246269A890B}"/>
                </a:ext>
              </a:extLst>
            </p:cNvPr>
            <p:cNvGrpSpPr/>
            <p:nvPr/>
          </p:nvGrpSpPr>
          <p:grpSpPr>
            <a:xfrm>
              <a:off x="6367402" y="426489"/>
              <a:ext cx="5194300" cy="5194300"/>
              <a:chOff x="31381" y="613999"/>
              <a:chExt cx="5194300" cy="5194300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DD0A611F-1779-4A45-A03A-3405751A5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1381" y="613999"/>
                <a:ext cx="5194300" cy="5194300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4552218-08E8-094C-8244-8B40AA3CA6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r="80303"/>
              <a:stretch/>
            </p:blipFill>
            <p:spPr>
              <a:xfrm>
                <a:off x="31549" y="613999"/>
                <a:ext cx="1023128" cy="5194300"/>
              </a:xfrm>
              <a:prstGeom prst="rect">
                <a:avLst/>
              </a:prstGeom>
            </p:spPr>
          </p:pic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F77352D-88CC-E941-BFB2-B72E27345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72681" y="1604643"/>
              <a:ext cx="0" cy="2869629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1956E1A-678B-2142-9E2B-B33BA0E1875D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38" y="2975225"/>
              <a:ext cx="0" cy="2280991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81469FD-E4E2-E149-BD67-28CEC2DEDAEA}"/>
                </a:ext>
              </a:extLst>
            </p:cNvPr>
            <p:cNvCxnSpPr>
              <a:cxnSpLocks/>
            </p:cNvCxnSpPr>
            <p:nvPr/>
          </p:nvCxnSpPr>
          <p:spPr>
            <a:xfrm>
              <a:off x="9234013" y="3148692"/>
              <a:ext cx="0" cy="2280991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C19119C-D5E1-6045-9B39-C8448F5C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629175" y="1778099"/>
              <a:ext cx="0" cy="2280991"/>
            </a:xfrm>
            <a:prstGeom prst="line">
              <a:avLst/>
            </a:prstGeom>
            <a:ln w="1143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085C79E-3772-4F49-8F98-2DFA106BF013}"/>
                </a:ext>
              </a:extLst>
            </p:cNvPr>
            <p:cNvSpPr txBox="1"/>
            <p:nvPr/>
          </p:nvSpPr>
          <p:spPr>
            <a:xfrm>
              <a:off x="7560496" y="2036714"/>
              <a:ext cx="2794917" cy="70788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effectLst>
              <a:softEdge rad="88900"/>
            </a:effectLst>
          </p:spPr>
          <p:txBody>
            <a:bodyPr wrap="square" rtlCol="0">
              <a:spAutoFit/>
            </a:bodyPr>
            <a:lstStyle/>
            <a:p>
              <a:r>
                <a:rPr kumimoji="1" lang="zh-CN" altLang="en-US" sz="4000" dirty="0"/>
                <a:t>開收低高量</a:t>
              </a:r>
              <a:endParaRPr kumimoji="1" lang="zh-TW" altLang="en-US" sz="4000" dirty="0"/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D0F5CB7B-C3F7-334E-9CAC-A7E447E5E52A}"/>
                </a:ext>
              </a:extLst>
            </p:cNvPr>
            <p:cNvSpPr/>
            <p:nvPr/>
          </p:nvSpPr>
          <p:spPr>
            <a:xfrm>
              <a:off x="7744045" y="3032949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股市</a:t>
              </a:r>
              <a:endParaRPr kumimoji="1" lang="en-US" altLang="zh-TW" sz="2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收盤價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52C9CCEB-FF8A-7343-8A4F-6F39AAE60B89}"/>
                </a:ext>
              </a:extLst>
            </p:cNvPr>
            <p:cNvSpPr/>
            <p:nvPr/>
          </p:nvSpPr>
          <p:spPr>
            <a:xfrm>
              <a:off x="8869835" y="3031448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XGBoost</a:t>
              </a: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模型</a:t>
              </a:r>
              <a:endParaRPr kumimoji="1" lang="zh-TW" altLang="en-US" sz="20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138C3B7-9F39-2B49-8958-1D9E8E7818F4}"/>
                </a:ext>
              </a:extLst>
            </p:cNvPr>
            <p:cNvSpPr/>
            <p:nvPr/>
          </p:nvSpPr>
          <p:spPr>
            <a:xfrm>
              <a:off x="7747945" y="3892050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期貨</a:t>
              </a:r>
              <a:endParaRPr kumimoji="1" lang="en-US" altLang="zh-TW" sz="20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收盤價</a:t>
              </a:r>
            </a:p>
          </p:txBody>
        </p:sp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371DE340-AC93-F349-832A-D223BC18BBFE}"/>
                </a:ext>
              </a:extLst>
            </p:cNvPr>
            <p:cNvSpPr/>
            <p:nvPr/>
          </p:nvSpPr>
          <p:spPr>
            <a:xfrm>
              <a:off x="8892267" y="3875704"/>
              <a:ext cx="1262223" cy="1009506"/>
            </a:xfrm>
            <a:prstGeom prst="round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TAlib</a:t>
              </a: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特徵值</a:t>
              </a:r>
              <a:endParaRPr kumimoji="1" lang="zh-TW" altLang="en-US" sz="20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B0CCDF-B4EA-6144-BD4B-FC0E45654D1E}"/>
              </a:ext>
            </a:extLst>
          </p:cNvPr>
          <p:cNvGrpSpPr/>
          <p:nvPr/>
        </p:nvGrpSpPr>
        <p:grpSpPr>
          <a:xfrm>
            <a:off x="3248326" y="-1069351"/>
            <a:ext cx="11956047" cy="7681259"/>
            <a:chOff x="-481218" y="-1726526"/>
            <a:chExt cx="11956047" cy="768125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17856A4-2723-F44A-8C5F-2AC629E32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1218" y="-1726526"/>
              <a:ext cx="11956047" cy="7681259"/>
            </a:xfrm>
            <a:prstGeom prst="rect">
              <a:avLst/>
            </a:prstGeom>
          </p:spPr>
        </p:pic>
        <p:sp>
          <p:nvSpPr>
            <p:cNvPr id="17" name="弦 16">
              <a:extLst>
                <a:ext uri="{FF2B5EF4-FFF2-40B4-BE49-F238E27FC236}">
                  <a16:creationId xmlns:a16="http://schemas.microsoft.com/office/drawing/2014/main" id="{9D3C7222-03EE-4649-953A-8A683E11EEF2}"/>
                </a:ext>
              </a:extLst>
            </p:cNvPr>
            <p:cNvSpPr/>
            <p:nvPr/>
          </p:nvSpPr>
          <p:spPr>
            <a:xfrm>
              <a:off x="4026672" y="2574094"/>
              <a:ext cx="2863579" cy="2863579"/>
            </a:xfrm>
            <a:prstGeom prst="chord">
              <a:avLst>
                <a:gd name="adj1" fmla="val 16018327"/>
                <a:gd name="adj2" fmla="val 55942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2A6423DA-1BA5-8D4A-BB69-D1E7389751C6}"/>
                </a:ext>
              </a:extLst>
            </p:cNvPr>
            <p:cNvSpPr/>
            <p:nvPr/>
          </p:nvSpPr>
          <p:spPr>
            <a:xfrm>
              <a:off x="3992504" y="2566104"/>
              <a:ext cx="2863579" cy="2863579"/>
            </a:xfrm>
            <a:prstGeom prst="chord">
              <a:avLst>
                <a:gd name="adj1" fmla="val 5393058"/>
                <a:gd name="adj2" fmla="val 1620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08C5B9B-053C-CB4D-BAF2-AC9ECEA58356}"/>
                </a:ext>
              </a:extLst>
            </p:cNvPr>
            <p:cNvSpPr txBox="1"/>
            <p:nvPr/>
          </p:nvSpPr>
          <p:spPr>
            <a:xfrm>
              <a:off x="3992504" y="1800036"/>
              <a:ext cx="27226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4000" b="1" dirty="0"/>
                <a:t>PyTorch</a:t>
              </a:r>
              <a:endParaRPr kumimoji="1" lang="zh-TW" altLang="en-US" sz="4000" b="1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47588C8-D8A2-B644-9404-CE5CAF1CE054}"/>
                </a:ext>
              </a:extLst>
            </p:cNvPr>
            <p:cNvSpPr txBox="1"/>
            <p:nvPr/>
          </p:nvSpPr>
          <p:spPr>
            <a:xfrm>
              <a:off x="4227699" y="3725246"/>
              <a:ext cx="172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GRU</a:t>
              </a:r>
              <a:endParaRPr kumimoji="1" lang="zh-TW" altLang="en-US" sz="32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9310800-BEBD-774B-80BA-F0E05F4280F9}"/>
                </a:ext>
              </a:extLst>
            </p:cNvPr>
            <p:cNvSpPr txBox="1"/>
            <p:nvPr/>
          </p:nvSpPr>
          <p:spPr>
            <a:xfrm>
              <a:off x="5606372" y="3717256"/>
              <a:ext cx="172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LSTM</a:t>
              </a:r>
              <a:endParaRPr kumimoji="1"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4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C9F903-9412-5E49-A29A-DBE038119745}"/>
              </a:ext>
            </a:extLst>
          </p:cNvPr>
          <p:cNvGrpSpPr/>
          <p:nvPr/>
        </p:nvGrpSpPr>
        <p:grpSpPr>
          <a:xfrm>
            <a:off x="327904" y="-4003059"/>
            <a:ext cx="9659062" cy="10861059"/>
            <a:chOff x="256466" y="-4003061"/>
            <a:chExt cx="9659062" cy="1086105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6299AED-5FBA-164E-A26E-C2176E60E2D6}"/>
                </a:ext>
              </a:extLst>
            </p:cNvPr>
            <p:cNvGrpSpPr/>
            <p:nvPr/>
          </p:nvGrpSpPr>
          <p:grpSpPr>
            <a:xfrm>
              <a:off x="2100266" y="-4003061"/>
              <a:ext cx="7815262" cy="10861059"/>
              <a:chOff x="2100266" y="-4003061"/>
              <a:chExt cx="7815262" cy="10861059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05AA2243-F90B-8A4F-99EC-0C9C60570919}"/>
                  </a:ext>
                </a:extLst>
              </p:cNvPr>
              <p:cNvGrpSpPr/>
              <p:nvPr/>
            </p:nvGrpSpPr>
            <p:grpSpPr>
              <a:xfrm>
                <a:off x="2100266" y="3071812"/>
                <a:ext cx="7815262" cy="3786186"/>
                <a:chOff x="2100266" y="3071812"/>
                <a:chExt cx="7815262" cy="3786186"/>
              </a:xfrm>
            </p:grpSpPr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F10969AC-0798-0F41-B213-6B543411A274}"/>
                    </a:ext>
                  </a:extLst>
                </p:cNvPr>
                <p:cNvGrpSpPr/>
                <p:nvPr/>
              </p:nvGrpSpPr>
              <p:grpSpPr>
                <a:xfrm rot="16200000">
                  <a:off x="4114804" y="1057274"/>
                  <a:ext cx="3786186" cy="7815262"/>
                  <a:chOff x="2873456" y="1055682"/>
                  <a:chExt cx="4159256" cy="5194300"/>
                </a:xfrm>
              </p:grpSpPr>
              <p:pic>
                <p:nvPicPr>
                  <p:cNvPr id="24" name="圖片 23">
                    <a:extLst>
                      <a:ext uri="{FF2B5EF4-FFF2-40B4-BE49-F238E27FC236}">
                        <a16:creationId xmlns:a16="http://schemas.microsoft.com/office/drawing/2014/main" id="{DD0A611F-1779-4A45-A03A-3405751A58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rcRect l="19927"/>
                  <a:stretch/>
                </p:blipFill>
                <p:spPr>
                  <a:xfrm>
                    <a:off x="2873456" y="1055682"/>
                    <a:ext cx="4159256" cy="5194300"/>
                  </a:xfrm>
                  <a:prstGeom prst="rect">
                    <a:avLst/>
                  </a:prstGeom>
                </p:spPr>
              </p:pic>
              <p:cxnSp>
                <p:nvCxnSpPr>
                  <p:cNvPr id="28" name="直線接點 27">
                    <a:extLst>
                      <a:ext uri="{FF2B5EF4-FFF2-40B4-BE49-F238E27FC236}">
                        <a16:creationId xmlns:a16="http://schemas.microsoft.com/office/drawing/2014/main" id="{AF77352D-88CC-E941-BFB2-B72E27345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43691" y="2233836"/>
                    <a:ext cx="0" cy="2869629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B1956E1A-678B-2142-9E2B-B33BA0E18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5348" y="3604418"/>
                    <a:ext cx="0" cy="2280991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381469FD-E4E2-E149-BD67-28CEC2DED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05023" y="3777885"/>
                    <a:ext cx="0" cy="2280991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9C19119C-D5E1-6045-9B39-C8448F5C1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00185" y="2407292"/>
                    <a:ext cx="0" cy="2280991"/>
                  </a:xfrm>
                  <a:prstGeom prst="line">
                    <a:avLst/>
                  </a:prstGeom>
                  <a:ln w="114300">
                    <a:solidFill>
                      <a:schemeClr val="accent4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C085C79E-3772-4F49-8F98-2DFA106BF013}"/>
                    </a:ext>
                  </a:extLst>
                </p:cNvPr>
                <p:cNvSpPr txBox="1"/>
                <p:nvPr/>
              </p:nvSpPr>
              <p:spPr>
                <a:xfrm>
                  <a:off x="4370829" y="4682997"/>
                  <a:ext cx="4495715" cy="769441"/>
                </a:xfrm>
                <a:prstGeom prst="rect">
                  <a:avLst/>
                </a:prstGeom>
                <a:solidFill>
                  <a:schemeClr val="bg1">
                    <a:alpha val="81000"/>
                  </a:schemeClr>
                </a:solidFill>
                <a:effectLst>
                  <a:softEdge rad="88900"/>
                </a:effectLst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zh-CN" altLang="en-US" sz="4400" spc="600" dirty="0"/>
                    <a:t>開收低高量</a:t>
                  </a:r>
                  <a:endParaRPr kumimoji="1" lang="zh-TW" altLang="en-US" sz="4400" spc="600" dirty="0"/>
                </a:p>
              </p:txBody>
            </p:sp>
            <p:sp>
              <p:nvSpPr>
                <p:cNvPr id="44" name="圓角矩形 43">
                  <a:extLst>
                    <a:ext uri="{FF2B5EF4-FFF2-40B4-BE49-F238E27FC236}">
                      <a16:creationId xmlns:a16="http://schemas.microsoft.com/office/drawing/2014/main" id="{D0F5CB7B-C3F7-334E-9CAC-A7E447E5E52A}"/>
                    </a:ext>
                  </a:extLst>
                </p:cNvPr>
                <p:cNvSpPr/>
                <p:nvPr/>
              </p:nvSpPr>
              <p:spPr>
                <a:xfrm>
                  <a:off x="4311903" y="5504160"/>
                  <a:ext cx="2104718" cy="697008"/>
                </a:xfrm>
                <a:prstGeom prst="round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noFill/>
                </a:ln>
                <a:effectLst>
                  <a:softEdge rad="139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2800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股市收盤價</a:t>
                  </a:r>
                </a:p>
              </p:txBody>
            </p:sp>
            <p:sp>
              <p:nvSpPr>
                <p:cNvPr id="23" name="圓角矩形 22">
                  <a:extLst>
                    <a:ext uri="{FF2B5EF4-FFF2-40B4-BE49-F238E27FC236}">
                      <a16:creationId xmlns:a16="http://schemas.microsoft.com/office/drawing/2014/main" id="{1AB1A4F8-C339-314D-BFD1-95B929CCDC65}"/>
                    </a:ext>
                  </a:extLst>
                </p:cNvPr>
                <p:cNvSpPr/>
                <p:nvPr/>
              </p:nvSpPr>
              <p:spPr>
                <a:xfrm>
                  <a:off x="4282262" y="6194588"/>
                  <a:ext cx="2134359" cy="563745"/>
                </a:xfrm>
                <a:prstGeom prst="round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noFill/>
                </a:ln>
                <a:effectLst>
                  <a:softEdge rad="114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800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TAlib</a:t>
                  </a:r>
                  <a:r>
                    <a:rPr kumimoji="1" lang="zh-CN" altLang="en-US" sz="2800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特徵值</a:t>
                  </a:r>
                  <a:endParaRPr kumimoji="1" lang="zh-TW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765B4548-2269-914A-8040-8FB5ADD5621A}"/>
                    </a:ext>
                  </a:extLst>
                </p:cNvPr>
                <p:cNvSpPr/>
                <p:nvPr/>
              </p:nvSpPr>
              <p:spPr>
                <a:xfrm>
                  <a:off x="6825912" y="5549200"/>
                  <a:ext cx="2087893" cy="563745"/>
                </a:xfrm>
                <a:prstGeom prst="round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400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XGBoost</a:t>
                  </a:r>
                  <a:r>
                    <a:rPr kumimoji="1" lang="zh-CN" altLang="en-US" sz="2800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模型</a:t>
                  </a:r>
                  <a:endParaRPr kumimoji="1" lang="zh-TW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CFAF1A47-B780-1248-8661-9F172A8A641F}"/>
                    </a:ext>
                  </a:extLst>
                </p:cNvPr>
                <p:cNvSpPr/>
                <p:nvPr/>
              </p:nvSpPr>
              <p:spPr>
                <a:xfrm>
                  <a:off x="6834765" y="6180300"/>
                  <a:ext cx="2087892" cy="563745"/>
                </a:xfrm>
                <a:prstGeom prst="roundRect">
                  <a:avLst/>
                </a:prstGeom>
                <a:solidFill>
                  <a:schemeClr val="bg1">
                    <a:alpha val="73000"/>
                  </a:schemeClr>
                </a:solidFill>
                <a:ln>
                  <a:noFill/>
                </a:ln>
                <a:effectLst>
                  <a:softEdge rad="1143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2800" dirty="0">
                      <a:solidFill>
                        <a:schemeClr val="tx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期貨收盤價</a:t>
                  </a:r>
                </a:p>
              </p:txBody>
            </p: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A9B0CCDF-B4EA-6144-BD4B-FC0E45654D1E}"/>
                  </a:ext>
                </a:extLst>
              </p:cNvPr>
              <p:cNvGrpSpPr/>
              <p:nvPr/>
            </p:nvGrpSpPr>
            <p:grpSpPr>
              <a:xfrm>
                <a:off x="3552561" y="-4003061"/>
                <a:ext cx="5489836" cy="8810298"/>
                <a:chOff x="3164034" y="-2246981"/>
                <a:chExt cx="4786314" cy="7681259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017856A4-2723-F44A-8C5F-2AC629E32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583" r="29384"/>
                <a:stretch/>
              </p:blipFill>
              <p:spPr>
                <a:xfrm>
                  <a:off x="3164034" y="-2246981"/>
                  <a:ext cx="4786314" cy="7681259"/>
                </a:xfrm>
                <a:prstGeom prst="rect">
                  <a:avLst/>
                </a:prstGeom>
              </p:spPr>
            </p:pic>
            <p:sp>
              <p:nvSpPr>
                <p:cNvPr id="17" name="弦 16">
                  <a:extLst>
                    <a:ext uri="{FF2B5EF4-FFF2-40B4-BE49-F238E27FC236}">
                      <a16:creationId xmlns:a16="http://schemas.microsoft.com/office/drawing/2014/main" id="{9D3C7222-03EE-4649-953A-8A683E11EEF2}"/>
                    </a:ext>
                  </a:extLst>
                </p:cNvPr>
                <p:cNvSpPr/>
                <p:nvPr/>
              </p:nvSpPr>
              <p:spPr>
                <a:xfrm>
                  <a:off x="4026672" y="2040783"/>
                  <a:ext cx="2863579" cy="2863579"/>
                </a:xfrm>
                <a:prstGeom prst="chord">
                  <a:avLst>
                    <a:gd name="adj1" fmla="val 16018327"/>
                    <a:gd name="adj2" fmla="val 5594205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8" name="弦 17">
                  <a:extLst>
                    <a:ext uri="{FF2B5EF4-FFF2-40B4-BE49-F238E27FC236}">
                      <a16:creationId xmlns:a16="http://schemas.microsoft.com/office/drawing/2014/main" id="{2A6423DA-1BA5-8D4A-BB69-D1E7389751C6}"/>
                    </a:ext>
                  </a:extLst>
                </p:cNvPr>
                <p:cNvSpPr/>
                <p:nvPr/>
              </p:nvSpPr>
              <p:spPr>
                <a:xfrm>
                  <a:off x="3992504" y="2036774"/>
                  <a:ext cx="2863579" cy="2863579"/>
                </a:xfrm>
                <a:prstGeom prst="chord">
                  <a:avLst>
                    <a:gd name="adj1" fmla="val 5393058"/>
                    <a:gd name="adj2" fmla="val 1620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08C5B9B-053C-CB4D-BAF2-AC9ECEA58356}"/>
                    </a:ext>
                  </a:extLst>
                </p:cNvPr>
                <p:cNvSpPr txBox="1"/>
                <p:nvPr/>
              </p:nvSpPr>
              <p:spPr>
                <a:xfrm>
                  <a:off x="4300932" y="1304978"/>
                  <a:ext cx="2722621" cy="885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6000" b="1" dirty="0"/>
                    <a:t>PyTorch</a:t>
                  </a:r>
                  <a:endParaRPr kumimoji="1" lang="zh-TW" altLang="en-US" sz="6000" b="1" dirty="0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7588C8-D8A2-B644-9404-CE5CAF1CE054}"/>
                    </a:ext>
                  </a:extLst>
                </p:cNvPr>
                <p:cNvSpPr txBox="1"/>
                <p:nvPr/>
              </p:nvSpPr>
              <p:spPr>
                <a:xfrm>
                  <a:off x="4352269" y="3191935"/>
                  <a:ext cx="1029263" cy="6171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4000" dirty="0"/>
                    <a:t>GRU</a:t>
                  </a:r>
                  <a:endParaRPr kumimoji="1" lang="zh-TW" altLang="en-US" sz="4000" dirty="0"/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9310800-BEBD-774B-80BA-F0E05F4280F9}"/>
                    </a:ext>
                  </a:extLst>
                </p:cNvPr>
                <p:cNvSpPr txBox="1"/>
                <p:nvPr/>
              </p:nvSpPr>
              <p:spPr>
                <a:xfrm>
                  <a:off x="5606372" y="3183945"/>
                  <a:ext cx="1722096" cy="6171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4000" dirty="0"/>
                    <a:t>LSTM</a:t>
                  </a:r>
                  <a:endParaRPr kumimoji="1" lang="zh-TW" altLang="en-US" sz="3200" dirty="0"/>
                </a:p>
              </p:txBody>
            </p: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35BA51E-797B-E144-B1EC-937002FD386D}"/>
                </a:ext>
              </a:extLst>
            </p:cNvPr>
            <p:cNvGrpSpPr/>
            <p:nvPr/>
          </p:nvGrpSpPr>
          <p:grpSpPr>
            <a:xfrm>
              <a:off x="256466" y="2842919"/>
              <a:ext cx="3377017" cy="1309137"/>
              <a:chOff x="256466" y="2842919"/>
              <a:chExt cx="3377017" cy="1309137"/>
            </a:xfrm>
          </p:grpSpPr>
          <p:sp>
            <p:nvSpPr>
              <p:cNvPr id="7" name="立方體 6">
                <a:extLst>
                  <a:ext uri="{FF2B5EF4-FFF2-40B4-BE49-F238E27FC236}">
                    <a16:creationId xmlns:a16="http://schemas.microsoft.com/office/drawing/2014/main" id="{2938D2AA-A8B9-B646-AFFE-8F646539E195}"/>
                  </a:ext>
                </a:extLst>
              </p:cNvPr>
              <p:cNvSpPr/>
              <p:nvPr/>
            </p:nvSpPr>
            <p:spPr>
              <a:xfrm rot="1144557">
                <a:off x="2882605" y="3401178"/>
                <a:ext cx="750878" cy="750878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114300" dist="38100" dir="8100000" sx="104000" sy="104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600" b="1" dirty="0">
                    <a:solidFill>
                      <a:schemeClr val="tx1"/>
                    </a:solidFill>
                  </a:rPr>
                  <a:t>GPU</a:t>
                </a:r>
                <a:endParaRPr kumimoji="1" lang="zh-TW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弧線 10">
                <a:extLst>
                  <a:ext uri="{FF2B5EF4-FFF2-40B4-BE49-F238E27FC236}">
                    <a16:creationId xmlns:a16="http://schemas.microsoft.com/office/drawing/2014/main" id="{2DCD1313-36BF-0C46-8817-CACF04B02A64}"/>
                  </a:ext>
                </a:extLst>
              </p:cNvPr>
              <p:cNvSpPr/>
              <p:nvPr/>
            </p:nvSpPr>
            <p:spPr>
              <a:xfrm rot="877584">
                <a:off x="256466" y="2842919"/>
                <a:ext cx="2736810" cy="457782"/>
              </a:xfrm>
              <a:prstGeom prst="arc">
                <a:avLst>
                  <a:gd name="adj1" fmla="val 19908582"/>
                  <a:gd name="adj2" fmla="val 21507093"/>
                </a:avLst>
              </a:prstGeom>
              <a:ln w="38100" cmpd="sng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66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37</Words>
  <Application>Microsoft Macintosh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13</cp:revision>
  <dcterms:created xsi:type="dcterms:W3CDTF">2021-08-05T13:59:35Z</dcterms:created>
  <dcterms:modified xsi:type="dcterms:W3CDTF">2021-08-06T16:21:09Z</dcterms:modified>
</cp:coreProperties>
</file>