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>
                <a:solidFill>
                  <a:schemeClr val="tx1"/>
                </a:solidFill>
                <a:latin typeface="+mn-ea"/>
                <a:ea typeface="+mn-ea"/>
              </a:rPr>
              <a:t>題目 : </a:t>
            </a:r>
            <a:endParaRPr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>
                <a:solidFill>
                  <a:schemeClr val="tx1"/>
                </a:solidFill>
                <a:latin typeface="+mn-ea"/>
                <a:ea typeface="+mn-ea"/>
              </a:rPr>
              <a:t>在速度較慢的時候，可以先從哪邊開始檢查?</a:t>
            </a:r>
            <a:endParaRPr lang="en-US" altLang="zh-TW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buFont typeface="+mj-lt"/>
              <a:buAutoNum type="arabicPeriod"/>
            </a:pPr>
            <a:endParaRPr lang="en-US" altLang="zh-TW" sz="1600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lvl="2">
              <a:buFont typeface="+mj-lt"/>
              <a:buAutoNum type="arabicPeriod"/>
            </a:pPr>
            <a:r>
              <a:rPr lang="zh-TW" altLang="en-US" sz="16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讀取資料型態選最快速的</a:t>
            </a:r>
          </a:p>
          <a:p>
            <a:pPr lvl="2">
              <a:buFont typeface="+mj-lt"/>
              <a:buAutoNum type="arabicPeriod"/>
            </a:pPr>
            <a:r>
              <a:rPr lang="zh-TW" altLang="en-US" sz="16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多使用內建函數</a:t>
            </a:r>
          </a:p>
          <a:p>
            <a:pPr lvl="2">
              <a:buFont typeface="+mj-lt"/>
              <a:buAutoNum type="arabicPeriod"/>
            </a:pPr>
            <a:r>
              <a:rPr lang="zh-TW" altLang="en-US" sz="16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向量化的資料處理</a:t>
            </a: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endParaRPr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>
                <a:solidFill>
                  <a:schemeClr val="tx1"/>
                </a:solidFill>
                <a:latin typeface="+mn-ea"/>
                <a:ea typeface="+mn-ea"/>
              </a:rPr>
              <a:t>  資料過大時應採取什麼方式讓記憶體占用量下降?</a:t>
            </a:r>
            <a:endParaRPr lang="en-US" altLang="zh-TW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buFont typeface="+mj-lt"/>
              <a:buAutoNum type="arabicPeriod"/>
            </a:pPr>
            <a:r>
              <a:rPr lang="zh-TW" altLang="en-US" sz="1600" dirty="0">
                <a:solidFill>
                  <a:schemeClr val="tx1"/>
                </a:solidFill>
                <a:latin typeface="+mn-ea"/>
                <a:ea typeface="+mn-ea"/>
              </a:rPr>
              <a:t>欄位的型態降級有助於減少記憶體佔用空間</a:t>
            </a: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如螢幕大小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Barlow</vt:lpstr>
      <vt:lpstr>Microsoft JhengHei</vt:lpstr>
      <vt:lpstr>Arial</vt:lpstr>
      <vt:lpstr>新細明體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澤宇 戴</cp:lastModifiedBy>
  <cp:revision>1</cp:revision>
  <dcterms:modified xsi:type="dcterms:W3CDTF">2021-01-28T12:16:05Z</dcterms:modified>
</cp:coreProperties>
</file>