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56" r:id="rId5"/>
    <p:sldId id="2076138057" r:id="rId6"/>
    <p:sldId id="263" r:id="rId7"/>
    <p:sldId id="2076138053" r:id="rId8"/>
    <p:sldId id="2076138063" r:id="rId9"/>
    <p:sldId id="2076138056" r:id="rId10"/>
    <p:sldId id="2076138062" r:id="rId11"/>
    <p:sldId id="2076138061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695B905-70A7-F771-80B5-ADD1786CFF4C}" name="Stroe, Bogdan-Mihai" initials="SB" userId="S::bogdan-mihai.stroe@capgemini.com::f74f4c0f-3a26-4fdc-8406-f532fd7d1763" providerId="AD"/>
  <p188:author id="{500F8370-5013-A3B8-AB39-D691BDF2A5E1}" name="GIFFARD, Arnaud" initials="GA" userId="S::arnaud.giffard@capgemini.com::067366fb-a0b5-4bcb-a523-9086100f3bf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790"/>
    <a:srgbClr val="007D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EB6AF4-7560-4DEF-92F3-5FF5C86E81C8}" v="11" dt="2022-01-24T15:27:28.35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MI, Mohamed" userId="1644ce5c-02d1-4be2-bac1-b54ebdde6684" providerId="ADAL" clId="{D71019A4-1EEC-4086-9AC7-5814CA09C10F}"/>
    <pc:docChg chg="delSld modSld">
      <pc:chgData name="SALMI, Mohamed" userId="1644ce5c-02d1-4be2-bac1-b54ebdde6684" providerId="ADAL" clId="{D71019A4-1EEC-4086-9AC7-5814CA09C10F}" dt="2022-01-17T07:43:30.950" v="1" actId="729"/>
      <pc:docMkLst>
        <pc:docMk/>
      </pc:docMkLst>
      <pc:sldChg chg="del">
        <pc:chgData name="SALMI, Mohamed" userId="1644ce5c-02d1-4be2-bac1-b54ebdde6684" providerId="ADAL" clId="{D71019A4-1EEC-4086-9AC7-5814CA09C10F}" dt="2022-01-06T16:31:35.295" v="0" actId="47"/>
        <pc:sldMkLst>
          <pc:docMk/>
          <pc:sldMk cId="1508655062" sldId="2076138051"/>
        </pc:sldMkLst>
      </pc:sldChg>
      <pc:sldChg chg="mod modShow">
        <pc:chgData name="SALMI, Mohamed" userId="1644ce5c-02d1-4be2-bac1-b54ebdde6684" providerId="ADAL" clId="{D71019A4-1EEC-4086-9AC7-5814CA09C10F}" dt="2022-01-17T07:43:30.950" v="1" actId="729"/>
        <pc:sldMkLst>
          <pc:docMk/>
          <pc:sldMk cId="2522928220" sldId="2076138055"/>
        </pc:sldMkLst>
      </pc:sldChg>
      <pc:sldMasterChg chg="delSldLayout">
        <pc:chgData name="SALMI, Mohamed" userId="1644ce5c-02d1-4be2-bac1-b54ebdde6684" providerId="ADAL" clId="{D71019A4-1EEC-4086-9AC7-5814CA09C10F}" dt="2022-01-06T16:31:35.295" v="0" actId="47"/>
        <pc:sldMasterMkLst>
          <pc:docMk/>
          <pc:sldMasterMk cId="0" sldId="2147483664"/>
        </pc:sldMasterMkLst>
        <pc:sldLayoutChg chg="del">
          <pc:chgData name="SALMI, Mohamed" userId="1644ce5c-02d1-4be2-bac1-b54ebdde6684" providerId="ADAL" clId="{D71019A4-1EEC-4086-9AC7-5814CA09C10F}" dt="2022-01-06T16:31:35.295" v="0" actId="47"/>
          <pc:sldLayoutMkLst>
            <pc:docMk/>
            <pc:sldMasterMk cId="0" sldId="2147483664"/>
            <pc:sldLayoutMk cId="2712902067" sldId="2147483664"/>
          </pc:sldLayoutMkLst>
        </pc:sldLayoutChg>
      </pc:sldMasterChg>
    </pc:docChg>
  </pc:docChgLst>
  <pc:docChgLst>
    <pc:chgData name="Arnaud" userId="067366fb-a0b5-4bcb-a523-9086100f3bf9" providerId="ADAL" clId="{16621C3C-4D7D-4CEF-B7A0-0F19416614E3}"/>
    <pc:docChg chg="undo redo custSel addSld modSld">
      <pc:chgData name="Arnaud" userId="067366fb-a0b5-4bcb-a523-9086100f3bf9" providerId="ADAL" clId="{16621C3C-4D7D-4CEF-B7A0-0F19416614E3}" dt="2022-01-03T16:39:47.989" v="1122" actId="20577"/>
      <pc:docMkLst>
        <pc:docMk/>
      </pc:docMkLst>
      <pc:sldChg chg="addSp delSp modSp mod">
        <pc:chgData name="Arnaud" userId="067366fb-a0b5-4bcb-a523-9086100f3bf9" providerId="ADAL" clId="{16621C3C-4D7D-4CEF-B7A0-0F19416614E3}" dt="2022-01-03T16:10:21.421" v="1056" actId="478"/>
        <pc:sldMkLst>
          <pc:docMk/>
          <pc:sldMk cId="3623337184" sldId="2076138060"/>
        </pc:sldMkLst>
        <pc:spChg chg="mod">
          <ac:chgData name="Arnaud" userId="067366fb-a0b5-4bcb-a523-9086100f3bf9" providerId="ADAL" clId="{16621C3C-4D7D-4CEF-B7A0-0F19416614E3}" dt="2022-01-03T16:08:25.151" v="1053" actId="1076"/>
          <ac:spMkLst>
            <pc:docMk/>
            <pc:sldMk cId="3623337184" sldId="2076138060"/>
            <ac:spMk id="6" creationId="{9146034C-853F-48D9-B736-66C7FC82FCFA}"/>
          </ac:spMkLst>
        </pc:spChg>
        <pc:graphicFrameChg chg="add del mod">
          <ac:chgData name="Arnaud" userId="067366fb-a0b5-4bcb-a523-9086100f3bf9" providerId="ADAL" clId="{16621C3C-4D7D-4CEF-B7A0-0F19416614E3}" dt="2022-01-03T16:10:21.421" v="1056" actId="478"/>
          <ac:graphicFrameMkLst>
            <pc:docMk/>
            <pc:sldMk cId="3623337184" sldId="2076138060"/>
            <ac:graphicFrameMk id="7" creationId="{FBC26BDC-70F7-48C0-BE59-9B8CA2E23250}"/>
          </ac:graphicFrameMkLst>
        </pc:graphicFrameChg>
      </pc:sldChg>
      <pc:sldChg chg="addSp delSp modSp add mod">
        <pc:chgData name="Arnaud" userId="067366fb-a0b5-4bcb-a523-9086100f3bf9" providerId="ADAL" clId="{16621C3C-4D7D-4CEF-B7A0-0F19416614E3}" dt="2022-01-03T16:39:47.989" v="1122" actId="20577"/>
        <pc:sldMkLst>
          <pc:docMk/>
          <pc:sldMk cId="3957861445" sldId="2076138061"/>
        </pc:sldMkLst>
        <pc:spChg chg="del">
          <ac:chgData name="Arnaud" userId="067366fb-a0b5-4bcb-a523-9086100f3bf9" providerId="ADAL" clId="{16621C3C-4D7D-4CEF-B7A0-0F19416614E3}" dt="2022-01-03T09:12:10.402" v="65" actId="478"/>
          <ac:spMkLst>
            <pc:docMk/>
            <pc:sldMk cId="3957861445" sldId="2076138061"/>
            <ac:spMk id="6" creationId="{9146034C-853F-48D9-B736-66C7FC82FCFA}"/>
          </ac:spMkLst>
        </pc:spChg>
        <pc:spChg chg="add mod">
          <ac:chgData name="Arnaud" userId="067366fb-a0b5-4bcb-a523-9086100f3bf9" providerId="ADAL" clId="{16621C3C-4D7D-4CEF-B7A0-0F19416614E3}" dt="2022-01-03T14:00:35.372" v="562" actId="1076"/>
          <ac:spMkLst>
            <pc:docMk/>
            <pc:sldMk cId="3957861445" sldId="2076138061"/>
            <ac:spMk id="7" creationId="{B49376EE-413B-4F61-9ECD-1AD81E4CC747}"/>
          </ac:spMkLst>
        </pc:spChg>
        <pc:spChg chg="add mod">
          <ac:chgData name="Arnaud" userId="067366fb-a0b5-4bcb-a523-9086100f3bf9" providerId="ADAL" clId="{16621C3C-4D7D-4CEF-B7A0-0F19416614E3}" dt="2022-01-03T14:03:28.538" v="634" actId="1036"/>
          <ac:spMkLst>
            <pc:docMk/>
            <pc:sldMk cId="3957861445" sldId="2076138061"/>
            <ac:spMk id="9" creationId="{3562C22B-C64A-43D4-8392-E015F3036B38}"/>
          </ac:spMkLst>
        </pc:spChg>
        <pc:spChg chg="add mod">
          <ac:chgData name="Arnaud" userId="067366fb-a0b5-4bcb-a523-9086100f3bf9" providerId="ADAL" clId="{16621C3C-4D7D-4CEF-B7A0-0F19416614E3}" dt="2022-01-03T14:00:32.404" v="561" actId="1076"/>
          <ac:spMkLst>
            <pc:docMk/>
            <pc:sldMk cId="3957861445" sldId="2076138061"/>
            <ac:spMk id="10" creationId="{5F6FF2C9-2263-4558-AFA0-580DC59E0526}"/>
          </ac:spMkLst>
        </pc:spChg>
        <pc:spChg chg="add mod">
          <ac:chgData name="Arnaud" userId="067366fb-a0b5-4bcb-a523-9086100f3bf9" providerId="ADAL" clId="{16621C3C-4D7D-4CEF-B7A0-0F19416614E3}" dt="2022-01-03T14:16:28.714" v="976" actId="114"/>
          <ac:spMkLst>
            <pc:docMk/>
            <pc:sldMk cId="3957861445" sldId="2076138061"/>
            <ac:spMk id="28" creationId="{6E6A1BA7-10CE-47DC-98A1-0CD7F4F8E161}"/>
          </ac:spMkLst>
        </pc:spChg>
        <pc:spChg chg="add mod">
          <ac:chgData name="Arnaud" userId="067366fb-a0b5-4bcb-a523-9086100f3bf9" providerId="ADAL" clId="{16621C3C-4D7D-4CEF-B7A0-0F19416614E3}" dt="2022-01-03T14:16:44.088" v="978" actId="1076"/>
          <ac:spMkLst>
            <pc:docMk/>
            <pc:sldMk cId="3957861445" sldId="2076138061"/>
            <ac:spMk id="35" creationId="{CD13CB49-72DB-480C-B786-F6B216227F63}"/>
          </ac:spMkLst>
        </pc:spChg>
        <pc:spChg chg="add mod">
          <ac:chgData name="Arnaud" userId="067366fb-a0b5-4bcb-a523-9086100f3bf9" providerId="ADAL" clId="{16621C3C-4D7D-4CEF-B7A0-0F19416614E3}" dt="2022-01-03T16:39:45.617" v="1120" actId="20577"/>
          <ac:spMkLst>
            <pc:docMk/>
            <pc:sldMk cId="3957861445" sldId="2076138061"/>
            <ac:spMk id="36" creationId="{131669F8-28AF-4E03-B430-4E8E05EBB8EB}"/>
          </ac:spMkLst>
        </pc:spChg>
        <pc:spChg chg="add mod">
          <ac:chgData name="Arnaud" userId="067366fb-a0b5-4bcb-a523-9086100f3bf9" providerId="ADAL" clId="{16621C3C-4D7D-4CEF-B7A0-0F19416614E3}" dt="2022-01-03T16:39:47.989" v="1122" actId="20577"/>
          <ac:spMkLst>
            <pc:docMk/>
            <pc:sldMk cId="3957861445" sldId="2076138061"/>
            <ac:spMk id="37" creationId="{CD4F6CD0-F98C-43DD-8A7C-79C15EFF664F}"/>
          </ac:spMkLst>
        </pc:spChg>
        <pc:spChg chg="mod">
          <ac:chgData name="Arnaud" userId="067366fb-a0b5-4bcb-a523-9086100f3bf9" providerId="ADAL" clId="{16621C3C-4D7D-4CEF-B7A0-0F19416614E3}" dt="2022-01-03T14:00:11.010" v="553"/>
          <ac:spMkLst>
            <pc:docMk/>
            <pc:sldMk cId="3957861445" sldId="2076138061"/>
            <ac:spMk id="44" creationId="{402A3DA0-38E3-4DD0-818E-354ACEB4D5C1}"/>
          </ac:spMkLst>
        </pc:spChg>
        <pc:spChg chg="mod">
          <ac:chgData name="Arnaud" userId="067366fb-a0b5-4bcb-a523-9086100f3bf9" providerId="ADAL" clId="{16621C3C-4D7D-4CEF-B7A0-0F19416614E3}" dt="2022-01-03T14:00:11.010" v="553"/>
          <ac:spMkLst>
            <pc:docMk/>
            <pc:sldMk cId="3957861445" sldId="2076138061"/>
            <ac:spMk id="45" creationId="{5BFF2DD4-4BB2-4ED0-951B-D87864B73CC2}"/>
          </ac:spMkLst>
        </pc:spChg>
        <pc:spChg chg="mod">
          <ac:chgData name="Arnaud" userId="067366fb-a0b5-4bcb-a523-9086100f3bf9" providerId="ADAL" clId="{16621C3C-4D7D-4CEF-B7A0-0F19416614E3}" dt="2022-01-03T14:00:11.010" v="553"/>
          <ac:spMkLst>
            <pc:docMk/>
            <pc:sldMk cId="3957861445" sldId="2076138061"/>
            <ac:spMk id="46" creationId="{4A670DCE-B114-498B-89B9-B46161F03DE1}"/>
          </ac:spMkLst>
        </pc:spChg>
        <pc:spChg chg="add mod">
          <ac:chgData name="Arnaud" userId="067366fb-a0b5-4bcb-a523-9086100f3bf9" providerId="ADAL" clId="{16621C3C-4D7D-4CEF-B7A0-0F19416614E3}" dt="2022-01-03T14:00:22.075" v="557" actId="14100"/>
          <ac:spMkLst>
            <pc:docMk/>
            <pc:sldMk cId="3957861445" sldId="2076138061"/>
            <ac:spMk id="47" creationId="{B0174198-3ACA-4EA7-8F2A-09B434C22BE0}"/>
          </ac:spMkLst>
        </pc:spChg>
        <pc:spChg chg="add mod">
          <ac:chgData name="Arnaud" userId="067366fb-a0b5-4bcb-a523-9086100f3bf9" providerId="ADAL" clId="{16621C3C-4D7D-4CEF-B7A0-0F19416614E3}" dt="2022-01-03T14:16:14.507" v="974" actId="1076"/>
          <ac:spMkLst>
            <pc:docMk/>
            <pc:sldMk cId="3957861445" sldId="2076138061"/>
            <ac:spMk id="62" creationId="{A7EEEA2F-02E1-4DE9-81D8-3F738C0ED633}"/>
          </ac:spMkLst>
        </pc:spChg>
        <pc:spChg chg="mod">
          <ac:chgData name="Arnaud" userId="067366fb-a0b5-4bcb-a523-9086100f3bf9" providerId="ADAL" clId="{16621C3C-4D7D-4CEF-B7A0-0F19416614E3}" dt="2022-01-03T09:12:03.942" v="63" actId="20577"/>
          <ac:spMkLst>
            <pc:docMk/>
            <pc:sldMk cId="3957861445" sldId="2076138061"/>
            <ac:spMk id="270" creationId="{00000000-0000-0000-0000-000000000000}"/>
          </ac:spMkLst>
        </pc:spChg>
        <pc:grpChg chg="add del mod">
          <ac:chgData name="Arnaud" userId="067366fb-a0b5-4bcb-a523-9086100f3bf9" providerId="ADAL" clId="{16621C3C-4D7D-4CEF-B7A0-0F19416614E3}" dt="2022-01-03T14:00:15.138" v="554" actId="478"/>
          <ac:grpSpMkLst>
            <pc:docMk/>
            <pc:sldMk cId="3957861445" sldId="2076138061"/>
            <ac:grpSpMk id="41" creationId="{88860DA8-BD3B-4741-96F3-A7FE58BDEC34}"/>
          </ac:grpSpMkLst>
        </pc:grpChg>
        <pc:grpChg chg="mod">
          <ac:chgData name="Arnaud" userId="067366fb-a0b5-4bcb-a523-9086100f3bf9" providerId="ADAL" clId="{16621C3C-4D7D-4CEF-B7A0-0F19416614E3}" dt="2022-01-03T14:00:11.010" v="553"/>
          <ac:grpSpMkLst>
            <pc:docMk/>
            <pc:sldMk cId="3957861445" sldId="2076138061"/>
            <ac:grpSpMk id="42" creationId="{1E0BE009-3C80-4123-8271-8D881569DA0E}"/>
          </ac:grpSpMkLst>
        </pc:grpChg>
        <pc:graphicFrameChg chg="del">
          <ac:chgData name="Arnaud" userId="067366fb-a0b5-4bcb-a523-9086100f3bf9" providerId="ADAL" clId="{16621C3C-4D7D-4CEF-B7A0-0F19416614E3}" dt="2022-01-03T09:12:08.888" v="64" actId="478"/>
          <ac:graphicFrameMkLst>
            <pc:docMk/>
            <pc:sldMk cId="3957861445" sldId="2076138061"/>
            <ac:graphicFrameMk id="2" creationId="{652629BC-8871-42B0-B502-2089349DB688}"/>
          </ac:graphicFrameMkLst>
        </pc:graphicFrameChg>
        <pc:picChg chg="add mod">
          <ac:chgData name="Arnaud" userId="067366fb-a0b5-4bcb-a523-9086100f3bf9" providerId="ADAL" clId="{16621C3C-4D7D-4CEF-B7A0-0F19416614E3}" dt="2022-01-03T14:00:28.555" v="560" actId="1076"/>
          <ac:picMkLst>
            <pc:docMk/>
            <pc:sldMk cId="3957861445" sldId="2076138061"/>
            <ac:picMk id="40" creationId="{0C9AFC4D-A27B-45FD-B80A-69FDE53A193F}"/>
          </ac:picMkLst>
        </pc:picChg>
        <pc:picChg chg="mod">
          <ac:chgData name="Arnaud" userId="067366fb-a0b5-4bcb-a523-9086100f3bf9" providerId="ADAL" clId="{16621C3C-4D7D-4CEF-B7A0-0F19416614E3}" dt="2022-01-03T14:00:11.010" v="553"/>
          <ac:picMkLst>
            <pc:docMk/>
            <pc:sldMk cId="3957861445" sldId="2076138061"/>
            <ac:picMk id="43" creationId="{608004E4-BDB3-48A2-9497-FC7B88392AFA}"/>
          </ac:picMkLst>
        </pc:picChg>
        <pc:picChg chg="add mod">
          <ac:chgData name="Arnaud" userId="067366fb-a0b5-4bcb-a523-9086100f3bf9" providerId="ADAL" clId="{16621C3C-4D7D-4CEF-B7A0-0F19416614E3}" dt="2022-01-03T14:00:32.404" v="561" actId="1076"/>
          <ac:picMkLst>
            <pc:docMk/>
            <pc:sldMk cId="3957861445" sldId="2076138061"/>
            <ac:picMk id="1026" creationId="{1D8D3DE0-923A-4D66-AAE0-C46431FEB7D9}"/>
          </ac:picMkLst>
        </pc:picChg>
        <pc:cxnChg chg="add mod">
          <ac:chgData name="Arnaud" userId="067366fb-a0b5-4bcb-a523-9086100f3bf9" providerId="ADAL" clId="{16621C3C-4D7D-4CEF-B7A0-0F19416614E3}" dt="2022-01-03T14:06:20.218" v="934" actId="14100"/>
          <ac:cxnSpMkLst>
            <pc:docMk/>
            <pc:sldMk cId="3957861445" sldId="2076138061"/>
            <ac:cxnSpMk id="11" creationId="{C3921E8A-B1C0-4397-A20A-D0AD73FDC9D4}"/>
          </ac:cxnSpMkLst>
        </pc:cxnChg>
        <pc:cxnChg chg="add del mod">
          <ac:chgData name="Arnaud" userId="067366fb-a0b5-4bcb-a523-9086100f3bf9" providerId="ADAL" clId="{16621C3C-4D7D-4CEF-B7A0-0F19416614E3}" dt="2022-01-03T13:50:28.255" v="161" actId="478"/>
          <ac:cxnSpMkLst>
            <pc:docMk/>
            <pc:sldMk cId="3957861445" sldId="2076138061"/>
            <ac:cxnSpMk id="14" creationId="{3CB33C7F-C544-404C-B71E-51464F769CBE}"/>
          </ac:cxnSpMkLst>
        </pc:cxnChg>
        <pc:cxnChg chg="add mod">
          <ac:chgData name="Arnaud" userId="067366fb-a0b5-4bcb-a523-9086100f3bf9" providerId="ADAL" clId="{16621C3C-4D7D-4CEF-B7A0-0F19416614E3}" dt="2022-01-03T14:06:20.218" v="934" actId="14100"/>
          <ac:cxnSpMkLst>
            <pc:docMk/>
            <pc:sldMk cId="3957861445" sldId="2076138061"/>
            <ac:cxnSpMk id="18" creationId="{F362D785-2FDB-4336-9D9E-CAF41421B3A6}"/>
          </ac:cxnSpMkLst>
        </pc:cxnChg>
        <pc:cxnChg chg="add mod">
          <ac:chgData name="Arnaud" userId="067366fb-a0b5-4bcb-a523-9086100f3bf9" providerId="ADAL" clId="{16621C3C-4D7D-4CEF-B7A0-0F19416614E3}" dt="2022-01-03T14:06:20.218" v="934" actId="14100"/>
          <ac:cxnSpMkLst>
            <pc:docMk/>
            <pc:sldMk cId="3957861445" sldId="2076138061"/>
            <ac:cxnSpMk id="22" creationId="{AF5FF798-1F5F-4F26-8893-5B12EBA0DC00}"/>
          </ac:cxnSpMkLst>
        </pc:cxnChg>
        <pc:cxnChg chg="add mod">
          <ac:chgData name="Arnaud" userId="067366fb-a0b5-4bcb-a523-9086100f3bf9" providerId="ADAL" clId="{16621C3C-4D7D-4CEF-B7A0-0F19416614E3}" dt="2022-01-03T14:06:20.218" v="934" actId="14100"/>
          <ac:cxnSpMkLst>
            <pc:docMk/>
            <pc:sldMk cId="3957861445" sldId="2076138061"/>
            <ac:cxnSpMk id="23" creationId="{AC76A209-C112-4198-953F-CB722910D86E}"/>
          </ac:cxnSpMkLst>
        </pc:cxnChg>
      </pc:sldChg>
    </pc:docChg>
  </pc:docChgLst>
  <pc:docChgLst>
    <pc:chgData name="CARRE, Pierre" userId="d6aaaa0b-9552-4a83-a2bd-bc77a2a0dfa0" providerId="ADAL" clId="{718EFFC2-F935-4A7D-8399-C1D8FE5885C9}"/>
    <pc:docChg chg="modSld">
      <pc:chgData name="CARRE, Pierre" userId="d6aaaa0b-9552-4a83-a2bd-bc77a2a0dfa0" providerId="ADAL" clId="{718EFFC2-F935-4A7D-8399-C1D8FE5885C9}" dt="2020-12-21T19:18:48.256" v="0" actId="1076"/>
      <pc:docMkLst>
        <pc:docMk/>
      </pc:docMkLst>
      <pc:sldChg chg="modSp">
        <pc:chgData name="CARRE, Pierre" userId="d6aaaa0b-9552-4a83-a2bd-bc77a2a0dfa0" providerId="ADAL" clId="{718EFFC2-F935-4A7D-8399-C1D8FE5885C9}" dt="2020-12-21T19:18:48.256" v="0" actId="1076"/>
        <pc:sldMkLst>
          <pc:docMk/>
          <pc:sldMk cId="0" sldId="257"/>
        </pc:sldMkLst>
        <pc:spChg chg="mod">
          <ac:chgData name="CARRE, Pierre" userId="d6aaaa0b-9552-4a83-a2bd-bc77a2a0dfa0" providerId="ADAL" clId="{718EFFC2-F935-4A7D-8399-C1D8FE5885C9}" dt="2020-12-21T19:18:48.256" v="0" actId="1076"/>
          <ac:spMkLst>
            <pc:docMk/>
            <pc:sldMk cId="0" sldId="257"/>
            <ac:spMk id="166" creationId="{00000000-0000-0000-0000-000000000000}"/>
          </ac:spMkLst>
        </pc:spChg>
      </pc:sldChg>
    </pc:docChg>
  </pc:docChgLst>
  <pc:docChgLst>
    <pc:chgData name="BRODARD, Emmanuelle" userId="d3467be2-801f-450f-9612-aed00bbd259b" providerId="ADAL" clId="{114C6C22-0969-4AFD-8D4B-71CB2484DBEE}"/>
    <pc:docChg chg="undo custSel addSld delSld modSld">
      <pc:chgData name="BRODARD, Emmanuelle" userId="d3467be2-801f-450f-9612-aed00bbd259b" providerId="ADAL" clId="{114C6C22-0969-4AFD-8D4B-71CB2484DBEE}" dt="2020-12-16T14:06:27.226" v="50" actId="1036"/>
      <pc:docMkLst>
        <pc:docMk/>
      </pc:docMkLst>
      <pc:sldChg chg="modSp">
        <pc:chgData name="BRODARD, Emmanuelle" userId="d3467be2-801f-450f-9612-aed00bbd259b" providerId="ADAL" clId="{114C6C22-0969-4AFD-8D4B-71CB2484DBEE}" dt="2020-12-16T14:06:27.226" v="50" actId="1036"/>
        <pc:sldMkLst>
          <pc:docMk/>
          <pc:sldMk cId="0" sldId="263"/>
        </pc:sldMkLst>
        <pc:spChg chg="mod">
          <ac:chgData name="BRODARD, Emmanuelle" userId="d3467be2-801f-450f-9612-aed00bbd259b" providerId="ADAL" clId="{114C6C22-0969-4AFD-8D4B-71CB2484DBEE}" dt="2020-12-16T14:06:27.226" v="50" actId="1036"/>
          <ac:spMkLst>
            <pc:docMk/>
            <pc:sldMk cId="0" sldId="263"/>
            <ac:spMk id="270" creationId="{00000000-0000-0000-0000-000000000000}"/>
          </ac:spMkLst>
        </pc:spChg>
        <pc:spChg chg="mod">
          <ac:chgData name="BRODARD, Emmanuelle" userId="d3467be2-801f-450f-9612-aed00bbd259b" providerId="ADAL" clId="{114C6C22-0969-4AFD-8D4B-71CB2484DBEE}" dt="2020-12-16T14:01:37.974" v="7" actId="552"/>
          <ac:spMkLst>
            <pc:docMk/>
            <pc:sldMk cId="0" sldId="263"/>
            <ac:spMk id="271" creationId="{00000000-0000-0000-0000-000000000000}"/>
          </ac:spMkLst>
        </pc:spChg>
      </pc:sldChg>
      <pc:sldChg chg="delSp modSp add">
        <pc:chgData name="BRODARD, Emmanuelle" userId="d3467be2-801f-450f-9612-aed00bbd259b" providerId="ADAL" clId="{114C6C22-0969-4AFD-8D4B-71CB2484DBEE}" dt="2020-12-16T14:06:20.463" v="45" actId="1036"/>
        <pc:sldMkLst>
          <pc:docMk/>
          <pc:sldMk cId="1791333769" sldId="267"/>
        </pc:sldMkLst>
        <pc:spChg chg="mod">
          <ac:chgData name="BRODARD, Emmanuelle" userId="d3467be2-801f-450f-9612-aed00bbd259b" providerId="ADAL" clId="{114C6C22-0969-4AFD-8D4B-71CB2484DBEE}" dt="2020-12-16T14:06:20.463" v="45" actId="1036"/>
          <ac:spMkLst>
            <pc:docMk/>
            <pc:sldMk cId="1791333769" sldId="267"/>
            <ac:spMk id="270" creationId="{00000000-0000-0000-0000-000000000000}"/>
          </ac:spMkLst>
        </pc:spChg>
        <pc:spChg chg="del">
          <ac:chgData name="BRODARD, Emmanuelle" userId="d3467be2-801f-450f-9612-aed00bbd259b" providerId="ADAL" clId="{114C6C22-0969-4AFD-8D4B-71CB2484DBEE}" dt="2020-12-16T14:05:13.878" v="16" actId="478"/>
          <ac:spMkLst>
            <pc:docMk/>
            <pc:sldMk cId="1791333769" sldId="267"/>
            <ac:spMk id="271" creationId="{00000000-0000-0000-0000-000000000000}"/>
          </ac:spMkLst>
        </pc:spChg>
        <pc:spChg chg="del">
          <ac:chgData name="BRODARD, Emmanuelle" userId="d3467be2-801f-450f-9612-aed00bbd259b" providerId="ADAL" clId="{114C6C22-0969-4AFD-8D4B-71CB2484DBEE}" dt="2020-12-16T14:05:13.878" v="16" actId="478"/>
          <ac:spMkLst>
            <pc:docMk/>
            <pc:sldMk cId="1791333769" sldId="267"/>
            <ac:spMk id="272" creationId="{00000000-0000-0000-0000-000000000000}"/>
          </ac:spMkLst>
        </pc:spChg>
        <pc:spChg chg="del">
          <ac:chgData name="BRODARD, Emmanuelle" userId="d3467be2-801f-450f-9612-aed00bbd259b" providerId="ADAL" clId="{114C6C22-0969-4AFD-8D4B-71CB2484DBEE}" dt="2020-12-16T14:05:13.878" v="16" actId="478"/>
          <ac:spMkLst>
            <pc:docMk/>
            <pc:sldMk cId="1791333769" sldId="267"/>
            <ac:spMk id="273" creationId="{00000000-0000-0000-0000-000000000000}"/>
          </ac:spMkLst>
        </pc:spChg>
        <pc:spChg chg="del">
          <ac:chgData name="BRODARD, Emmanuelle" userId="d3467be2-801f-450f-9612-aed00bbd259b" providerId="ADAL" clId="{114C6C22-0969-4AFD-8D4B-71CB2484DBEE}" dt="2020-12-16T14:05:13.878" v="16" actId="478"/>
          <ac:spMkLst>
            <pc:docMk/>
            <pc:sldMk cId="1791333769" sldId="267"/>
            <ac:spMk id="274" creationId="{00000000-0000-0000-0000-000000000000}"/>
          </ac:spMkLst>
        </pc:spChg>
        <pc:spChg chg="del">
          <ac:chgData name="BRODARD, Emmanuelle" userId="d3467be2-801f-450f-9612-aed00bbd259b" providerId="ADAL" clId="{114C6C22-0969-4AFD-8D4B-71CB2484DBEE}" dt="2020-12-16T14:05:13.878" v="16" actId="478"/>
          <ac:spMkLst>
            <pc:docMk/>
            <pc:sldMk cId="1791333769" sldId="267"/>
            <ac:spMk id="275" creationId="{00000000-0000-0000-0000-000000000000}"/>
          </ac:spMkLst>
        </pc:spChg>
        <pc:spChg chg="del">
          <ac:chgData name="BRODARD, Emmanuelle" userId="d3467be2-801f-450f-9612-aed00bbd259b" providerId="ADAL" clId="{114C6C22-0969-4AFD-8D4B-71CB2484DBEE}" dt="2020-12-16T14:05:13.878" v="16" actId="478"/>
          <ac:spMkLst>
            <pc:docMk/>
            <pc:sldMk cId="1791333769" sldId="267"/>
            <ac:spMk id="276" creationId="{00000000-0000-0000-0000-000000000000}"/>
          </ac:spMkLst>
        </pc:spChg>
        <pc:spChg chg="del">
          <ac:chgData name="BRODARD, Emmanuelle" userId="d3467be2-801f-450f-9612-aed00bbd259b" providerId="ADAL" clId="{114C6C22-0969-4AFD-8D4B-71CB2484DBEE}" dt="2020-12-16T14:05:13.878" v="16" actId="478"/>
          <ac:spMkLst>
            <pc:docMk/>
            <pc:sldMk cId="1791333769" sldId="267"/>
            <ac:spMk id="277" creationId="{00000000-0000-0000-0000-000000000000}"/>
          </ac:spMkLst>
        </pc:spChg>
        <pc:spChg chg="del">
          <ac:chgData name="BRODARD, Emmanuelle" userId="d3467be2-801f-450f-9612-aed00bbd259b" providerId="ADAL" clId="{114C6C22-0969-4AFD-8D4B-71CB2484DBEE}" dt="2020-12-16T14:05:13.878" v="16" actId="478"/>
          <ac:spMkLst>
            <pc:docMk/>
            <pc:sldMk cId="1791333769" sldId="267"/>
            <ac:spMk id="278" creationId="{00000000-0000-0000-0000-000000000000}"/>
          </ac:spMkLst>
        </pc:spChg>
        <pc:spChg chg="del">
          <ac:chgData name="BRODARD, Emmanuelle" userId="d3467be2-801f-450f-9612-aed00bbd259b" providerId="ADAL" clId="{114C6C22-0969-4AFD-8D4B-71CB2484DBEE}" dt="2020-12-16T14:05:13.878" v="16" actId="478"/>
          <ac:spMkLst>
            <pc:docMk/>
            <pc:sldMk cId="1791333769" sldId="267"/>
            <ac:spMk id="279" creationId="{00000000-0000-0000-0000-000000000000}"/>
          </ac:spMkLst>
        </pc:spChg>
        <pc:spChg chg="del">
          <ac:chgData name="BRODARD, Emmanuelle" userId="d3467be2-801f-450f-9612-aed00bbd259b" providerId="ADAL" clId="{114C6C22-0969-4AFD-8D4B-71CB2484DBEE}" dt="2020-12-16T14:05:13.878" v="16" actId="478"/>
          <ac:spMkLst>
            <pc:docMk/>
            <pc:sldMk cId="1791333769" sldId="267"/>
            <ac:spMk id="280" creationId="{00000000-0000-0000-0000-000000000000}"/>
          </ac:spMkLst>
        </pc:spChg>
        <pc:spChg chg="del">
          <ac:chgData name="BRODARD, Emmanuelle" userId="d3467be2-801f-450f-9612-aed00bbd259b" providerId="ADAL" clId="{114C6C22-0969-4AFD-8D4B-71CB2484DBEE}" dt="2020-12-16T14:05:13.878" v="16" actId="478"/>
          <ac:spMkLst>
            <pc:docMk/>
            <pc:sldMk cId="1791333769" sldId="267"/>
            <ac:spMk id="281" creationId="{00000000-0000-0000-0000-000000000000}"/>
          </ac:spMkLst>
        </pc:spChg>
        <pc:spChg chg="del">
          <ac:chgData name="BRODARD, Emmanuelle" userId="d3467be2-801f-450f-9612-aed00bbd259b" providerId="ADAL" clId="{114C6C22-0969-4AFD-8D4B-71CB2484DBEE}" dt="2020-12-16T14:05:13.878" v="16" actId="478"/>
          <ac:spMkLst>
            <pc:docMk/>
            <pc:sldMk cId="1791333769" sldId="267"/>
            <ac:spMk id="282" creationId="{00000000-0000-0000-0000-000000000000}"/>
          </ac:spMkLst>
        </pc:spChg>
        <pc:spChg chg="del">
          <ac:chgData name="BRODARD, Emmanuelle" userId="d3467be2-801f-450f-9612-aed00bbd259b" providerId="ADAL" clId="{114C6C22-0969-4AFD-8D4B-71CB2484DBEE}" dt="2020-12-16T14:05:13.878" v="16" actId="478"/>
          <ac:spMkLst>
            <pc:docMk/>
            <pc:sldMk cId="1791333769" sldId="267"/>
            <ac:spMk id="283" creationId="{00000000-0000-0000-0000-000000000000}"/>
          </ac:spMkLst>
        </pc:spChg>
        <pc:picChg chg="mod">
          <ac:chgData name="BRODARD, Emmanuelle" userId="d3467be2-801f-450f-9612-aed00bbd259b" providerId="ADAL" clId="{114C6C22-0969-4AFD-8D4B-71CB2484DBEE}" dt="2020-12-16T14:05:09.096" v="15" actId="1076"/>
          <ac:picMkLst>
            <pc:docMk/>
            <pc:sldMk cId="1791333769" sldId="267"/>
            <ac:picMk id="295" creationId="{00000000-0000-0000-0000-000000000000}"/>
          </ac:picMkLst>
        </pc:picChg>
      </pc:sldChg>
      <pc:sldChg chg="add del setBg">
        <pc:chgData name="BRODARD, Emmanuelle" userId="d3467be2-801f-450f-9612-aed00bbd259b" providerId="ADAL" clId="{114C6C22-0969-4AFD-8D4B-71CB2484DBEE}" dt="2020-12-16T14:05:04.900" v="12"/>
        <pc:sldMkLst>
          <pc:docMk/>
          <pc:sldMk cId="4279969214" sldId="267"/>
        </pc:sldMkLst>
      </pc:sldChg>
    </pc:docChg>
  </pc:docChgLst>
  <pc:docChgLst>
    <pc:chgData name="CLARET, Igor" userId="20b5170b-c6b4-4909-b43b-2e0d6fa8cf86" providerId="ADAL" clId="{65E242E1-E871-43C6-B65B-86EFE3CD2A4F}"/>
    <pc:docChg chg="custSel modSld">
      <pc:chgData name="CLARET, Igor" userId="20b5170b-c6b4-4909-b43b-2e0d6fa8cf86" providerId="ADAL" clId="{65E242E1-E871-43C6-B65B-86EFE3CD2A4F}" dt="2021-12-07T14:53:48.653" v="9" actId="21"/>
      <pc:docMkLst>
        <pc:docMk/>
      </pc:docMkLst>
      <pc:sldChg chg="addSp delSp mod">
        <pc:chgData name="CLARET, Igor" userId="20b5170b-c6b4-4909-b43b-2e0d6fa8cf86" providerId="ADAL" clId="{65E242E1-E871-43C6-B65B-86EFE3CD2A4F}" dt="2021-12-07T14:53:48.653" v="9" actId="21"/>
        <pc:sldMkLst>
          <pc:docMk/>
          <pc:sldMk cId="0" sldId="263"/>
        </pc:sldMkLst>
        <pc:spChg chg="add del">
          <ac:chgData name="CLARET, Igor" userId="20b5170b-c6b4-4909-b43b-2e0d6fa8cf86" providerId="ADAL" clId="{65E242E1-E871-43C6-B65B-86EFE3CD2A4F}" dt="2021-12-07T14:53:43.300" v="7" actId="21"/>
          <ac:spMkLst>
            <pc:docMk/>
            <pc:sldMk cId="0" sldId="263"/>
            <ac:spMk id="2" creationId="{F9D58598-C353-40A7-9B85-8F3F11D4067E}"/>
          </ac:spMkLst>
        </pc:spChg>
        <pc:spChg chg="add del">
          <ac:chgData name="CLARET, Igor" userId="20b5170b-c6b4-4909-b43b-2e0d6fa8cf86" providerId="ADAL" clId="{65E242E1-E871-43C6-B65B-86EFE3CD2A4F}" dt="2021-12-07T14:53:43.300" v="7" actId="21"/>
          <ac:spMkLst>
            <pc:docMk/>
            <pc:sldMk cId="0" sldId="263"/>
            <ac:spMk id="3" creationId="{851832B5-CE87-4BF5-B72B-8D464135DA0A}"/>
          </ac:spMkLst>
        </pc:spChg>
        <pc:spChg chg="add del">
          <ac:chgData name="CLARET, Igor" userId="20b5170b-c6b4-4909-b43b-2e0d6fa8cf86" providerId="ADAL" clId="{65E242E1-E871-43C6-B65B-86EFE3CD2A4F}" dt="2021-12-07T14:53:43.300" v="7" actId="21"/>
          <ac:spMkLst>
            <pc:docMk/>
            <pc:sldMk cId="0" sldId="263"/>
            <ac:spMk id="13" creationId="{65DFDDA7-03EC-463D-9072-08E17D8254E4}"/>
          </ac:spMkLst>
        </pc:spChg>
        <pc:spChg chg="add del">
          <ac:chgData name="CLARET, Igor" userId="20b5170b-c6b4-4909-b43b-2e0d6fa8cf86" providerId="ADAL" clId="{65E242E1-E871-43C6-B65B-86EFE3CD2A4F}" dt="2021-12-07T14:53:43.300" v="7" actId="21"/>
          <ac:spMkLst>
            <pc:docMk/>
            <pc:sldMk cId="0" sldId="263"/>
            <ac:spMk id="59" creationId="{DA51D36A-7D75-4843-A3F0-0D8D0F870A92}"/>
          </ac:spMkLst>
        </pc:spChg>
        <pc:spChg chg="add del">
          <ac:chgData name="CLARET, Igor" userId="20b5170b-c6b4-4909-b43b-2e0d6fa8cf86" providerId="ADAL" clId="{65E242E1-E871-43C6-B65B-86EFE3CD2A4F}" dt="2021-12-07T14:53:43.300" v="7" actId="21"/>
          <ac:spMkLst>
            <pc:docMk/>
            <pc:sldMk cId="0" sldId="263"/>
            <ac:spMk id="60" creationId="{2D954666-473F-4652-A8F3-CFCC6A43E36A}"/>
          </ac:spMkLst>
        </pc:spChg>
        <pc:spChg chg="add del">
          <ac:chgData name="CLARET, Igor" userId="20b5170b-c6b4-4909-b43b-2e0d6fa8cf86" providerId="ADAL" clId="{65E242E1-E871-43C6-B65B-86EFE3CD2A4F}" dt="2021-12-07T14:53:43.300" v="7" actId="21"/>
          <ac:spMkLst>
            <pc:docMk/>
            <pc:sldMk cId="0" sldId="263"/>
            <ac:spMk id="64" creationId="{F5BEAC47-C94C-4241-88D2-5301BB933953}"/>
          </ac:spMkLst>
        </pc:spChg>
        <pc:spChg chg="add del">
          <ac:chgData name="CLARET, Igor" userId="20b5170b-c6b4-4909-b43b-2e0d6fa8cf86" providerId="ADAL" clId="{65E242E1-E871-43C6-B65B-86EFE3CD2A4F}" dt="2021-12-07T14:53:43.300" v="7" actId="21"/>
          <ac:spMkLst>
            <pc:docMk/>
            <pc:sldMk cId="0" sldId="263"/>
            <ac:spMk id="78" creationId="{65699859-6F88-4478-B8C7-7F988ABE4179}"/>
          </ac:spMkLst>
        </pc:spChg>
        <pc:spChg chg="add del">
          <ac:chgData name="CLARET, Igor" userId="20b5170b-c6b4-4909-b43b-2e0d6fa8cf86" providerId="ADAL" clId="{65E242E1-E871-43C6-B65B-86EFE3CD2A4F}" dt="2021-12-07T14:53:36.319" v="5" actId="21"/>
          <ac:spMkLst>
            <pc:docMk/>
            <pc:sldMk cId="0" sldId="263"/>
            <ac:spMk id="82" creationId="{D342F420-5859-4D90-AE26-23B370622F93}"/>
          </ac:spMkLst>
        </pc:spChg>
        <pc:spChg chg="add del">
          <ac:chgData name="CLARET, Igor" userId="20b5170b-c6b4-4909-b43b-2e0d6fa8cf86" providerId="ADAL" clId="{65E242E1-E871-43C6-B65B-86EFE3CD2A4F}" dt="2021-12-07T14:53:43.300" v="7" actId="21"/>
          <ac:spMkLst>
            <pc:docMk/>
            <pc:sldMk cId="0" sldId="263"/>
            <ac:spMk id="87" creationId="{E19AB8E3-FD1C-4F95-8A8A-6928FE95E92A}"/>
          </ac:spMkLst>
        </pc:spChg>
        <pc:spChg chg="add del">
          <ac:chgData name="CLARET, Igor" userId="20b5170b-c6b4-4909-b43b-2e0d6fa8cf86" providerId="ADAL" clId="{65E242E1-E871-43C6-B65B-86EFE3CD2A4F}" dt="2021-12-07T14:53:43.300" v="7" actId="21"/>
          <ac:spMkLst>
            <pc:docMk/>
            <pc:sldMk cId="0" sldId="263"/>
            <ac:spMk id="88" creationId="{6D608C84-7480-49D4-9DC7-29C62EFD79E8}"/>
          </ac:spMkLst>
        </pc:spChg>
        <pc:spChg chg="add del">
          <ac:chgData name="CLARET, Igor" userId="20b5170b-c6b4-4909-b43b-2e0d6fa8cf86" providerId="ADAL" clId="{65E242E1-E871-43C6-B65B-86EFE3CD2A4F}" dt="2021-12-07T14:53:43.300" v="7" actId="21"/>
          <ac:spMkLst>
            <pc:docMk/>
            <pc:sldMk cId="0" sldId="263"/>
            <ac:spMk id="101" creationId="{390838AE-52BE-437D-B171-1761D94A48BD}"/>
          </ac:spMkLst>
        </pc:spChg>
        <pc:spChg chg="add del">
          <ac:chgData name="CLARET, Igor" userId="20b5170b-c6b4-4909-b43b-2e0d6fa8cf86" providerId="ADAL" clId="{65E242E1-E871-43C6-B65B-86EFE3CD2A4F}" dt="2021-12-07T14:53:43.300" v="7" actId="21"/>
          <ac:spMkLst>
            <pc:docMk/>
            <pc:sldMk cId="0" sldId="263"/>
            <ac:spMk id="104" creationId="{7D406C7D-D10D-4204-8BB0-E810ECDE91C8}"/>
          </ac:spMkLst>
        </pc:spChg>
        <pc:spChg chg="add del">
          <ac:chgData name="CLARET, Igor" userId="20b5170b-c6b4-4909-b43b-2e0d6fa8cf86" providerId="ADAL" clId="{65E242E1-E871-43C6-B65B-86EFE3CD2A4F}" dt="2021-12-07T14:53:43.300" v="7" actId="21"/>
          <ac:spMkLst>
            <pc:docMk/>
            <pc:sldMk cId="0" sldId="263"/>
            <ac:spMk id="121" creationId="{B0057A67-AFAF-4176-8FE8-1E5B757A76B0}"/>
          </ac:spMkLst>
        </pc:spChg>
        <pc:spChg chg="add del">
          <ac:chgData name="CLARET, Igor" userId="20b5170b-c6b4-4909-b43b-2e0d6fa8cf86" providerId="ADAL" clId="{65E242E1-E871-43C6-B65B-86EFE3CD2A4F}" dt="2021-12-07T14:53:43.300" v="7" actId="21"/>
          <ac:spMkLst>
            <pc:docMk/>
            <pc:sldMk cId="0" sldId="263"/>
            <ac:spMk id="123" creationId="{D729801B-0935-4E6D-97F6-00159864F232}"/>
          </ac:spMkLst>
        </pc:spChg>
        <pc:spChg chg="add del">
          <ac:chgData name="CLARET, Igor" userId="20b5170b-c6b4-4909-b43b-2e0d6fa8cf86" providerId="ADAL" clId="{65E242E1-E871-43C6-B65B-86EFE3CD2A4F}" dt="2021-12-07T14:53:43.300" v="7" actId="21"/>
          <ac:spMkLst>
            <pc:docMk/>
            <pc:sldMk cId="0" sldId="263"/>
            <ac:spMk id="127" creationId="{6A3CD5CC-3994-4392-AC34-EA8610429697}"/>
          </ac:spMkLst>
        </pc:spChg>
        <pc:spChg chg="add del">
          <ac:chgData name="CLARET, Igor" userId="20b5170b-c6b4-4909-b43b-2e0d6fa8cf86" providerId="ADAL" clId="{65E242E1-E871-43C6-B65B-86EFE3CD2A4F}" dt="2021-12-07T14:53:43.300" v="7" actId="21"/>
          <ac:spMkLst>
            <pc:docMk/>
            <pc:sldMk cId="0" sldId="263"/>
            <ac:spMk id="128" creationId="{D03C7D12-23BC-44D9-9738-70858771AE2A}"/>
          </ac:spMkLst>
        </pc:spChg>
        <pc:grpChg chg="add del">
          <ac:chgData name="CLARET, Igor" userId="20b5170b-c6b4-4909-b43b-2e0d6fa8cf86" providerId="ADAL" clId="{65E242E1-E871-43C6-B65B-86EFE3CD2A4F}" dt="2021-12-07T14:53:43.300" v="7" actId="21"/>
          <ac:grpSpMkLst>
            <pc:docMk/>
            <pc:sldMk cId="0" sldId="263"/>
            <ac:grpSpMk id="55" creationId="{4873612E-3A4A-403A-BB4D-66ADCC234520}"/>
          </ac:grpSpMkLst>
        </pc:grpChg>
        <pc:grpChg chg="add del">
          <ac:chgData name="CLARET, Igor" userId="20b5170b-c6b4-4909-b43b-2e0d6fa8cf86" providerId="ADAL" clId="{65E242E1-E871-43C6-B65B-86EFE3CD2A4F}" dt="2021-12-07T14:53:43.300" v="7" actId="21"/>
          <ac:grpSpMkLst>
            <pc:docMk/>
            <pc:sldMk cId="0" sldId="263"/>
            <ac:grpSpMk id="66" creationId="{AE39A5B3-5480-47CE-9DCF-AF615BAC91B7}"/>
          </ac:grpSpMkLst>
        </pc:grpChg>
        <pc:picChg chg="add del">
          <ac:chgData name="CLARET, Igor" userId="20b5170b-c6b4-4909-b43b-2e0d6fa8cf86" providerId="ADAL" clId="{65E242E1-E871-43C6-B65B-86EFE3CD2A4F}" dt="2021-12-07T14:53:48.653" v="9" actId="21"/>
          <ac:picMkLst>
            <pc:docMk/>
            <pc:sldMk cId="0" sldId="263"/>
            <ac:picMk id="4" creationId="{FFCDB087-456E-468E-BA1D-5160342406C1}"/>
          </ac:picMkLst>
        </pc:picChg>
        <pc:picChg chg="add del">
          <ac:chgData name="CLARET, Igor" userId="20b5170b-c6b4-4909-b43b-2e0d6fa8cf86" providerId="ADAL" clId="{65E242E1-E871-43C6-B65B-86EFE3CD2A4F}" dt="2021-12-07T14:53:43.300" v="7" actId="21"/>
          <ac:picMkLst>
            <pc:docMk/>
            <pc:sldMk cId="0" sldId="263"/>
            <ac:picMk id="58" creationId="{CF597A85-C3AE-464E-AC5B-ECEC362EB975}"/>
          </ac:picMkLst>
        </pc:picChg>
        <pc:picChg chg="add del">
          <ac:chgData name="CLARET, Igor" userId="20b5170b-c6b4-4909-b43b-2e0d6fa8cf86" providerId="ADAL" clId="{65E242E1-E871-43C6-B65B-86EFE3CD2A4F}" dt="2021-12-07T14:53:43.300" v="7" actId="21"/>
          <ac:picMkLst>
            <pc:docMk/>
            <pc:sldMk cId="0" sldId="263"/>
            <ac:picMk id="61" creationId="{153AE3F4-689F-49AA-A4C0-2F4A6485CE0F}"/>
          </ac:picMkLst>
        </pc:picChg>
        <pc:picChg chg="add del">
          <ac:chgData name="CLARET, Igor" userId="20b5170b-c6b4-4909-b43b-2e0d6fa8cf86" providerId="ADAL" clId="{65E242E1-E871-43C6-B65B-86EFE3CD2A4F}" dt="2021-12-07T14:53:43.300" v="7" actId="21"/>
          <ac:picMkLst>
            <pc:docMk/>
            <pc:sldMk cId="0" sldId="263"/>
            <ac:picMk id="62" creationId="{2EF03462-5896-4DB0-AE1D-743EBC74E0A7}"/>
          </ac:picMkLst>
        </pc:picChg>
        <pc:picChg chg="add del">
          <ac:chgData name="CLARET, Igor" userId="20b5170b-c6b4-4909-b43b-2e0d6fa8cf86" providerId="ADAL" clId="{65E242E1-E871-43C6-B65B-86EFE3CD2A4F}" dt="2021-12-07T14:53:43.300" v="7" actId="21"/>
          <ac:picMkLst>
            <pc:docMk/>
            <pc:sldMk cId="0" sldId="263"/>
            <ac:picMk id="63" creationId="{C789F51E-42EF-418A-AB73-42986C493A10}"/>
          </ac:picMkLst>
        </pc:picChg>
        <pc:picChg chg="add del">
          <ac:chgData name="CLARET, Igor" userId="20b5170b-c6b4-4909-b43b-2e0d6fa8cf86" providerId="ADAL" clId="{65E242E1-E871-43C6-B65B-86EFE3CD2A4F}" dt="2021-12-07T14:53:43.300" v="7" actId="21"/>
          <ac:picMkLst>
            <pc:docMk/>
            <pc:sldMk cId="0" sldId="263"/>
            <ac:picMk id="65" creationId="{8B11846C-8A00-4973-86D7-29A80264E5A4}"/>
          </ac:picMkLst>
        </pc:picChg>
        <pc:cxnChg chg="add del">
          <ac:chgData name="CLARET, Igor" userId="20b5170b-c6b4-4909-b43b-2e0d6fa8cf86" providerId="ADAL" clId="{65E242E1-E871-43C6-B65B-86EFE3CD2A4F}" dt="2021-12-07T14:53:43.300" v="7" actId="21"/>
          <ac:cxnSpMkLst>
            <pc:docMk/>
            <pc:sldMk cId="0" sldId="263"/>
            <ac:cxnSpMk id="5" creationId="{B517F733-2EA3-435E-9A4A-94162776BD42}"/>
          </ac:cxnSpMkLst>
        </pc:cxnChg>
        <pc:cxnChg chg="add del">
          <ac:chgData name="CLARET, Igor" userId="20b5170b-c6b4-4909-b43b-2e0d6fa8cf86" providerId="ADAL" clId="{65E242E1-E871-43C6-B65B-86EFE3CD2A4F}" dt="2021-12-07T14:53:43.300" v="7" actId="21"/>
          <ac:cxnSpMkLst>
            <pc:docMk/>
            <pc:sldMk cId="0" sldId="263"/>
            <ac:cxnSpMk id="100" creationId="{33EBD3A4-36E2-4943-BF3E-585F5CC25477}"/>
          </ac:cxnSpMkLst>
        </pc:cxnChg>
        <pc:cxnChg chg="add del">
          <ac:chgData name="CLARET, Igor" userId="20b5170b-c6b4-4909-b43b-2e0d6fa8cf86" providerId="ADAL" clId="{65E242E1-E871-43C6-B65B-86EFE3CD2A4F}" dt="2021-12-07T14:53:43.300" v="7" actId="21"/>
          <ac:cxnSpMkLst>
            <pc:docMk/>
            <pc:sldMk cId="0" sldId="263"/>
            <ac:cxnSpMk id="118" creationId="{9113CD00-C647-4BCD-83CF-1008FB2F6DF9}"/>
          </ac:cxnSpMkLst>
        </pc:cxnChg>
        <pc:cxnChg chg="add del">
          <ac:chgData name="CLARET, Igor" userId="20b5170b-c6b4-4909-b43b-2e0d6fa8cf86" providerId="ADAL" clId="{65E242E1-E871-43C6-B65B-86EFE3CD2A4F}" dt="2021-12-07T14:53:43.300" v="7" actId="21"/>
          <ac:cxnSpMkLst>
            <pc:docMk/>
            <pc:sldMk cId="0" sldId="263"/>
            <ac:cxnSpMk id="126" creationId="{09074085-E101-49C5-8C86-21DA4F67DD3C}"/>
          </ac:cxnSpMkLst>
        </pc:cxnChg>
      </pc:sldChg>
      <pc:sldChg chg="addSp delSp modSp mod">
        <pc:chgData name="CLARET, Igor" userId="20b5170b-c6b4-4909-b43b-2e0d6fa8cf86" providerId="ADAL" clId="{65E242E1-E871-43C6-B65B-86EFE3CD2A4F}" dt="2021-12-07T14:45:56.710" v="3" actId="21"/>
        <pc:sldMkLst>
          <pc:docMk/>
          <pc:sldMk cId="2522928220" sldId="2076138055"/>
        </pc:sldMkLst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2" creationId="{F9D58598-C353-40A7-9B85-8F3F11D4067E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4" creationId="{50B9714B-8130-49D5-84A0-E411F534C560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13" creationId="{65DFDDA7-03EC-463D-9072-08E17D8254E4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23" creationId="{7EBED077-AF22-41E4-9AB0-84944FA07F22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51" creationId="{18544EF6-67FA-4980-867F-1EAE49D231E3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54" creationId="{7BC7ACEA-49EE-4300-B82E-0264BBFC0D57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59" creationId="{DA51D36A-7D75-4843-A3F0-0D8D0F870A92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60" creationId="{2D954666-473F-4652-A8F3-CFCC6A43E36A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64" creationId="{F5BEAC47-C94C-4241-88D2-5301BB933953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72" creationId="{4020FD7A-2438-4DAC-B634-4215866356BD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74" creationId="{7B10A672-8680-4EBA-88E8-9AD7E750A0D2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78" creationId="{65699859-6F88-4478-B8C7-7F988ABE4179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83" creationId="{6DB243E0-FE63-4DD8-BEEC-AC2773FD2424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101" creationId="{390838AE-52BE-437D-B171-1761D94A48BD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104" creationId="{7D406C7D-D10D-4204-8BB0-E810ECDE91C8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109" creationId="{E6029916-5CA6-4363-8F4B-1A15EDFBB95F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110" creationId="{C4361844-7908-4C2E-88BA-B3E2A4409353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114" creationId="{829A7E2F-1D95-4CD1-ABD5-84842FF29375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115" creationId="{4EE009C9-7CC6-4F71-9647-2F9EAEAE5B83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120" creationId="{10642691-98B3-430A-ABB9-883C517DB7DB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121" creationId="{B0057A67-AFAF-4176-8FE8-1E5B757A76B0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122" creationId="{6604BBA4-0CF6-4CE0-A158-C83C1DC371E0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123" creationId="{D729801B-0935-4E6D-97F6-00159864F232}"/>
          </ac:spMkLst>
        </pc:spChg>
        <pc:spChg chg="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125" creationId="{6C285720-0E34-4C7A-B7F6-DBAFE7C4EEB6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127" creationId="{6A3CD5CC-3994-4392-AC34-EA8610429697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128" creationId="{D03C7D12-23BC-44D9-9738-70858771AE2A}"/>
          </ac:spMkLst>
        </pc:spChg>
        <pc:spChg chg="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129" creationId="{A6EF60B9-23B4-437F-AF80-C8D23C7C21DC}"/>
          </ac:spMkLst>
        </pc:spChg>
        <pc:spChg chg="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130" creationId="{1DB254E6-A467-4B3D-B8C6-A7BE66E4C88B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131" creationId="{1EC22F5B-7427-4706-99A2-DB89A4D0D73C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132" creationId="{BB3A2073-9A0B-4BFB-A302-707B9719D26A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133" creationId="{899626DC-A6F7-40B0-BC84-5910BA3AA42D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135" creationId="{399C50AD-D7C7-4D07-8EE0-B7CB8381F78E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136" creationId="{694AF2ED-C8D0-460B-BDAC-39ACFD258392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137" creationId="{3B1383BF-40C4-4C72-AFBF-09CE7D3AA8ED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140" creationId="{CF1C625E-DD08-47EB-A3A0-BADE07E0C678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141" creationId="{5345C5C3-48BF-427B-ACDF-6EE9A48C6356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142" creationId="{0E941D63-37C8-4A25-92F2-8CD5EB9326A4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143" creationId="{1982EA44-3F29-4423-A562-C743FC45B137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144" creationId="{F7A523CD-164B-4803-B178-1B07669C32A2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145" creationId="{ED83EB83-456D-4CE1-B681-269047FDCD53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148" creationId="{55D5A1C3-8F47-4142-A931-49AB69B8DB46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154" creationId="{DDACB020-588D-40AA-B80E-38FBD5266816}"/>
          </ac:spMkLst>
        </pc:spChg>
        <pc:spChg chg="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155" creationId="{0AC0EFED-BEA5-4F45-BCC1-EB57843BFBDE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157" creationId="{FB8705D2-FEBB-4F5A-B9DA-1E0D3437C498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158" creationId="{9472BC52-D2ED-4FDA-A36E-95AE3562BB79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163" creationId="{383F3FB5-B9DE-4CA3-BFBA-A3889A45547A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165" creationId="{D7144EF0-CBF0-4E68-9ED5-3D490798902D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174" creationId="{F9F78760-8B24-4B74-96F3-9BAFF8D4C7EB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175" creationId="{9CF70A89-2C72-4DB0-BB49-58B0C2FE8D6A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176" creationId="{CD9DA19F-B065-48A3-9436-CEA2FE382FDA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179" creationId="{EC06BF86-37F7-48BC-B827-DDAB16C1ACBB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182" creationId="{AC679015-AA56-4739-B820-0ABBC869109E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183" creationId="{0F72A798-B8E8-42B5-A480-D62C96E931A7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184" creationId="{650AA3E3-30A0-4517-A2DD-06A87BA6B4C6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185" creationId="{DA8E08AC-C93D-4E2F-85CA-C38259B04AC6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186" creationId="{F96C684E-FCE7-446C-9DF9-7A44579021A6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187" creationId="{65C41660-D509-41D6-A8DC-3A2CA2D91A4F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191" creationId="{74B6C288-E7EF-4E49-A1DD-26791ABE7730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192" creationId="{71A903D1-E21C-4E6F-8634-5CA255FFF64D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197" creationId="{03482799-6A44-41E5-83E7-D27E9B3BEE41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198" creationId="{06A01588-DC18-49C1-A547-08CF66C9C0B4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199" creationId="{401B0DD1-5548-412B-AF62-960B744AB28B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200" creationId="{90BA1FB6-27B9-4FF1-998C-1D0558E889C2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201" creationId="{2A1EF316-FECD-493E-B0DA-6192F2A476A3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207" creationId="{5739CFCE-A128-4A43-9576-56E277F87D33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210" creationId="{94F93171-D60F-4BF1-89CC-F4E14E78D68E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211" creationId="{A88A19F8-6AE5-4C1D-B9EC-16558EFA11A3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215" creationId="{E0721D0D-AFC8-4633-A1FF-DAAA1737788A}"/>
          </ac:spMkLst>
        </pc:spChg>
        <pc:spChg chg="add mod">
          <ac:chgData name="CLARET, Igor" userId="20b5170b-c6b4-4909-b43b-2e0d6fa8cf86" providerId="ADAL" clId="{65E242E1-E871-43C6-B65B-86EFE3CD2A4F}" dt="2021-12-07T14:45:50.482" v="1"/>
          <ac:spMkLst>
            <pc:docMk/>
            <pc:sldMk cId="2522928220" sldId="2076138055"/>
            <ac:spMk id="216" creationId="{45A5B3D1-F5C2-432F-8953-115D59EE7394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237" creationId="{D0903423-34B9-4815-97AD-4BF8CB2B0BD8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255" creationId="{D901DD19-82EB-4773-8164-AD6D1924F570}"/>
          </ac:spMkLst>
        </pc:spChg>
        <pc:spChg chg="del">
          <ac:chgData name="CLARET, Igor" userId="20b5170b-c6b4-4909-b43b-2e0d6fa8cf86" providerId="ADAL" clId="{65E242E1-E871-43C6-B65B-86EFE3CD2A4F}" dt="2021-12-07T14:45:48.417" v="0" actId="21"/>
          <ac:spMkLst>
            <pc:docMk/>
            <pc:sldMk cId="2522928220" sldId="2076138055"/>
            <ac:spMk id="271" creationId="{E1272767-A35F-44FF-81CE-B08E8051D345}"/>
          </ac:spMkLst>
        </pc:spChg>
        <pc:grpChg chg="del">
          <ac:chgData name="CLARET, Igor" userId="20b5170b-c6b4-4909-b43b-2e0d6fa8cf86" providerId="ADAL" clId="{65E242E1-E871-43C6-B65B-86EFE3CD2A4F}" dt="2021-12-07T14:45:48.417" v="0" actId="21"/>
          <ac:grpSpMkLst>
            <pc:docMk/>
            <pc:sldMk cId="2522928220" sldId="2076138055"/>
            <ac:grpSpMk id="24" creationId="{A4D02B19-F475-4E24-AC02-A9F139BEC43A}"/>
          </ac:grpSpMkLst>
        </pc:grpChg>
        <pc:grpChg chg="del">
          <ac:chgData name="CLARET, Igor" userId="20b5170b-c6b4-4909-b43b-2e0d6fa8cf86" providerId="ADAL" clId="{65E242E1-E871-43C6-B65B-86EFE3CD2A4F}" dt="2021-12-07T14:45:48.417" v="0" actId="21"/>
          <ac:grpSpMkLst>
            <pc:docMk/>
            <pc:sldMk cId="2522928220" sldId="2076138055"/>
            <ac:grpSpMk id="55" creationId="{4873612E-3A4A-403A-BB4D-66ADCC234520}"/>
          </ac:grpSpMkLst>
        </pc:grpChg>
        <pc:grpChg chg="del">
          <ac:chgData name="CLARET, Igor" userId="20b5170b-c6b4-4909-b43b-2e0d6fa8cf86" providerId="ADAL" clId="{65E242E1-E871-43C6-B65B-86EFE3CD2A4F}" dt="2021-12-07T14:45:48.417" v="0" actId="21"/>
          <ac:grpSpMkLst>
            <pc:docMk/>
            <pc:sldMk cId="2522928220" sldId="2076138055"/>
            <ac:grpSpMk id="66" creationId="{AE39A5B3-5480-47CE-9DCF-AF615BAC91B7}"/>
          </ac:grpSpMkLst>
        </pc:grpChg>
        <pc:grpChg chg="add mod">
          <ac:chgData name="CLARET, Igor" userId="20b5170b-c6b4-4909-b43b-2e0d6fa8cf86" providerId="ADAL" clId="{65E242E1-E871-43C6-B65B-86EFE3CD2A4F}" dt="2021-12-07T14:45:50.482" v="1"/>
          <ac:grpSpMkLst>
            <pc:docMk/>
            <pc:sldMk cId="2522928220" sldId="2076138055"/>
            <ac:grpSpMk id="99" creationId="{6D342C62-03C5-461A-9A6B-0ED006ACF709}"/>
          </ac:grpSpMkLst>
        </pc:grpChg>
        <pc:grpChg chg="add mod">
          <ac:chgData name="CLARET, Igor" userId="20b5170b-c6b4-4909-b43b-2e0d6fa8cf86" providerId="ADAL" clId="{65E242E1-E871-43C6-B65B-86EFE3CD2A4F}" dt="2021-12-07T14:45:50.482" v="1"/>
          <ac:grpSpMkLst>
            <pc:docMk/>
            <pc:sldMk cId="2522928220" sldId="2076138055"/>
            <ac:grpSpMk id="117" creationId="{E9D398FA-7DD7-4F3F-A7F9-1C3A956319E4}"/>
          </ac:grpSpMkLst>
        </pc:grpChg>
        <pc:grpChg chg="mod">
          <ac:chgData name="CLARET, Igor" userId="20b5170b-c6b4-4909-b43b-2e0d6fa8cf86" providerId="ADAL" clId="{65E242E1-E871-43C6-B65B-86EFE3CD2A4F}" dt="2021-12-07T14:45:50.482" v="1"/>
          <ac:grpSpMkLst>
            <pc:docMk/>
            <pc:sldMk cId="2522928220" sldId="2076138055"/>
            <ac:grpSpMk id="119" creationId="{B1A4328A-819C-4726-AA0A-1203174BDBE4}"/>
          </ac:grpSpMkLst>
        </pc:grpChg>
        <pc:grpChg chg="add mod">
          <ac:chgData name="CLARET, Igor" userId="20b5170b-c6b4-4909-b43b-2e0d6fa8cf86" providerId="ADAL" clId="{65E242E1-E871-43C6-B65B-86EFE3CD2A4F}" dt="2021-12-07T14:45:50.482" v="1"/>
          <ac:grpSpMkLst>
            <pc:docMk/>
            <pc:sldMk cId="2522928220" sldId="2076138055"/>
            <ac:grpSpMk id="151" creationId="{61D44B96-32AC-4555-B5EB-541753A4CCC9}"/>
          </ac:grpSpMkLst>
        </pc:grpChg>
        <pc:picChg chg="add del">
          <ac:chgData name="CLARET, Igor" userId="20b5170b-c6b4-4909-b43b-2e0d6fa8cf86" providerId="ADAL" clId="{65E242E1-E871-43C6-B65B-86EFE3CD2A4F}" dt="2021-12-07T14:45:56.710" v="3" actId="21"/>
          <ac:picMkLst>
            <pc:docMk/>
            <pc:sldMk cId="2522928220" sldId="2076138055"/>
            <ac:picMk id="3" creationId="{CE0B87EB-4AA6-454E-999B-31C366749833}"/>
          </ac:picMkLst>
        </pc:picChg>
        <pc:picChg chg="del">
          <ac:chgData name="CLARET, Igor" userId="20b5170b-c6b4-4909-b43b-2e0d6fa8cf86" providerId="ADAL" clId="{65E242E1-E871-43C6-B65B-86EFE3CD2A4F}" dt="2021-12-07T14:45:48.417" v="0" actId="21"/>
          <ac:picMkLst>
            <pc:docMk/>
            <pc:sldMk cId="2522928220" sldId="2076138055"/>
            <ac:picMk id="22" creationId="{0F00EB21-5E2B-416B-8FAB-4D475FEB4F93}"/>
          </ac:picMkLst>
        </pc:picChg>
        <pc:picChg chg="del">
          <ac:chgData name="CLARET, Igor" userId="20b5170b-c6b4-4909-b43b-2e0d6fa8cf86" providerId="ADAL" clId="{65E242E1-E871-43C6-B65B-86EFE3CD2A4F}" dt="2021-12-07T14:45:48.417" v="0" actId="21"/>
          <ac:picMkLst>
            <pc:docMk/>
            <pc:sldMk cId="2522928220" sldId="2076138055"/>
            <ac:picMk id="58" creationId="{CF597A85-C3AE-464E-AC5B-ECEC362EB975}"/>
          </ac:picMkLst>
        </pc:picChg>
        <pc:picChg chg="del">
          <ac:chgData name="CLARET, Igor" userId="20b5170b-c6b4-4909-b43b-2e0d6fa8cf86" providerId="ADAL" clId="{65E242E1-E871-43C6-B65B-86EFE3CD2A4F}" dt="2021-12-07T14:45:48.417" v="0" actId="21"/>
          <ac:picMkLst>
            <pc:docMk/>
            <pc:sldMk cId="2522928220" sldId="2076138055"/>
            <ac:picMk id="61" creationId="{153AE3F4-689F-49AA-A4C0-2F4A6485CE0F}"/>
          </ac:picMkLst>
        </pc:picChg>
        <pc:picChg chg="del">
          <ac:chgData name="CLARET, Igor" userId="20b5170b-c6b4-4909-b43b-2e0d6fa8cf86" providerId="ADAL" clId="{65E242E1-E871-43C6-B65B-86EFE3CD2A4F}" dt="2021-12-07T14:45:48.417" v="0" actId="21"/>
          <ac:picMkLst>
            <pc:docMk/>
            <pc:sldMk cId="2522928220" sldId="2076138055"/>
            <ac:picMk id="62" creationId="{2EF03462-5896-4DB0-AE1D-743EBC74E0A7}"/>
          </ac:picMkLst>
        </pc:picChg>
        <pc:picChg chg="del">
          <ac:chgData name="CLARET, Igor" userId="20b5170b-c6b4-4909-b43b-2e0d6fa8cf86" providerId="ADAL" clId="{65E242E1-E871-43C6-B65B-86EFE3CD2A4F}" dt="2021-12-07T14:45:48.417" v="0" actId="21"/>
          <ac:picMkLst>
            <pc:docMk/>
            <pc:sldMk cId="2522928220" sldId="2076138055"/>
            <ac:picMk id="65" creationId="{8B11846C-8A00-4973-86D7-29A80264E5A4}"/>
          </ac:picMkLst>
        </pc:picChg>
        <pc:picChg chg="del">
          <ac:chgData name="CLARET, Igor" userId="20b5170b-c6b4-4909-b43b-2e0d6fa8cf86" providerId="ADAL" clId="{65E242E1-E871-43C6-B65B-86EFE3CD2A4F}" dt="2021-12-07T14:45:48.417" v="0" actId="21"/>
          <ac:picMkLst>
            <pc:docMk/>
            <pc:sldMk cId="2522928220" sldId="2076138055"/>
            <ac:picMk id="73" creationId="{4BC38734-514B-4470-847F-6F2CFD11C96E}"/>
          </ac:picMkLst>
        </pc:picChg>
        <pc:picChg chg="del">
          <ac:chgData name="CLARET, Igor" userId="20b5170b-c6b4-4909-b43b-2e0d6fa8cf86" providerId="ADAL" clId="{65E242E1-E871-43C6-B65B-86EFE3CD2A4F}" dt="2021-12-07T14:45:48.417" v="0" actId="21"/>
          <ac:picMkLst>
            <pc:docMk/>
            <pc:sldMk cId="2522928220" sldId="2076138055"/>
            <ac:picMk id="90" creationId="{93777763-8B0C-48A2-969E-A27DF1262C98}"/>
          </ac:picMkLst>
        </pc:picChg>
        <pc:picChg chg="del">
          <ac:chgData name="CLARET, Igor" userId="20b5170b-c6b4-4909-b43b-2e0d6fa8cf86" providerId="ADAL" clId="{65E242E1-E871-43C6-B65B-86EFE3CD2A4F}" dt="2021-12-07T14:45:48.417" v="0" actId="21"/>
          <ac:picMkLst>
            <pc:docMk/>
            <pc:sldMk cId="2522928220" sldId="2076138055"/>
            <ac:picMk id="91" creationId="{73A2BB76-8E97-43A3-A4F1-466E16FFE28D}"/>
          </ac:picMkLst>
        </pc:picChg>
        <pc:picChg chg="del">
          <ac:chgData name="CLARET, Igor" userId="20b5170b-c6b4-4909-b43b-2e0d6fa8cf86" providerId="ADAL" clId="{65E242E1-E871-43C6-B65B-86EFE3CD2A4F}" dt="2021-12-07T14:45:48.417" v="0" actId="21"/>
          <ac:picMkLst>
            <pc:docMk/>
            <pc:sldMk cId="2522928220" sldId="2076138055"/>
            <ac:picMk id="92" creationId="{B9F80D79-D404-4298-9BDC-2C71BB96E553}"/>
          </ac:picMkLst>
        </pc:picChg>
        <pc:picChg chg="del">
          <ac:chgData name="CLARET, Igor" userId="20b5170b-c6b4-4909-b43b-2e0d6fa8cf86" providerId="ADAL" clId="{65E242E1-E871-43C6-B65B-86EFE3CD2A4F}" dt="2021-12-07T14:45:48.417" v="0" actId="21"/>
          <ac:picMkLst>
            <pc:docMk/>
            <pc:sldMk cId="2522928220" sldId="2076138055"/>
            <ac:picMk id="93" creationId="{52A3C877-5154-4488-84D3-1A11E578FBD6}"/>
          </ac:picMkLst>
        </pc:picChg>
        <pc:picChg chg="mod">
          <ac:chgData name="CLARET, Igor" userId="20b5170b-c6b4-4909-b43b-2e0d6fa8cf86" providerId="ADAL" clId="{65E242E1-E871-43C6-B65B-86EFE3CD2A4F}" dt="2021-12-07T14:45:50.482" v="1"/>
          <ac:picMkLst>
            <pc:docMk/>
            <pc:sldMk cId="2522928220" sldId="2076138055"/>
            <ac:picMk id="102" creationId="{955C7351-B623-4A11-9717-5CF212CD9525}"/>
          </ac:picMkLst>
        </pc:picChg>
        <pc:picChg chg="mod">
          <ac:chgData name="CLARET, Igor" userId="20b5170b-c6b4-4909-b43b-2e0d6fa8cf86" providerId="ADAL" clId="{65E242E1-E871-43C6-B65B-86EFE3CD2A4F}" dt="2021-12-07T14:45:50.482" v="1"/>
          <ac:picMkLst>
            <pc:docMk/>
            <pc:sldMk cId="2522928220" sldId="2076138055"/>
            <ac:picMk id="103" creationId="{B91EADC8-6F9B-4749-92D2-FB07E40F87E5}"/>
          </ac:picMkLst>
        </pc:picChg>
        <pc:picChg chg="del">
          <ac:chgData name="CLARET, Igor" userId="20b5170b-c6b4-4909-b43b-2e0d6fa8cf86" providerId="ADAL" clId="{65E242E1-E871-43C6-B65B-86EFE3CD2A4F}" dt="2021-12-07T14:45:48.417" v="0" actId="21"/>
          <ac:picMkLst>
            <pc:docMk/>
            <pc:sldMk cId="2522928220" sldId="2076138055"/>
            <ac:picMk id="106" creationId="{3C490CA6-A5DF-492D-A93B-A9DD0C0C3510}"/>
          </ac:picMkLst>
        </pc:picChg>
        <pc:picChg chg="add mod">
          <ac:chgData name="CLARET, Igor" userId="20b5170b-c6b4-4909-b43b-2e0d6fa8cf86" providerId="ADAL" clId="{65E242E1-E871-43C6-B65B-86EFE3CD2A4F}" dt="2021-12-07T14:45:50.482" v="1"/>
          <ac:picMkLst>
            <pc:docMk/>
            <pc:sldMk cId="2522928220" sldId="2076138055"/>
            <ac:picMk id="107" creationId="{DB02DBF3-C3DE-44F8-85A2-55460CE81141}"/>
          </ac:picMkLst>
        </pc:picChg>
        <pc:picChg chg="add mod">
          <ac:chgData name="CLARET, Igor" userId="20b5170b-c6b4-4909-b43b-2e0d6fa8cf86" providerId="ADAL" clId="{65E242E1-E871-43C6-B65B-86EFE3CD2A4F}" dt="2021-12-07T14:45:50.482" v="1"/>
          <ac:picMkLst>
            <pc:docMk/>
            <pc:sldMk cId="2522928220" sldId="2076138055"/>
            <ac:picMk id="112" creationId="{02309929-3CCB-4392-A0C5-70FCC85721F4}"/>
          </ac:picMkLst>
        </pc:picChg>
        <pc:picChg chg="add mod">
          <ac:chgData name="CLARET, Igor" userId="20b5170b-c6b4-4909-b43b-2e0d6fa8cf86" providerId="ADAL" clId="{65E242E1-E871-43C6-B65B-86EFE3CD2A4F}" dt="2021-12-07T14:45:50.482" v="1"/>
          <ac:picMkLst>
            <pc:docMk/>
            <pc:sldMk cId="2522928220" sldId="2076138055"/>
            <ac:picMk id="113" creationId="{DDAFDEDA-C668-4692-AE7F-FB04763A0001}"/>
          </ac:picMkLst>
        </pc:picChg>
        <pc:picChg chg="add mod">
          <ac:chgData name="CLARET, Igor" userId="20b5170b-c6b4-4909-b43b-2e0d6fa8cf86" providerId="ADAL" clId="{65E242E1-E871-43C6-B65B-86EFE3CD2A4F}" dt="2021-12-07T14:45:50.482" v="1"/>
          <ac:picMkLst>
            <pc:docMk/>
            <pc:sldMk cId="2522928220" sldId="2076138055"/>
            <ac:picMk id="116" creationId="{1C9309C9-3337-456D-8339-7D9286AAD2A2}"/>
          </ac:picMkLst>
        </pc:picChg>
        <pc:picChg chg="mod">
          <ac:chgData name="CLARET, Igor" userId="20b5170b-c6b4-4909-b43b-2e0d6fa8cf86" providerId="ADAL" clId="{65E242E1-E871-43C6-B65B-86EFE3CD2A4F}" dt="2021-12-07T14:45:50.482" v="1"/>
          <ac:picMkLst>
            <pc:docMk/>
            <pc:sldMk cId="2522928220" sldId="2076138055"/>
            <ac:picMk id="124" creationId="{589100B9-1E25-45E4-BA7F-26C7FC7586A5}"/>
          </ac:picMkLst>
        </pc:picChg>
        <pc:picChg chg="add mod">
          <ac:chgData name="CLARET, Igor" userId="20b5170b-c6b4-4909-b43b-2e0d6fa8cf86" providerId="ADAL" clId="{65E242E1-E871-43C6-B65B-86EFE3CD2A4F}" dt="2021-12-07T14:45:50.482" v="1"/>
          <ac:picMkLst>
            <pc:docMk/>
            <pc:sldMk cId="2522928220" sldId="2076138055"/>
            <ac:picMk id="146" creationId="{72486BAD-8F95-40EA-B7DB-5D7863BACE2F}"/>
          </ac:picMkLst>
        </pc:picChg>
        <pc:picChg chg="del">
          <ac:chgData name="CLARET, Igor" userId="20b5170b-c6b4-4909-b43b-2e0d6fa8cf86" providerId="ADAL" clId="{65E242E1-E871-43C6-B65B-86EFE3CD2A4F}" dt="2021-12-07T14:45:48.417" v="0" actId="21"/>
          <ac:picMkLst>
            <pc:docMk/>
            <pc:sldMk cId="2522928220" sldId="2076138055"/>
            <ac:picMk id="152" creationId="{3851B321-83E5-4C1E-8A8C-C2DD2037A26E}"/>
          </ac:picMkLst>
        </pc:picChg>
        <pc:picChg chg="del">
          <ac:chgData name="CLARET, Igor" userId="20b5170b-c6b4-4909-b43b-2e0d6fa8cf86" providerId="ADAL" clId="{65E242E1-E871-43C6-B65B-86EFE3CD2A4F}" dt="2021-12-07T14:45:48.417" v="0" actId="21"/>
          <ac:picMkLst>
            <pc:docMk/>
            <pc:sldMk cId="2522928220" sldId="2076138055"/>
            <ac:picMk id="153" creationId="{B5957E5F-4347-4514-A62D-4F35B69369CB}"/>
          </ac:picMkLst>
        </pc:picChg>
        <pc:picChg chg="mod">
          <ac:chgData name="CLARET, Igor" userId="20b5170b-c6b4-4909-b43b-2e0d6fa8cf86" providerId="ADAL" clId="{65E242E1-E871-43C6-B65B-86EFE3CD2A4F}" dt="2021-12-07T14:45:50.482" v="1"/>
          <ac:picMkLst>
            <pc:docMk/>
            <pc:sldMk cId="2522928220" sldId="2076138055"/>
            <ac:picMk id="156" creationId="{BD9668B4-EBE3-4D16-91FC-1BC2BE48FDF1}"/>
          </ac:picMkLst>
        </pc:picChg>
        <pc:picChg chg="del">
          <ac:chgData name="CLARET, Igor" userId="20b5170b-c6b4-4909-b43b-2e0d6fa8cf86" providerId="ADAL" clId="{65E242E1-E871-43C6-B65B-86EFE3CD2A4F}" dt="2021-12-07T14:45:48.417" v="0" actId="21"/>
          <ac:picMkLst>
            <pc:docMk/>
            <pc:sldMk cId="2522928220" sldId="2076138055"/>
            <ac:picMk id="159" creationId="{C6BD9B98-C734-406F-B44C-ECD828393885}"/>
          </ac:picMkLst>
        </pc:picChg>
        <pc:picChg chg="del">
          <ac:chgData name="CLARET, Igor" userId="20b5170b-c6b4-4909-b43b-2e0d6fa8cf86" providerId="ADAL" clId="{65E242E1-E871-43C6-B65B-86EFE3CD2A4F}" dt="2021-12-07T14:45:48.417" v="0" actId="21"/>
          <ac:picMkLst>
            <pc:docMk/>
            <pc:sldMk cId="2522928220" sldId="2076138055"/>
            <ac:picMk id="160" creationId="{74E7EEC1-3FFD-46BA-ADEF-90EDBCE428DE}"/>
          </ac:picMkLst>
        </pc:picChg>
        <pc:picChg chg="del">
          <ac:chgData name="CLARET, Igor" userId="20b5170b-c6b4-4909-b43b-2e0d6fa8cf86" providerId="ADAL" clId="{65E242E1-E871-43C6-B65B-86EFE3CD2A4F}" dt="2021-12-07T14:45:48.417" v="0" actId="21"/>
          <ac:picMkLst>
            <pc:docMk/>
            <pc:sldMk cId="2522928220" sldId="2076138055"/>
            <ac:picMk id="161" creationId="{1235A39F-E8EC-4EFE-818B-F5C9F0AB0826}"/>
          </ac:picMkLst>
        </pc:picChg>
        <pc:picChg chg="del">
          <ac:chgData name="CLARET, Igor" userId="20b5170b-c6b4-4909-b43b-2e0d6fa8cf86" providerId="ADAL" clId="{65E242E1-E871-43C6-B65B-86EFE3CD2A4F}" dt="2021-12-07T14:45:48.417" v="0" actId="21"/>
          <ac:picMkLst>
            <pc:docMk/>
            <pc:sldMk cId="2522928220" sldId="2076138055"/>
            <ac:picMk id="162" creationId="{9E9CEA09-102B-48B8-AD6F-1DEE1DEB22C3}"/>
          </ac:picMkLst>
        </pc:picChg>
        <pc:picChg chg="add mod">
          <ac:chgData name="CLARET, Igor" userId="20b5170b-c6b4-4909-b43b-2e0d6fa8cf86" providerId="ADAL" clId="{65E242E1-E871-43C6-B65B-86EFE3CD2A4F}" dt="2021-12-07T14:45:50.482" v="1"/>
          <ac:picMkLst>
            <pc:docMk/>
            <pc:sldMk cId="2522928220" sldId="2076138055"/>
            <ac:picMk id="164" creationId="{072B1292-7A5E-448C-9160-8A284FC7DB93}"/>
          </ac:picMkLst>
        </pc:picChg>
        <pc:picChg chg="add mod">
          <ac:chgData name="CLARET, Igor" userId="20b5170b-c6b4-4909-b43b-2e0d6fa8cf86" providerId="ADAL" clId="{65E242E1-E871-43C6-B65B-86EFE3CD2A4F}" dt="2021-12-07T14:45:50.482" v="1"/>
          <ac:picMkLst>
            <pc:docMk/>
            <pc:sldMk cId="2522928220" sldId="2076138055"/>
            <ac:picMk id="167" creationId="{060252CF-2152-47E4-B615-4BEF9F79E4F4}"/>
          </ac:picMkLst>
        </pc:picChg>
        <pc:picChg chg="add mod">
          <ac:chgData name="CLARET, Igor" userId="20b5170b-c6b4-4909-b43b-2e0d6fa8cf86" providerId="ADAL" clId="{65E242E1-E871-43C6-B65B-86EFE3CD2A4F}" dt="2021-12-07T14:45:50.482" v="1"/>
          <ac:picMkLst>
            <pc:docMk/>
            <pc:sldMk cId="2522928220" sldId="2076138055"/>
            <ac:picMk id="168" creationId="{455DA205-F90E-4923-B5D0-86C6E7C6BE8D}"/>
          </ac:picMkLst>
        </pc:picChg>
        <pc:picChg chg="add mod">
          <ac:chgData name="CLARET, Igor" userId="20b5170b-c6b4-4909-b43b-2e0d6fa8cf86" providerId="ADAL" clId="{65E242E1-E871-43C6-B65B-86EFE3CD2A4F}" dt="2021-12-07T14:45:50.482" v="1"/>
          <ac:picMkLst>
            <pc:docMk/>
            <pc:sldMk cId="2522928220" sldId="2076138055"/>
            <ac:picMk id="169" creationId="{61045A7D-7453-4077-A6B5-45DD5F7DEE82}"/>
          </ac:picMkLst>
        </pc:picChg>
        <pc:picChg chg="add mod">
          <ac:chgData name="CLARET, Igor" userId="20b5170b-c6b4-4909-b43b-2e0d6fa8cf86" providerId="ADAL" clId="{65E242E1-E871-43C6-B65B-86EFE3CD2A4F}" dt="2021-12-07T14:45:50.482" v="1"/>
          <ac:picMkLst>
            <pc:docMk/>
            <pc:sldMk cId="2522928220" sldId="2076138055"/>
            <ac:picMk id="170" creationId="{CC3B5F05-D110-47EC-A60A-C68B68F98140}"/>
          </ac:picMkLst>
        </pc:picChg>
        <pc:picChg chg="add mod">
          <ac:chgData name="CLARET, Igor" userId="20b5170b-c6b4-4909-b43b-2e0d6fa8cf86" providerId="ADAL" clId="{65E242E1-E871-43C6-B65B-86EFE3CD2A4F}" dt="2021-12-07T14:45:50.482" v="1"/>
          <ac:picMkLst>
            <pc:docMk/>
            <pc:sldMk cId="2522928220" sldId="2076138055"/>
            <ac:picMk id="181" creationId="{A08DBDAC-2A57-4BDF-B239-8CF1F3AC4344}"/>
          </ac:picMkLst>
        </pc:picChg>
        <pc:picChg chg="add mod">
          <ac:chgData name="CLARET, Igor" userId="20b5170b-c6b4-4909-b43b-2e0d6fa8cf86" providerId="ADAL" clId="{65E242E1-E871-43C6-B65B-86EFE3CD2A4F}" dt="2021-12-07T14:45:50.482" v="1"/>
          <ac:picMkLst>
            <pc:docMk/>
            <pc:sldMk cId="2522928220" sldId="2076138055"/>
            <ac:picMk id="188" creationId="{9CE34919-D70E-4CF3-9133-BD1BA94E1025}"/>
          </ac:picMkLst>
        </pc:picChg>
        <pc:picChg chg="add mod">
          <ac:chgData name="CLARET, Igor" userId="20b5170b-c6b4-4909-b43b-2e0d6fa8cf86" providerId="ADAL" clId="{65E242E1-E871-43C6-B65B-86EFE3CD2A4F}" dt="2021-12-07T14:45:50.482" v="1"/>
          <ac:picMkLst>
            <pc:docMk/>
            <pc:sldMk cId="2522928220" sldId="2076138055"/>
            <ac:picMk id="189" creationId="{51BE07DC-AF3F-4F4A-AC11-5F9CF3B97BF7}"/>
          </ac:picMkLst>
        </pc:picChg>
        <pc:picChg chg="add mod">
          <ac:chgData name="CLARET, Igor" userId="20b5170b-c6b4-4909-b43b-2e0d6fa8cf86" providerId="ADAL" clId="{65E242E1-E871-43C6-B65B-86EFE3CD2A4F}" dt="2021-12-07T14:45:50.482" v="1"/>
          <ac:picMkLst>
            <pc:docMk/>
            <pc:sldMk cId="2522928220" sldId="2076138055"/>
            <ac:picMk id="190" creationId="{61256DC0-1E52-4CED-8FE5-639FD9A9593D}"/>
          </ac:picMkLst>
        </pc:picChg>
        <pc:picChg chg="del">
          <ac:chgData name="CLARET, Igor" userId="20b5170b-c6b4-4909-b43b-2e0d6fa8cf86" providerId="ADAL" clId="{65E242E1-E871-43C6-B65B-86EFE3CD2A4F}" dt="2021-12-07T14:45:48.417" v="0" actId="21"/>
          <ac:picMkLst>
            <pc:docMk/>
            <pc:sldMk cId="2522928220" sldId="2076138055"/>
            <ac:picMk id="193" creationId="{E65119AE-0950-4469-AF3C-C13328B0B712}"/>
          </ac:picMkLst>
        </pc:picChg>
        <pc:picChg chg="del">
          <ac:chgData name="CLARET, Igor" userId="20b5170b-c6b4-4909-b43b-2e0d6fa8cf86" providerId="ADAL" clId="{65E242E1-E871-43C6-B65B-86EFE3CD2A4F}" dt="2021-12-07T14:45:48.417" v="0" actId="21"/>
          <ac:picMkLst>
            <pc:docMk/>
            <pc:sldMk cId="2522928220" sldId="2076138055"/>
            <ac:picMk id="194" creationId="{2873AB79-FC3D-4E5D-9F5B-94F686288E2D}"/>
          </ac:picMkLst>
        </pc:picChg>
        <pc:picChg chg="del">
          <ac:chgData name="CLARET, Igor" userId="20b5170b-c6b4-4909-b43b-2e0d6fa8cf86" providerId="ADAL" clId="{65E242E1-E871-43C6-B65B-86EFE3CD2A4F}" dt="2021-12-07T14:45:48.417" v="0" actId="21"/>
          <ac:picMkLst>
            <pc:docMk/>
            <pc:sldMk cId="2522928220" sldId="2076138055"/>
            <ac:picMk id="195" creationId="{C016819A-23AC-48AF-ACFD-11FB463D2932}"/>
          </ac:picMkLst>
        </pc:picChg>
        <pc:picChg chg="add mod">
          <ac:chgData name="CLARET, Igor" userId="20b5170b-c6b4-4909-b43b-2e0d6fa8cf86" providerId="ADAL" clId="{65E242E1-E871-43C6-B65B-86EFE3CD2A4F}" dt="2021-12-07T14:45:50.482" v="1"/>
          <ac:picMkLst>
            <pc:docMk/>
            <pc:sldMk cId="2522928220" sldId="2076138055"/>
            <ac:picMk id="196" creationId="{304901FB-5BE6-469E-A1D8-68AF23D9D0E0}"/>
          </ac:picMkLst>
        </pc:picChg>
        <pc:picChg chg="add mod">
          <ac:chgData name="CLARET, Igor" userId="20b5170b-c6b4-4909-b43b-2e0d6fa8cf86" providerId="ADAL" clId="{65E242E1-E871-43C6-B65B-86EFE3CD2A4F}" dt="2021-12-07T14:45:50.482" v="1"/>
          <ac:picMkLst>
            <pc:docMk/>
            <pc:sldMk cId="2522928220" sldId="2076138055"/>
            <ac:picMk id="202" creationId="{6EABC584-319D-4E11-8DCA-9B1D3ACF36E5}"/>
          </ac:picMkLst>
        </pc:picChg>
        <pc:picChg chg="add mod">
          <ac:chgData name="CLARET, Igor" userId="20b5170b-c6b4-4909-b43b-2e0d6fa8cf86" providerId="ADAL" clId="{65E242E1-E871-43C6-B65B-86EFE3CD2A4F}" dt="2021-12-07T14:45:50.482" v="1"/>
          <ac:picMkLst>
            <pc:docMk/>
            <pc:sldMk cId="2522928220" sldId="2076138055"/>
            <ac:picMk id="203" creationId="{132299F4-EDDB-4B53-B689-DA1D3A60AAF5}"/>
          </ac:picMkLst>
        </pc:picChg>
        <pc:picChg chg="add mod">
          <ac:chgData name="CLARET, Igor" userId="20b5170b-c6b4-4909-b43b-2e0d6fa8cf86" providerId="ADAL" clId="{65E242E1-E871-43C6-B65B-86EFE3CD2A4F}" dt="2021-12-07T14:45:50.482" v="1"/>
          <ac:picMkLst>
            <pc:docMk/>
            <pc:sldMk cId="2522928220" sldId="2076138055"/>
            <ac:picMk id="204" creationId="{57E6D418-2D84-4362-8622-BA6D99AC13C8}"/>
          </ac:picMkLst>
        </pc:picChg>
        <pc:picChg chg="add mod">
          <ac:chgData name="CLARET, Igor" userId="20b5170b-c6b4-4909-b43b-2e0d6fa8cf86" providerId="ADAL" clId="{65E242E1-E871-43C6-B65B-86EFE3CD2A4F}" dt="2021-12-07T14:45:50.482" v="1"/>
          <ac:picMkLst>
            <pc:docMk/>
            <pc:sldMk cId="2522928220" sldId="2076138055"/>
            <ac:picMk id="205" creationId="{C152F4B7-93A0-4015-8FB2-1F6B0D31315F}"/>
          </ac:picMkLst>
        </pc:picChg>
        <pc:picChg chg="add mod">
          <ac:chgData name="CLARET, Igor" userId="20b5170b-c6b4-4909-b43b-2e0d6fa8cf86" providerId="ADAL" clId="{65E242E1-E871-43C6-B65B-86EFE3CD2A4F}" dt="2021-12-07T14:45:50.482" v="1"/>
          <ac:picMkLst>
            <pc:docMk/>
            <pc:sldMk cId="2522928220" sldId="2076138055"/>
            <ac:picMk id="206" creationId="{3A01C63D-3ADC-4FE4-A1FE-436D5B143A9E}"/>
          </ac:picMkLst>
        </pc:picChg>
        <pc:cxnChg chg="del">
          <ac:chgData name="CLARET, Igor" userId="20b5170b-c6b4-4909-b43b-2e0d6fa8cf86" providerId="ADAL" clId="{65E242E1-E871-43C6-B65B-86EFE3CD2A4F}" dt="2021-12-07T14:45:48.417" v="0" actId="21"/>
          <ac:cxnSpMkLst>
            <pc:docMk/>
            <pc:sldMk cId="2522928220" sldId="2076138055"/>
            <ac:cxnSpMk id="5" creationId="{B517F733-2EA3-435E-9A4A-94162776BD42}"/>
          </ac:cxnSpMkLst>
        </pc:cxnChg>
        <pc:cxnChg chg="del">
          <ac:chgData name="CLARET, Igor" userId="20b5170b-c6b4-4909-b43b-2e0d6fa8cf86" providerId="ADAL" clId="{65E242E1-E871-43C6-B65B-86EFE3CD2A4F}" dt="2021-12-07T14:45:48.417" v="0" actId="21"/>
          <ac:cxnSpMkLst>
            <pc:docMk/>
            <pc:sldMk cId="2522928220" sldId="2076138055"/>
            <ac:cxnSpMk id="7" creationId="{89BEEAF8-87B8-45C1-A783-B1BDA98947EB}"/>
          </ac:cxnSpMkLst>
        </pc:cxnChg>
        <pc:cxnChg chg="del">
          <ac:chgData name="CLARET, Igor" userId="20b5170b-c6b4-4909-b43b-2e0d6fa8cf86" providerId="ADAL" clId="{65E242E1-E871-43C6-B65B-86EFE3CD2A4F}" dt="2021-12-07T14:45:48.417" v="0" actId="21"/>
          <ac:cxnSpMkLst>
            <pc:docMk/>
            <pc:sldMk cId="2522928220" sldId="2076138055"/>
            <ac:cxnSpMk id="31" creationId="{B5B81692-EBB4-4634-93FA-7F6F3762D8C0}"/>
          </ac:cxnSpMkLst>
        </pc:cxnChg>
        <pc:cxnChg chg="del">
          <ac:chgData name="CLARET, Igor" userId="20b5170b-c6b4-4909-b43b-2e0d6fa8cf86" providerId="ADAL" clId="{65E242E1-E871-43C6-B65B-86EFE3CD2A4F}" dt="2021-12-07T14:45:48.417" v="0" actId="21"/>
          <ac:cxnSpMkLst>
            <pc:docMk/>
            <pc:sldMk cId="2522928220" sldId="2076138055"/>
            <ac:cxnSpMk id="75" creationId="{0D41E203-E9FA-4EB7-BA5F-C3CBBD3275A6}"/>
          </ac:cxnSpMkLst>
        </pc:cxnChg>
        <pc:cxnChg chg="del">
          <ac:chgData name="CLARET, Igor" userId="20b5170b-c6b4-4909-b43b-2e0d6fa8cf86" providerId="ADAL" clId="{65E242E1-E871-43C6-B65B-86EFE3CD2A4F}" dt="2021-12-07T14:45:48.417" v="0" actId="21"/>
          <ac:cxnSpMkLst>
            <pc:docMk/>
            <pc:sldMk cId="2522928220" sldId="2076138055"/>
            <ac:cxnSpMk id="76" creationId="{128C8D16-ADA2-4960-8101-334AC69DE510}"/>
          </ac:cxnSpMkLst>
        </pc:cxnChg>
        <pc:cxnChg chg="del">
          <ac:chgData name="CLARET, Igor" userId="20b5170b-c6b4-4909-b43b-2e0d6fa8cf86" providerId="ADAL" clId="{65E242E1-E871-43C6-B65B-86EFE3CD2A4F}" dt="2021-12-07T14:45:48.417" v="0" actId="21"/>
          <ac:cxnSpMkLst>
            <pc:docMk/>
            <pc:sldMk cId="2522928220" sldId="2076138055"/>
            <ac:cxnSpMk id="100" creationId="{33EBD3A4-36E2-4943-BF3E-585F5CC25477}"/>
          </ac:cxnSpMkLst>
        </pc:cxnChg>
        <pc:cxnChg chg="del">
          <ac:chgData name="CLARET, Igor" userId="20b5170b-c6b4-4909-b43b-2e0d6fa8cf86" providerId="ADAL" clId="{65E242E1-E871-43C6-B65B-86EFE3CD2A4F}" dt="2021-12-07T14:45:48.417" v="0" actId="21"/>
          <ac:cxnSpMkLst>
            <pc:docMk/>
            <pc:sldMk cId="2522928220" sldId="2076138055"/>
            <ac:cxnSpMk id="105" creationId="{192F9C4F-7595-4811-8E52-F751904E3583}"/>
          </ac:cxnSpMkLst>
        </pc:cxnChg>
        <pc:cxnChg chg="del">
          <ac:chgData name="CLARET, Igor" userId="20b5170b-c6b4-4909-b43b-2e0d6fa8cf86" providerId="ADAL" clId="{65E242E1-E871-43C6-B65B-86EFE3CD2A4F}" dt="2021-12-07T14:45:48.417" v="0" actId="21"/>
          <ac:cxnSpMkLst>
            <pc:docMk/>
            <pc:sldMk cId="2522928220" sldId="2076138055"/>
            <ac:cxnSpMk id="108" creationId="{00E3BBBB-D589-4572-8C9E-C5C1CAEE756F}"/>
          </ac:cxnSpMkLst>
        </pc:cxnChg>
        <pc:cxnChg chg="del">
          <ac:chgData name="CLARET, Igor" userId="20b5170b-c6b4-4909-b43b-2e0d6fa8cf86" providerId="ADAL" clId="{65E242E1-E871-43C6-B65B-86EFE3CD2A4F}" dt="2021-12-07T14:45:48.417" v="0" actId="21"/>
          <ac:cxnSpMkLst>
            <pc:docMk/>
            <pc:sldMk cId="2522928220" sldId="2076138055"/>
            <ac:cxnSpMk id="111" creationId="{2475484D-53CD-4781-BB31-BE30CF1F4380}"/>
          </ac:cxnSpMkLst>
        </pc:cxnChg>
        <pc:cxnChg chg="del">
          <ac:chgData name="CLARET, Igor" userId="20b5170b-c6b4-4909-b43b-2e0d6fa8cf86" providerId="ADAL" clId="{65E242E1-E871-43C6-B65B-86EFE3CD2A4F}" dt="2021-12-07T14:45:48.417" v="0" actId="21"/>
          <ac:cxnSpMkLst>
            <pc:docMk/>
            <pc:sldMk cId="2522928220" sldId="2076138055"/>
            <ac:cxnSpMk id="118" creationId="{9113CD00-C647-4BCD-83CF-1008FB2F6DF9}"/>
          </ac:cxnSpMkLst>
        </pc:cxnChg>
        <pc:cxnChg chg="del">
          <ac:chgData name="CLARET, Igor" userId="20b5170b-c6b4-4909-b43b-2e0d6fa8cf86" providerId="ADAL" clId="{65E242E1-E871-43C6-B65B-86EFE3CD2A4F}" dt="2021-12-07T14:45:48.417" v="0" actId="21"/>
          <ac:cxnSpMkLst>
            <pc:docMk/>
            <pc:sldMk cId="2522928220" sldId="2076138055"/>
            <ac:cxnSpMk id="126" creationId="{09074085-E101-49C5-8C86-21DA4F67DD3C}"/>
          </ac:cxnSpMkLst>
        </pc:cxnChg>
        <pc:cxnChg chg="add mod">
          <ac:chgData name="CLARET, Igor" userId="20b5170b-c6b4-4909-b43b-2e0d6fa8cf86" providerId="ADAL" clId="{65E242E1-E871-43C6-B65B-86EFE3CD2A4F}" dt="2021-12-07T14:45:50.482" v="1"/>
          <ac:cxnSpMkLst>
            <pc:docMk/>
            <pc:sldMk cId="2522928220" sldId="2076138055"/>
            <ac:cxnSpMk id="134" creationId="{9645DFAA-42D7-4746-A861-D60CB481FF5B}"/>
          </ac:cxnSpMkLst>
        </pc:cxnChg>
        <pc:cxnChg chg="add mod">
          <ac:chgData name="CLARET, Igor" userId="20b5170b-c6b4-4909-b43b-2e0d6fa8cf86" providerId="ADAL" clId="{65E242E1-E871-43C6-B65B-86EFE3CD2A4F}" dt="2021-12-07T14:45:50.482" v="1"/>
          <ac:cxnSpMkLst>
            <pc:docMk/>
            <pc:sldMk cId="2522928220" sldId="2076138055"/>
            <ac:cxnSpMk id="138" creationId="{BD795DA9-9487-47D2-AE90-F3AAE871F6CF}"/>
          </ac:cxnSpMkLst>
        </pc:cxnChg>
        <pc:cxnChg chg="del">
          <ac:chgData name="CLARET, Igor" userId="20b5170b-c6b4-4909-b43b-2e0d6fa8cf86" providerId="ADAL" clId="{65E242E1-E871-43C6-B65B-86EFE3CD2A4F}" dt="2021-12-07T14:45:48.417" v="0" actId="21"/>
          <ac:cxnSpMkLst>
            <pc:docMk/>
            <pc:sldMk cId="2522928220" sldId="2076138055"/>
            <ac:cxnSpMk id="139" creationId="{8CA1875F-5AE5-445F-86F9-EEF6F9671506}"/>
          </ac:cxnSpMkLst>
        </pc:cxnChg>
        <pc:cxnChg chg="add mod">
          <ac:chgData name="CLARET, Igor" userId="20b5170b-c6b4-4909-b43b-2e0d6fa8cf86" providerId="ADAL" clId="{65E242E1-E871-43C6-B65B-86EFE3CD2A4F}" dt="2021-12-07T14:45:50.482" v="1"/>
          <ac:cxnSpMkLst>
            <pc:docMk/>
            <pc:sldMk cId="2522928220" sldId="2076138055"/>
            <ac:cxnSpMk id="147" creationId="{89233F77-BC74-4C7F-A189-8EE02D531E54}"/>
          </ac:cxnSpMkLst>
        </pc:cxnChg>
        <pc:cxnChg chg="add mod">
          <ac:chgData name="CLARET, Igor" userId="20b5170b-c6b4-4909-b43b-2e0d6fa8cf86" providerId="ADAL" clId="{65E242E1-E871-43C6-B65B-86EFE3CD2A4F}" dt="2021-12-07T14:45:50.482" v="1"/>
          <ac:cxnSpMkLst>
            <pc:docMk/>
            <pc:sldMk cId="2522928220" sldId="2076138055"/>
            <ac:cxnSpMk id="149" creationId="{E7BFF466-6338-4627-B0F5-2ED119AE288C}"/>
          </ac:cxnSpMkLst>
        </pc:cxnChg>
        <pc:cxnChg chg="add mod">
          <ac:chgData name="CLARET, Igor" userId="20b5170b-c6b4-4909-b43b-2e0d6fa8cf86" providerId="ADAL" clId="{65E242E1-E871-43C6-B65B-86EFE3CD2A4F}" dt="2021-12-07T14:45:50.482" v="1"/>
          <ac:cxnSpMkLst>
            <pc:docMk/>
            <pc:sldMk cId="2522928220" sldId="2076138055"/>
            <ac:cxnSpMk id="150" creationId="{6B89BA70-5413-473F-83E0-C4136597772A}"/>
          </ac:cxnSpMkLst>
        </pc:cxnChg>
        <pc:cxnChg chg="add mod">
          <ac:chgData name="CLARET, Igor" userId="20b5170b-c6b4-4909-b43b-2e0d6fa8cf86" providerId="ADAL" clId="{65E242E1-E871-43C6-B65B-86EFE3CD2A4F}" dt="2021-12-07T14:45:50.482" v="1"/>
          <ac:cxnSpMkLst>
            <pc:docMk/>
            <pc:sldMk cId="2522928220" sldId="2076138055"/>
            <ac:cxnSpMk id="166" creationId="{CDEFB0D5-3BE7-4815-9BB3-B18764F72891}"/>
          </ac:cxnSpMkLst>
        </pc:cxnChg>
        <pc:cxnChg chg="add mod">
          <ac:chgData name="CLARET, Igor" userId="20b5170b-c6b4-4909-b43b-2e0d6fa8cf86" providerId="ADAL" clId="{65E242E1-E871-43C6-B65B-86EFE3CD2A4F}" dt="2021-12-07T14:45:50.482" v="1"/>
          <ac:cxnSpMkLst>
            <pc:docMk/>
            <pc:sldMk cId="2522928220" sldId="2076138055"/>
            <ac:cxnSpMk id="171" creationId="{AF69924D-EFA1-4DF0-A2B9-9E2D162510E8}"/>
          </ac:cxnSpMkLst>
        </pc:cxnChg>
        <pc:cxnChg chg="add mod">
          <ac:chgData name="CLARET, Igor" userId="20b5170b-c6b4-4909-b43b-2e0d6fa8cf86" providerId="ADAL" clId="{65E242E1-E871-43C6-B65B-86EFE3CD2A4F}" dt="2021-12-07T14:45:50.482" v="1"/>
          <ac:cxnSpMkLst>
            <pc:docMk/>
            <pc:sldMk cId="2522928220" sldId="2076138055"/>
            <ac:cxnSpMk id="172" creationId="{FC63DBFC-91CC-42B9-A797-DEC771E98860}"/>
          </ac:cxnSpMkLst>
        </pc:cxnChg>
        <pc:cxnChg chg="add mod">
          <ac:chgData name="CLARET, Igor" userId="20b5170b-c6b4-4909-b43b-2e0d6fa8cf86" providerId="ADAL" clId="{65E242E1-E871-43C6-B65B-86EFE3CD2A4F}" dt="2021-12-07T14:45:50.482" v="1"/>
          <ac:cxnSpMkLst>
            <pc:docMk/>
            <pc:sldMk cId="2522928220" sldId="2076138055"/>
            <ac:cxnSpMk id="173" creationId="{92998F5F-3FBC-45D3-AF5A-42D62655C685}"/>
          </ac:cxnSpMkLst>
        </pc:cxnChg>
        <pc:cxnChg chg="add mod">
          <ac:chgData name="CLARET, Igor" userId="20b5170b-c6b4-4909-b43b-2e0d6fa8cf86" providerId="ADAL" clId="{65E242E1-E871-43C6-B65B-86EFE3CD2A4F}" dt="2021-12-07T14:45:50.482" v="1"/>
          <ac:cxnSpMkLst>
            <pc:docMk/>
            <pc:sldMk cId="2522928220" sldId="2076138055"/>
            <ac:cxnSpMk id="177" creationId="{C02FD1E1-F8C5-40C0-92A5-87C1425DDA30}"/>
          </ac:cxnSpMkLst>
        </pc:cxnChg>
        <pc:cxnChg chg="add mod">
          <ac:chgData name="CLARET, Igor" userId="20b5170b-c6b4-4909-b43b-2e0d6fa8cf86" providerId="ADAL" clId="{65E242E1-E871-43C6-B65B-86EFE3CD2A4F}" dt="2021-12-07T14:45:50.482" v="1"/>
          <ac:cxnSpMkLst>
            <pc:docMk/>
            <pc:sldMk cId="2522928220" sldId="2076138055"/>
            <ac:cxnSpMk id="178" creationId="{05BAF686-AF9D-4146-9826-49020A970CC4}"/>
          </ac:cxnSpMkLst>
        </pc:cxnChg>
        <pc:cxnChg chg="add mod">
          <ac:chgData name="CLARET, Igor" userId="20b5170b-c6b4-4909-b43b-2e0d6fa8cf86" providerId="ADAL" clId="{65E242E1-E871-43C6-B65B-86EFE3CD2A4F}" dt="2021-12-07T14:45:50.482" v="1"/>
          <ac:cxnSpMkLst>
            <pc:docMk/>
            <pc:sldMk cId="2522928220" sldId="2076138055"/>
            <ac:cxnSpMk id="180" creationId="{80BAE5C4-BE73-40F0-9E57-4464E4E54584}"/>
          </ac:cxnSpMkLst>
        </pc:cxnChg>
        <pc:cxnChg chg="add mod">
          <ac:chgData name="CLARET, Igor" userId="20b5170b-c6b4-4909-b43b-2e0d6fa8cf86" providerId="ADAL" clId="{65E242E1-E871-43C6-B65B-86EFE3CD2A4F}" dt="2021-12-07T14:45:50.482" v="1"/>
          <ac:cxnSpMkLst>
            <pc:docMk/>
            <pc:sldMk cId="2522928220" sldId="2076138055"/>
            <ac:cxnSpMk id="208" creationId="{7D2A5677-C9F1-4763-A511-5A7DBBD58937}"/>
          </ac:cxnSpMkLst>
        </pc:cxnChg>
        <pc:cxnChg chg="add mod">
          <ac:chgData name="CLARET, Igor" userId="20b5170b-c6b4-4909-b43b-2e0d6fa8cf86" providerId="ADAL" clId="{65E242E1-E871-43C6-B65B-86EFE3CD2A4F}" dt="2021-12-07T14:45:50.482" v="1"/>
          <ac:cxnSpMkLst>
            <pc:docMk/>
            <pc:sldMk cId="2522928220" sldId="2076138055"/>
            <ac:cxnSpMk id="209" creationId="{21D7B364-BF68-4A75-85E7-E0DE77C7C1A8}"/>
          </ac:cxnSpMkLst>
        </pc:cxnChg>
        <pc:cxnChg chg="add mod">
          <ac:chgData name="CLARET, Igor" userId="20b5170b-c6b4-4909-b43b-2e0d6fa8cf86" providerId="ADAL" clId="{65E242E1-E871-43C6-B65B-86EFE3CD2A4F}" dt="2021-12-07T14:45:50.482" v="1"/>
          <ac:cxnSpMkLst>
            <pc:docMk/>
            <pc:sldMk cId="2522928220" sldId="2076138055"/>
            <ac:cxnSpMk id="212" creationId="{116F2B30-67E5-47B8-8441-1787CFFA02A1}"/>
          </ac:cxnSpMkLst>
        </pc:cxnChg>
        <pc:cxnChg chg="add mod">
          <ac:chgData name="CLARET, Igor" userId="20b5170b-c6b4-4909-b43b-2e0d6fa8cf86" providerId="ADAL" clId="{65E242E1-E871-43C6-B65B-86EFE3CD2A4F}" dt="2021-12-07T14:45:50.482" v="1"/>
          <ac:cxnSpMkLst>
            <pc:docMk/>
            <pc:sldMk cId="2522928220" sldId="2076138055"/>
            <ac:cxnSpMk id="213" creationId="{386A20CB-197A-482F-ACF6-599E56D326B9}"/>
          </ac:cxnSpMkLst>
        </pc:cxnChg>
        <pc:cxnChg chg="add mod">
          <ac:chgData name="CLARET, Igor" userId="20b5170b-c6b4-4909-b43b-2e0d6fa8cf86" providerId="ADAL" clId="{65E242E1-E871-43C6-B65B-86EFE3CD2A4F}" dt="2021-12-07T14:45:50.482" v="1"/>
          <ac:cxnSpMkLst>
            <pc:docMk/>
            <pc:sldMk cId="2522928220" sldId="2076138055"/>
            <ac:cxnSpMk id="214" creationId="{87353E02-A542-41CC-A16C-5A6D56E51152}"/>
          </ac:cxnSpMkLst>
        </pc:cxnChg>
        <pc:cxnChg chg="del">
          <ac:chgData name="CLARET, Igor" userId="20b5170b-c6b4-4909-b43b-2e0d6fa8cf86" providerId="ADAL" clId="{65E242E1-E871-43C6-B65B-86EFE3CD2A4F}" dt="2021-12-07T14:45:48.417" v="0" actId="21"/>
          <ac:cxnSpMkLst>
            <pc:docMk/>
            <pc:sldMk cId="2522928220" sldId="2076138055"/>
            <ac:cxnSpMk id="238" creationId="{1029C927-BCA6-4340-AB9A-76EDD5E85B83}"/>
          </ac:cxnSpMkLst>
        </pc:cxnChg>
        <pc:cxnChg chg="del">
          <ac:chgData name="CLARET, Igor" userId="20b5170b-c6b4-4909-b43b-2e0d6fa8cf86" providerId="ADAL" clId="{65E242E1-E871-43C6-B65B-86EFE3CD2A4F}" dt="2021-12-07T14:45:48.417" v="0" actId="21"/>
          <ac:cxnSpMkLst>
            <pc:docMk/>
            <pc:sldMk cId="2522928220" sldId="2076138055"/>
            <ac:cxnSpMk id="248" creationId="{51FC3B8C-A813-4CCD-924D-2583BA48120D}"/>
          </ac:cxnSpMkLst>
        </pc:cxnChg>
        <pc:cxnChg chg="del">
          <ac:chgData name="CLARET, Igor" userId="20b5170b-c6b4-4909-b43b-2e0d6fa8cf86" providerId="ADAL" clId="{65E242E1-E871-43C6-B65B-86EFE3CD2A4F}" dt="2021-12-07T14:45:48.417" v="0" actId="21"/>
          <ac:cxnSpMkLst>
            <pc:docMk/>
            <pc:sldMk cId="2522928220" sldId="2076138055"/>
            <ac:cxnSpMk id="253" creationId="{9A4E2220-0D3A-4A58-AA20-57979EBA092F}"/>
          </ac:cxnSpMkLst>
        </pc:cxnChg>
        <pc:cxnChg chg="del">
          <ac:chgData name="CLARET, Igor" userId="20b5170b-c6b4-4909-b43b-2e0d6fa8cf86" providerId="ADAL" clId="{65E242E1-E871-43C6-B65B-86EFE3CD2A4F}" dt="2021-12-07T14:45:48.417" v="0" actId="21"/>
          <ac:cxnSpMkLst>
            <pc:docMk/>
            <pc:sldMk cId="2522928220" sldId="2076138055"/>
            <ac:cxnSpMk id="260" creationId="{1A16EB67-400B-4BF2-B73E-4B378A4A659F}"/>
          </ac:cxnSpMkLst>
        </pc:cxnChg>
        <pc:cxnChg chg="del">
          <ac:chgData name="CLARET, Igor" userId="20b5170b-c6b4-4909-b43b-2e0d6fa8cf86" providerId="ADAL" clId="{65E242E1-E871-43C6-B65B-86EFE3CD2A4F}" dt="2021-12-07T14:45:48.417" v="0" actId="21"/>
          <ac:cxnSpMkLst>
            <pc:docMk/>
            <pc:sldMk cId="2522928220" sldId="2076138055"/>
            <ac:cxnSpMk id="264" creationId="{1527ABE6-78B4-4E77-9286-B023186B394C}"/>
          </ac:cxnSpMkLst>
        </pc:cxnChg>
      </pc:sldChg>
    </pc:docChg>
  </pc:docChgLst>
  <pc:docChgLst>
    <pc:chgData name="Stroe, Bogdan-Mihai" userId="S::bogdan-mihai.stroe@capgemini.com::f74f4c0f-3a26-4fdc-8406-f532fd7d1763" providerId="AD" clId="Web-{911CC625-3A32-1EC9-1B3D-0D898C98C332}"/>
    <pc:docChg chg="mod modSld">
      <pc:chgData name="Stroe, Bogdan-Mihai" userId="S::bogdan-mihai.stroe@capgemini.com::f74f4c0f-3a26-4fdc-8406-f532fd7d1763" providerId="AD" clId="Web-{911CC625-3A32-1EC9-1B3D-0D898C98C332}" dt="2022-01-07T11:42:11.752" v="11"/>
      <pc:docMkLst>
        <pc:docMk/>
      </pc:docMkLst>
      <pc:sldChg chg="addCm">
        <pc:chgData name="Stroe, Bogdan-Mihai" userId="S::bogdan-mihai.stroe@capgemini.com::f74f4c0f-3a26-4fdc-8406-f532fd7d1763" providerId="AD" clId="Web-{911CC625-3A32-1EC9-1B3D-0D898C98C332}" dt="2022-01-07T11:14:26.119" v="3"/>
        <pc:sldMkLst>
          <pc:docMk/>
          <pc:sldMk cId="2522928220" sldId="2076138055"/>
        </pc:sldMkLst>
      </pc:sldChg>
      <pc:sldChg chg="modSp addCm modCm">
        <pc:chgData name="Stroe, Bogdan-Mihai" userId="S::bogdan-mihai.stroe@capgemini.com::f74f4c0f-3a26-4fdc-8406-f532fd7d1763" providerId="AD" clId="Web-{911CC625-3A32-1EC9-1B3D-0D898C98C332}" dt="2022-01-07T11:31:19.293" v="9"/>
        <pc:sldMkLst>
          <pc:docMk/>
          <pc:sldMk cId="1705275103" sldId="2076138056"/>
        </pc:sldMkLst>
        <pc:spChg chg="mod">
          <ac:chgData name="Stroe, Bogdan-Mihai" userId="S::bogdan-mihai.stroe@capgemini.com::f74f4c0f-3a26-4fdc-8406-f532fd7d1763" providerId="AD" clId="Web-{911CC625-3A32-1EC9-1B3D-0D898C98C332}" dt="2022-01-07T11:25:47.407" v="7" actId="20577"/>
          <ac:spMkLst>
            <pc:docMk/>
            <pc:sldMk cId="1705275103" sldId="2076138056"/>
            <ac:spMk id="270" creationId="{00000000-0000-0000-0000-000000000000}"/>
          </ac:spMkLst>
        </pc:spChg>
      </pc:sldChg>
      <pc:sldChg chg="modSp">
        <pc:chgData name="Stroe, Bogdan-Mihai" userId="S::bogdan-mihai.stroe@capgemini.com::f74f4c0f-3a26-4fdc-8406-f532fd7d1763" providerId="AD" clId="Web-{911CC625-3A32-1EC9-1B3D-0D898C98C332}" dt="2022-01-07T11:08:56.608" v="1" actId="20577"/>
        <pc:sldMkLst>
          <pc:docMk/>
          <pc:sldMk cId="124223660" sldId="2076138058"/>
        </pc:sldMkLst>
        <pc:spChg chg="mod">
          <ac:chgData name="Stroe, Bogdan-Mihai" userId="S::bogdan-mihai.stroe@capgemini.com::f74f4c0f-3a26-4fdc-8406-f532fd7d1763" providerId="AD" clId="Web-{911CC625-3A32-1EC9-1B3D-0D898C98C332}" dt="2022-01-07T11:08:56.608" v="1" actId="20577"/>
          <ac:spMkLst>
            <pc:docMk/>
            <pc:sldMk cId="124223660" sldId="2076138058"/>
            <ac:spMk id="88" creationId="{6D608C84-7480-49D4-9DC7-29C62EFD79E8}"/>
          </ac:spMkLst>
        </pc:spChg>
      </pc:sldChg>
      <pc:sldChg chg="addCm modCm">
        <pc:chgData name="Stroe, Bogdan-Mihai" userId="S::bogdan-mihai.stroe@capgemini.com::f74f4c0f-3a26-4fdc-8406-f532fd7d1763" providerId="AD" clId="Web-{911CC625-3A32-1EC9-1B3D-0D898C98C332}" dt="2022-01-07T11:42:11.752" v="11"/>
        <pc:sldMkLst>
          <pc:docMk/>
          <pc:sldMk cId="3623337184" sldId="2076138060"/>
        </pc:sldMkLst>
      </pc:sldChg>
    </pc:docChg>
  </pc:docChgLst>
  <pc:docChgLst>
    <pc:chgData name="LEBREQUIER, Thomas" userId="S::thomas.lebrequier@capgemini.com::145c66f3-8d08-420b-94c1-7296a1a3dcae" providerId="AD" clId="Web-{CEEDB045-5BAB-4698-AA20-0CF7E7CEB064}"/>
    <pc:docChg chg="addSld modSld">
      <pc:chgData name="LEBREQUIER, Thomas" userId="S::thomas.lebrequier@capgemini.com::145c66f3-8d08-420b-94c1-7296a1a3dcae" providerId="AD" clId="Web-{CEEDB045-5BAB-4698-AA20-0CF7E7CEB064}" dt="2021-11-05T08:49:13.061" v="150" actId="1076"/>
      <pc:docMkLst>
        <pc:docMk/>
      </pc:docMkLst>
      <pc:sldChg chg="addSp delSp modSp add replId">
        <pc:chgData name="LEBREQUIER, Thomas" userId="S::thomas.lebrequier@capgemini.com::145c66f3-8d08-420b-94c1-7296a1a3dcae" providerId="AD" clId="Web-{CEEDB045-5BAB-4698-AA20-0CF7E7CEB064}" dt="2021-11-05T08:49:13.061" v="150" actId="1076"/>
        <pc:sldMkLst>
          <pc:docMk/>
          <pc:sldMk cId="4244412597" sldId="2076138053"/>
        </pc:sldMkLst>
        <pc:spChg chg="del">
          <ac:chgData name="LEBREQUIER, Thomas" userId="S::thomas.lebrequier@capgemini.com::145c66f3-8d08-420b-94c1-7296a1a3dcae" providerId="AD" clId="Web-{CEEDB045-5BAB-4698-AA20-0CF7E7CEB064}" dt="2021-11-05T07:38:09.448" v="42"/>
          <ac:spMkLst>
            <pc:docMk/>
            <pc:sldMk cId="4244412597" sldId="2076138053"/>
            <ac:spMk id="2" creationId="{F9D58598-C353-40A7-9B85-8F3F11D4067E}"/>
          </ac:spMkLst>
        </pc:spChg>
        <pc:spChg chg="del">
          <ac:chgData name="LEBREQUIER, Thomas" userId="S::thomas.lebrequier@capgemini.com::145c66f3-8d08-420b-94c1-7296a1a3dcae" providerId="AD" clId="Web-{CEEDB045-5BAB-4698-AA20-0CF7E7CEB064}" dt="2021-11-05T07:38:05.917" v="39"/>
          <ac:spMkLst>
            <pc:docMk/>
            <pc:sldMk cId="4244412597" sldId="2076138053"/>
            <ac:spMk id="3" creationId="{851832B5-CE87-4BF5-B72B-8D464135DA0A}"/>
          </ac:spMkLst>
        </pc:spChg>
        <pc:spChg chg="add del mod">
          <ac:chgData name="LEBREQUIER, Thomas" userId="S::thomas.lebrequier@capgemini.com::145c66f3-8d08-420b-94c1-7296a1a3dcae" providerId="AD" clId="Web-{CEEDB045-5BAB-4698-AA20-0CF7E7CEB064}" dt="2021-11-05T07:57:07.885" v="141"/>
          <ac:spMkLst>
            <pc:docMk/>
            <pc:sldMk cId="4244412597" sldId="2076138053"/>
            <ac:spMk id="6" creationId="{8D0C05DB-17B6-4839-80FC-FDF98E5B0B74}"/>
          </ac:spMkLst>
        </pc:spChg>
        <pc:spChg chg="del">
          <ac:chgData name="LEBREQUIER, Thomas" userId="S::thomas.lebrequier@capgemini.com::145c66f3-8d08-420b-94c1-7296a1a3dcae" providerId="AD" clId="Web-{CEEDB045-5BAB-4698-AA20-0CF7E7CEB064}" dt="2021-11-05T07:38:05.917" v="31"/>
          <ac:spMkLst>
            <pc:docMk/>
            <pc:sldMk cId="4244412597" sldId="2076138053"/>
            <ac:spMk id="13" creationId="{65DFDDA7-03EC-463D-9072-08E17D8254E4}"/>
          </ac:spMkLst>
        </pc:spChg>
        <pc:spChg chg="mod">
          <ac:chgData name="LEBREQUIER, Thomas" userId="S::thomas.lebrequier@capgemini.com::145c66f3-8d08-420b-94c1-7296a1a3dcae" providerId="AD" clId="Web-{CEEDB045-5BAB-4698-AA20-0CF7E7CEB064}" dt="2021-11-05T08:49:13.061" v="150" actId="1076"/>
          <ac:spMkLst>
            <pc:docMk/>
            <pc:sldMk cId="4244412597" sldId="2076138053"/>
            <ac:spMk id="59" creationId="{DA51D36A-7D75-4843-A3F0-0D8D0F870A92}"/>
          </ac:spMkLst>
        </pc:spChg>
        <pc:spChg chg="mod">
          <ac:chgData name="LEBREQUIER, Thomas" userId="S::thomas.lebrequier@capgemini.com::145c66f3-8d08-420b-94c1-7296a1a3dcae" providerId="AD" clId="Web-{CEEDB045-5BAB-4698-AA20-0CF7E7CEB064}" dt="2021-11-05T08:49:07.405" v="147" actId="1076"/>
          <ac:spMkLst>
            <pc:docMk/>
            <pc:sldMk cId="4244412597" sldId="2076138053"/>
            <ac:spMk id="60" creationId="{2D954666-473F-4652-A8F3-CFCC6A43E36A}"/>
          </ac:spMkLst>
        </pc:spChg>
        <pc:spChg chg="del">
          <ac:chgData name="LEBREQUIER, Thomas" userId="S::thomas.lebrequier@capgemini.com::145c66f3-8d08-420b-94c1-7296a1a3dcae" providerId="AD" clId="Web-{CEEDB045-5BAB-4698-AA20-0CF7E7CEB064}" dt="2021-11-05T07:38:05.917" v="41"/>
          <ac:spMkLst>
            <pc:docMk/>
            <pc:sldMk cId="4244412597" sldId="2076138053"/>
            <ac:spMk id="64" creationId="{F5BEAC47-C94C-4241-88D2-5301BB933953}"/>
          </ac:spMkLst>
        </pc:spChg>
        <pc:spChg chg="del">
          <ac:chgData name="LEBREQUIER, Thomas" userId="S::thomas.lebrequier@capgemini.com::145c66f3-8d08-420b-94c1-7296a1a3dcae" providerId="AD" clId="Web-{CEEDB045-5BAB-4698-AA20-0CF7E7CEB064}" dt="2021-11-05T07:38:05.917" v="34"/>
          <ac:spMkLst>
            <pc:docMk/>
            <pc:sldMk cId="4244412597" sldId="2076138053"/>
            <ac:spMk id="78" creationId="{65699859-6F88-4478-B8C7-7F988ABE4179}"/>
          </ac:spMkLst>
        </pc:spChg>
        <pc:spChg chg="mod">
          <ac:chgData name="LEBREQUIER, Thomas" userId="S::thomas.lebrequier@capgemini.com::145c66f3-8d08-420b-94c1-7296a1a3dcae" providerId="AD" clId="Web-{CEEDB045-5BAB-4698-AA20-0CF7E7CEB064}" dt="2021-11-05T07:51:57.205" v="85" actId="20577"/>
          <ac:spMkLst>
            <pc:docMk/>
            <pc:sldMk cId="4244412597" sldId="2076138053"/>
            <ac:spMk id="82" creationId="{D342F420-5859-4D90-AE26-23B370622F93}"/>
          </ac:spMkLst>
        </pc:spChg>
        <pc:spChg chg="del">
          <ac:chgData name="LEBREQUIER, Thomas" userId="S::thomas.lebrequier@capgemini.com::145c66f3-8d08-420b-94c1-7296a1a3dcae" providerId="AD" clId="Web-{CEEDB045-5BAB-4698-AA20-0CF7E7CEB064}" dt="2021-11-05T07:38:05.917" v="38"/>
          <ac:spMkLst>
            <pc:docMk/>
            <pc:sldMk cId="4244412597" sldId="2076138053"/>
            <ac:spMk id="87" creationId="{E19AB8E3-FD1C-4F95-8A8A-6928FE95E92A}"/>
          </ac:spMkLst>
        </pc:spChg>
        <pc:spChg chg="del">
          <ac:chgData name="LEBREQUIER, Thomas" userId="S::thomas.lebrequier@capgemini.com::145c66f3-8d08-420b-94c1-7296a1a3dcae" providerId="AD" clId="Web-{CEEDB045-5BAB-4698-AA20-0CF7E7CEB064}" dt="2021-11-05T07:38:05.917" v="37"/>
          <ac:spMkLst>
            <pc:docMk/>
            <pc:sldMk cId="4244412597" sldId="2076138053"/>
            <ac:spMk id="88" creationId="{6D608C84-7480-49D4-9DC7-29C62EFD79E8}"/>
          </ac:spMkLst>
        </pc:spChg>
        <pc:spChg chg="del">
          <ac:chgData name="LEBREQUIER, Thomas" userId="S::thomas.lebrequier@capgemini.com::145c66f3-8d08-420b-94c1-7296a1a3dcae" providerId="AD" clId="Web-{CEEDB045-5BAB-4698-AA20-0CF7E7CEB064}" dt="2021-11-05T07:38:05.917" v="30"/>
          <ac:spMkLst>
            <pc:docMk/>
            <pc:sldMk cId="4244412597" sldId="2076138053"/>
            <ac:spMk id="101" creationId="{390838AE-52BE-437D-B171-1761D94A48BD}"/>
          </ac:spMkLst>
        </pc:spChg>
        <pc:spChg chg="del">
          <ac:chgData name="LEBREQUIER, Thomas" userId="S::thomas.lebrequier@capgemini.com::145c66f3-8d08-420b-94c1-7296a1a3dcae" providerId="AD" clId="Web-{CEEDB045-5BAB-4698-AA20-0CF7E7CEB064}" dt="2021-11-05T07:38:05.917" v="33"/>
          <ac:spMkLst>
            <pc:docMk/>
            <pc:sldMk cId="4244412597" sldId="2076138053"/>
            <ac:spMk id="104" creationId="{7D406C7D-D10D-4204-8BB0-E810ECDE91C8}"/>
          </ac:spMkLst>
        </pc:spChg>
        <pc:spChg chg="del">
          <ac:chgData name="LEBREQUIER, Thomas" userId="S::thomas.lebrequier@capgemini.com::145c66f3-8d08-420b-94c1-7296a1a3dcae" providerId="AD" clId="Web-{CEEDB045-5BAB-4698-AA20-0CF7E7CEB064}" dt="2021-11-05T07:37:59.354" v="26"/>
          <ac:spMkLst>
            <pc:docMk/>
            <pc:sldMk cId="4244412597" sldId="2076138053"/>
            <ac:spMk id="121" creationId="{B0057A67-AFAF-4176-8FE8-1E5B757A76B0}"/>
          </ac:spMkLst>
        </pc:spChg>
        <pc:spChg chg="del mod">
          <ac:chgData name="LEBREQUIER, Thomas" userId="S::thomas.lebrequier@capgemini.com::145c66f3-8d08-420b-94c1-7296a1a3dcae" providerId="AD" clId="Web-{CEEDB045-5BAB-4698-AA20-0CF7E7CEB064}" dt="2021-11-05T07:37:57.589" v="24"/>
          <ac:spMkLst>
            <pc:docMk/>
            <pc:sldMk cId="4244412597" sldId="2076138053"/>
            <ac:spMk id="123" creationId="{D729801B-0935-4E6D-97F6-00159864F232}"/>
          </ac:spMkLst>
        </pc:spChg>
        <pc:spChg chg="del mod">
          <ac:chgData name="LEBREQUIER, Thomas" userId="S::thomas.lebrequier@capgemini.com::145c66f3-8d08-420b-94c1-7296a1a3dcae" providerId="AD" clId="Web-{CEEDB045-5BAB-4698-AA20-0CF7E7CEB064}" dt="2021-11-05T07:38:05.917" v="32"/>
          <ac:spMkLst>
            <pc:docMk/>
            <pc:sldMk cId="4244412597" sldId="2076138053"/>
            <ac:spMk id="127" creationId="{6A3CD5CC-3994-4392-AC34-EA8610429697}"/>
          </ac:spMkLst>
        </pc:spChg>
        <pc:spChg chg="del">
          <ac:chgData name="LEBREQUIER, Thomas" userId="S::thomas.lebrequier@capgemini.com::145c66f3-8d08-420b-94c1-7296a1a3dcae" providerId="AD" clId="Web-{CEEDB045-5BAB-4698-AA20-0CF7E7CEB064}" dt="2021-11-05T07:38:00.323" v="27"/>
          <ac:spMkLst>
            <pc:docMk/>
            <pc:sldMk cId="4244412597" sldId="2076138053"/>
            <ac:spMk id="128" creationId="{D03C7D12-23BC-44D9-9738-70858771AE2A}"/>
          </ac:spMkLst>
        </pc:spChg>
        <pc:grpChg chg="del">
          <ac:chgData name="LEBREQUIER, Thomas" userId="S::thomas.lebrequier@capgemini.com::145c66f3-8d08-420b-94c1-7296a1a3dcae" providerId="AD" clId="Web-{CEEDB045-5BAB-4698-AA20-0CF7E7CEB064}" dt="2021-11-05T07:37:54.479" v="22"/>
          <ac:grpSpMkLst>
            <pc:docMk/>
            <pc:sldMk cId="4244412597" sldId="2076138053"/>
            <ac:grpSpMk id="55" creationId="{4873612E-3A4A-403A-BB4D-66ADCC234520}"/>
          </ac:grpSpMkLst>
        </pc:grpChg>
        <pc:grpChg chg="del">
          <ac:chgData name="LEBREQUIER, Thomas" userId="S::thomas.lebrequier@capgemini.com::145c66f3-8d08-420b-94c1-7296a1a3dcae" providerId="AD" clId="Web-{CEEDB045-5BAB-4698-AA20-0CF7E7CEB064}" dt="2021-11-05T07:38:09.448" v="43"/>
          <ac:grpSpMkLst>
            <pc:docMk/>
            <pc:sldMk cId="4244412597" sldId="2076138053"/>
            <ac:grpSpMk id="66" creationId="{AE39A5B3-5480-47CE-9DCF-AF615BAC91B7}"/>
          </ac:grpSpMkLst>
        </pc:grpChg>
        <pc:picChg chg="add mod ord">
          <ac:chgData name="LEBREQUIER, Thomas" userId="S::thomas.lebrequier@capgemini.com::145c66f3-8d08-420b-94c1-7296a1a3dcae" providerId="AD" clId="Web-{CEEDB045-5BAB-4698-AA20-0CF7E7CEB064}" dt="2021-11-05T08:49:04.201" v="142" actId="14100"/>
          <ac:picMkLst>
            <pc:docMk/>
            <pc:sldMk cId="4244412597" sldId="2076138053"/>
            <ac:picMk id="4" creationId="{94CFDF18-BD80-4A85-BCCC-2994ADA2910A}"/>
          </ac:picMkLst>
        </pc:picChg>
        <pc:picChg chg="mod">
          <ac:chgData name="LEBREQUIER, Thomas" userId="S::thomas.lebrequier@capgemini.com::145c66f3-8d08-420b-94c1-7296a1a3dcae" providerId="AD" clId="Web-{CEEDB045-5BAB-4698-AA20-0CF7E7CEB064}" dt="2021-11-05T08:49:10.264" v="149" actId="1076"/>
          <ac:picMkLst>
            <pc:docMk/>
            <pc:sldMk cId="4244412597" sldId="2076138053"/>
            <ac:picMk id="58" creationId="{CF597A85-C3AE-464E-AC5B-ECEC362EB975}"/>
          </ac:picMkLst>
        </pc:picChg>
        <pc:picChg chg="del">
          <ac:chgData name="LEBREQUIER, Thomas" userId="S::thomas.lebrequier@capgemini.com::145c66f3-8d08-420b-94c1-7296a1a3dcae" providerId="AD" clId="Web-{CEEDB045-5BAB-4698-AA20-0CF7E7CEB064}" dt="2021-11-05T07:37:53.917" v="21"/>
          <ac:picMkLst>
            <pc:docMk/>
            <pc:sldMk cId="4244412597" sldId="2076138053"/>
            <ac:picMk id="61" creationId="{153AE3F4-689F-49AA-A4C0-2F4A6485CE0F}"/>
          </ac:picMkLst>
        </pc:picChg>
        <pc:picChg chg="mod">
          <ac:chgData name="LEBREQUIER, Thomas" userId="S::thomas.lebrequier@capgemini.com::145c66f3-8d08-420b-94c1-7296a1a3dcae" providerId="AD" clId="Web-{CEEDB045-5BAB-4698-AA20-0CF7E7CEB064}" dt="2021-11-05T08:49:09.123" v="148" actId="1076"/>
          <ac:picMkLst>
            <pc:docMk/>
            <pc:sldMk cId="4244412597" sldId="2076138053"/>
            <ac:picMk id="62" creationId="{2EF03462-5896-4DB0-AE1D-743EBC74E0A7}"/>
          </ac:picMkLst>
        </pc:picChg>
        <pc:picChg chg="del">
          <ac:chgData name="LEBREQUIER, Thomas" userId="S::thomas.lebrequier@capgemini.com::145c66f3-8d08-420b-94c1-7296a1a3dcae" providerId="AD" clId="Web-{CEEDB045-5BAB-4698-AA20-0CF7E7CEB064}" dt="2021-11-05T07:38:09.448" v="44"/>
          <ac:picMkLst>
            <pc:docMk/>
            <pc:sldMk cId="4244412597" sldId="2076138053"/>
            <ac:picMk id="63" creationId="{C789F51E-42EF-418A-AB73-42986C493A10}"/>
          </ac:picMkLst>
        </pc:picChg>
        <pc:picChg chg="del">
          <ac:chgData name="LEBREQUIER, Thomas" userId="S::thomas.lebrequier@capgemini.com::145c66f3-8d08-420b-94c1-7296a1a3dcae" providerId="AD" clId="Web-{CEEDB045-5BAB-4698-AA20-0CF7E7CEB064}" dt="2021-11-05T07:38:05.917" v="40"/>
          <ac:picMkLst>
            <pc:docMk/>
            <pc:sldMk cId="4244412597" sldId="2076138053"/>
            <ac:picMk id="65" creationId="{8B11846C-8A00-4973-86D7-29A80264E5A4}"/>
          </ac:picMkLst>
        </pc:picChg>
        <pc:cxnChg chg="del mod">
          <ac:chgData name="LEBREQUIER, Thomas" userId="S::thomas.lebrequier@capgemini.com::145c66f3-8d08-420b-94c1-7296a1a3dcae" providerId="AD" clId="Web-{CEEDB045-5BAB-4698-AA20-0CF7E7CEB064}" dt="2021-11-05T07:38:05.917" v="36"/>
          <ac:cxnSpMkLst>
            <pc:docMk/>
            <pc:sldMk cId="4244412597" sldId="2076138053"/>
            <ac:cxnSpMk id="5" creationId="{B517F733-2EA3-435E-9A4A-94162776BD42}"/>
          </ac:cxnSpMkLst>
        </pc:cxnChg>
        <pc:cxnChg chg="del mod">
          <ac:chgData name="LEBREQUIER, Thomas" userId="S::thomas.lebrequier@capgemini.com::145c66f3-8d08-420b-94c1-7296a1a3dcae" providerId="AD" clId="Web-{CEEDB045-5BAB-4698-AA20-0CF7E7CEB064}" dt="2021-11-05T07:38:05.917" v="35"/>
          <ac:cxnSpMkLst>
            <pc:docMk/>
            <pc:sldMk cId="4244412597" sldId="2076138053"/>
            <ac:cxnSpMk id="100" creationId="{33EBD3A4-36E2-4943-BF3E-585F5CC25477}"/>
          </ac:cxnSpMkLst>
        </pc:cxnChg>
        <pc:cxnChg chg="del">
          <ac:chgData name="LEBREQUIER, Thomas" userId="S::thomas.lebrequier@capgemini.com::145c66f3-8d08-420b-94c1-7296a1a3dcae" providerId="AD" clId="Web-{CEEDB045-5BAB-4698-AA20-0CF7E7CEB064}" dt="2021-11-05T07:37:58.479" v="25"/>
          <ac:cxnSpMkLst>
            <pc:docMk/>
            <pc:sldMk cId="4244412597" sldId="2076138053"/>
            <ac:cxnSpMk id="118" creationId="{9113CD00-C647-4BCD-83CF-1008FB2F6DF9}"/>
          </ac:cxnSpMkLst>
        </pc:cxnChg>
        <pc:cxnChg chg="del">
          <ac:chgData name="LEBREQUIER, Thomas" userId="S::thomas.lebrequier@capgemini.com::145c66f3-8d08-420b-94c1-7296a1a3dcae" providerId="AD" clId="Web-{CEEDB045-5BAB-4698-AA20-0CF7E7CEB064}" dt="2021-11-05T07:38:01.448" v="28"/>
          <ac:cxnSpMkLst>
            <pc:docMk/>
            <pc:sldMk cId="4244412597" sldId="2076138053"/>
            <ac:cxnSpMk id="126" creationId="{09074085-E101-49C5-8C86-21DA4F67DD3C}"/>
          </ac:cxnSpMkLst>
        </pc:cxnChg>
      </pc:sldChg>
    </pc:docChg>
  </pc:docChgLst>
  <pc:docChgLst>
    <pc:chgData name="SALMI, Mohamed" userId="1644ce5c-02d1-4be2-bac1-b54ebdde6684" providerId="ADAL" clId="{8C1BD210-0AA4-4A95-8432-0B48F927A242}"/>
    <pc:docChg chg="undo redo custSel addSld delSld modSld">
      <pc:chgData name="SALMI, Mohamed" userId="1644ce5c-02d1-4be2-bac1-b54ebdde6684" providerId="ADAL" clId="{8C1BD210-0AA4-4A95-8432-0B48F927A242}" dt="2021-11-09T08:22:52.688" v="1777" actId="47"/>
      <pc:docMkLst>
        <pc:docMk/>
      </pc:docMkLst>
      <pc:sldChg chg="modSp mod">
        <pc:chgData name="SALMI, Mohamed" userId="1644ce5c-02d1-4be2-bac1-b54ebdde6684" providerId="ADAL" clId="{8C1BD210-0AA4-4A95-8432-0B48F927A242}" dt="2021-11-04T15:15:21.699" v="60" actId="1035"/>
        <pc:sldMkLst>
          <pc:docMk/>
          <pc:sldMk cId="0" sldId="256"/>
        </pc:sldMkLst>
        <pc:spChg chg="mod">
          <ac:chgData name="SALMI, Mohamed" userId="1644ce5c-02d1-4be2-bac1-b54ebdde6684" providerId="ADAL" clId="{8C1BD210-0AA4-4A95-8432-0B48F927A242}" dt="2021-11-04T15:15:21.699" v="60" actId="1035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SALMI, Mohamed" userId="1644ce5c-02d1-4be2-bac1-b54ebdde6684" providerId="ADAL" clId="{8C1BD210-0AA4-4A95-8432-0B48F927A242}" dt="2021-11-04T15:15:26.116" v="61" actId="47"/>
        <pc:sldMkLst>
          <pc:docMk/>
          <pc:sldMk cId="0" sldId="257"/>
        </pc:sldMkLst>
      </pc:sldChg>
      <pc:sldChg chg="del">
        <pc:chgData name="SALMI, Mohamed" userId="1644ce5c-02d1-4be2-bac1-b54ebdde6684" providerId="ADAL" clId="{8C1BD210-0AA4-4A95-8432-0B48F927A242}" dt="2021-11-04T15:15:26.919" v="62" actId="47"/>
        <pc:sldMkLst>
          <pc:docMk/>
          <pc:sldMk cId="0" sldId="258"/>
        </pc:sldMkLst>
      </pc:sldChg>
      <pc:sldChg chg="del">
        <pc:chgData name="SALMI, Mohamed" userId="1644ce5c-02d1-4be2-bac1-b54ebdde6684" providerId="ADAL" clId="{8C1BD210-0AA4-4A95-8432-0B48F927A242}" dt="2021-11-04T15:15:27.035" v="63" actId="47"/>
        <pc:sldMkLst>
          <pc:docMk/>
          <pc:sldMk cId="0" sldId="259"/>
        </pc:sldMkLst>
      </pc:sldChg>
      <pc:sldChg chg="del">
        <pc:chgData name="SALMI, Mohamed" userId="1644ce5c-02d1-4be2-bac1-b54ebdde6684" providerId="ADAL" clId="{8C1BD210-0AA4-4A95-8432-0B48F927A242}" dt="2021-11-04T15:15:27.167" v="64" actId="47"/>
        <pc:sldMkLst>
          <pc:docMk/>
          <pc:sldMk cId="0" sldId="260"/>
        </pc:sldMkLst>
      </pc:sldChg>
      <pc:sldChg chg="del">
        <pc:chgData name="SALMI, Mohamed" userId="1644ce5c-02d1-4be2-bac1-b54ebdde6684" providerId="ADAL" clId="{8C1BD210-0AA4-4A95-8432-0B48F927A242}" dt="2021-11-04T15:15:27.753" v="65" actId="47"/>
        <pc:sldMkLst>
          <pc:docMk/>
          <pc:sldMk cId="0" sldId="261"/>
        </pc:sldMkLst>
      </pc:sldChg>
      <pc:sldChg chg="del">
        <pc:chgData name="SALMI, Mohamed" userId="1644ce5c-02d1-4be2-bac1-b54ebdde6684" providerId="ADAL" clId="{8C1BD210-0AA4-4A95-8432-0B48F927A242}" dt="2021-11-04T15:15:27.853" v="66" actId="47"/>
        <pc:sldMkLst>
          <pc:docMk/>
          <pc:sldMk cId="0" sldId="262"/>
        </pc:sldMkLst>
      </pc:sldChg>
      <pc:sldChg chg="addSp delSp modSp add del mod modNotesTx">
        <pc:chgData name="SALMI, Mohamed" userId="1644ce5c-02d1-4be2-bac1-b54ebdde6684" providerId="ADAL" clId="{8C1BD210-0AA4-4A95-8432-0B48F927A242}" dt="2021-11-04T16:47:40.984" v="1776" actId="166"/>
        <pc:sldMkLst>
          <pc:docMk/>
          <pc:sldMk cId="0" sldId="263"/>
        </pc:sldMkLst>
        <pc:spChg chg="add mod">
          <ac:chgData name="SALMI, Mohamed" userId="1644ce5c-02d1-4be2-bac1-b54ebdde6684" providerId="ADAL" clId="{8C1BD210-0AA4-4A95-8432-0B48F927A242}" dt="2021-11-04T16:46:27.524" v="1765" actId="1076"/>
          <ac:spMkLst>
            <pc:docMk/>
            <pc:sldMk cId="0" sldId="263"/>
            <ac:spMk id="2" creationId="{F9D58598-C353-40A7-9B85-8F3F11D4067E}"/>
          </ac:spMkLst>
        </pc:spChg>
        <pc:spChg chg="add mod">
          <ac:chgData name="SALMI, Mohamed" userId="1644ce5c-02d1-4be2-bac1-b54ebdde6684" providerId="ADAL" clId="{8C1BD210-0AA4-4A95-8432-0B48F927A242}" dt="2021-11-04T16:46:27.524" v="1765" actId="1076"/>
          <ac:spMkLst>
            <pc:docMk/>
            <pc:sldMk cId="0" sldId="263"/>
            <ac:spMk id="3" creationId="{851832B5-CE87-4BF5-B72B-8D464135DA0A}"/>
          </ac:spMkLst>
        </pc:spChg>
        <pc:spChg chg="add mod ord">
          <ac:chgData name="SALMI, Mohamed" userId="1644ce5c-02d1-4be2-bac1-b54ebdde6684" providerId="ADAL" clId="{8C1BD210-0AA4-4A95-8432-0B48F927A242}" dt="2021-11-04T16:47:40.984" v="1776" actId="166"/>
          <ac:spMkLst>
            <pc:docMk/>
            <pc:sldMk cId="0" sldId="263"/>
            <ac:spMk id="13" creationId="{65DFDDA7-03EC-463D-9072-08E17D8254E4}"/>
          </ac:spMkLst>
        </pc:spChg>
        <pc:spChg chg="add del mod">
          <ac:chgData name="SALMI, Mohamed" userId="1644ce5c-02d1-4be2-bac1-b54ebdde6684" providerId="ADAL" clId="{8C1BD210-0AA4-4A95-8432-0B48F927A242}" dt="2021-11-04T16:13:52.554" v="1059"/>
          <ac:spMkLst>
            <pc:docMk/>
            <pc:sldMk cId="0" sldId="263"/>
            <ac:spMk id="32" creationId="{5A728BF8-4C69-4EB2-8B16-29BCB8A73562}"/>
          </ac:spMkLst>
        </pc:spChg>
        <pc:spChg chg="add del mod">
          <ac:chgData name="SALMI, Mohamed" userId="1644ce5c-02d1-4be2-bac1-b54ebdde6684" providerId="ADAL" clId="{8C1BD210-0AA4-4A95-8432-0B48F927A242}" dt="2021-11-04T16:13:52.554" v="1059"/>
          <ac:spMkLst>
            <pc:docMk/>
            <pc:sldMk cId="0" sldId="263"/>
            <ac:spMk id="33" creationId="{7C3E2FA8-D8BA-47DE-B911-89B26ADC9177}"/>
          </ac:spMkLst>
        </pc:spChg>
        <pc:spChg chg="add del mod">
          <ac:chgData name="SALMI, Mohamed" userId="1644ce5c-02d1-4be2-bac1-b54ebdde6684" providerId="ADAL" clId="{8C1BD210-0AA4-4A95-8432-0B48F927A242}" dt="2021-11-04T16:13:52.554" v="1059"/>
          <ac:spMkLst>
            <pc:docMk/>
            <pc:sldMk cId="0" sldId="263"/>
            <ac:spMk id="37" creationId="{479A55E8-508D-4FBC-8833-9BD947C75C0B}"/>
          </ac:spMkLst>
        </pc:spChg>
        <pc:spChg chg="mod">
          <ac:chgData name="SALMI, Mohamed" userId="1644ce5c-02d1-4be2-bac1-b54ebdde6684" providerId="ADAL" clId="{8C1BD210-0AA4-4A95-8432-0B48F927A242}" dt="2021-11-04T16:13:51.885" v="1058"/>
          <ac:spMkLst>
            <pc:docMk/>
            <pc:sldMk cId="0" sldId="263"/>
            <ac:spMk id="42" creationId="{AEF70B57-9581-4E38-979E-A2B65576B296}"/>
          </ac:spMkLst>
        </pc:spChg>
        <pc:spChg chg="mod">
          <ac:chgData name="SALMI, Mohamed" userId="1644ce5c-02d1-4be2-bac1-b54ebdde6684" providerId="ADAL" clId="{8C1BD210-0AA4-4A95-8432-0B48F927A242}" dt="2021-11-04T16:13:51.885" v="1058"/>
          <ac:spMkLst>
            <pc:docMk/>
            <pc:sldMk cId="0" sldId="263"/>
            <ac:spMk id="43" creationId="{CAEECA7C-6309-4795-98EF-2B3274F9F198}"/>
          </ac:spMkLst>
        </pc:spChg>
        <pc:spChg chg="mod">
          <ac:chgData name="SALMI, Mohamed" userId="1644ce5c-02d1-4be2-bac1-b54ebdde6684" providerId="ADAL" clId="{8C1BD210-0AA4-4A95-8432-0B48F927A242}" dt="2021-11-04T16:13:51.885" v="1058"/>
          <ac:spMkLst>
            <pc:docMk/>
            <pc:sldMk cId="0" sldId="263"/>
            <ac:spMk id="44" creationId="{DC5CD0B1-49B1-4B22-BAB0-AC315C9AAE59}"/>
          </ac:spMkLst>
        </pc:spChg>
        <pc:spChg chg="add del mod">
          <ac:chgData name="SALMI, Mohamed" userId="1644ce5c-02d1-4be2-bac1-b54ebdde6684" providerId="ADAL" clId="{8C1BD210-0AA4-4A95-8432-0B48F927A242}" dt="2021-11-04T16:13:52.554" v="1059"/>
          <ac:spMkLst>
            <pc:docMk/>
            <pc:sldMk cId="0" sldId="263"/>
            <ac:spMk id="51" creationId="{626337F0-03D4-4D72-82AD-5C232FC91C86}"/>
          </ac:spMkLst>
        </pc:spChg>
        <pc:spChg chg="add del mod">
          <ac:chgData name="SALMI, Mohamed" userId="1644ce5c-02d1-4be2-bac1-b54ebdde6684" providerId="ADAL" clId="{8C1BD210-0AA4-4A95-8432-0B48F927A242}" dt="2021-11-04T16:13:52.554" v="1059"/>
          <ac:spMkLst>
            <pc:docMk/>
            <pc:sldMk cId="0" sldId="263"/>
            <ac:spMk id="52" creationId="{7044F3EF-265D-44A4-8232-E15AE72D1681}"/>
          </ac:spMkLst>
        </pc:spChg>
        <pc:spChg chg="add del mod">
          <ac:chgData name="SALMI, Mohamed" userId="1644ce5c-02d1-4be2-bac1-b54ebdde6684" providerId="ADAL" clId="{8C1BD210-0AA4-4A95-8432-0B48F927A242}" dt="2021-11-04T16:13:52.554" v="1059"/>
          <ac:spMkLst>
            <pc:docMk/>
            <pc:sldMk cId="0" sldId="263"/>
            <ac:spMk id="53" creationId="{9F3E98B4-939C-4627-A8E5-757008DF97D0}"/>
          </ac:spMkLst>
        </pc:spChg>
        <pc:spChg chg="add del mod">
          <ac:chgData name="SALMI, Mohamed" userId="1644ce5c-02d1-4be2-bac1-b54ebdde6684" providerId="ADAL" clId="{8C1BD210-0AA4-4A95-8432-0B48F927A242}" dt="2021-11-04T16:13:52.554" v="1059"/>
          <ac:spMkLst>
            <pc:docMk/>
            <pc:sldMk cId="0" sldId="263"/>
            <ac:spMk id="54" creationId="{F5202A43-319B-41DF-85DC-6A64F758AFB8}"/>
          </ac:spMkLst>
        </pc:spChg>
        <pc:spChg chg="add mod">
          <ac:chgData name="SALMI, Mohamed" userId="1644ce5c-02d1-4be2-bac1-b54ebdde6684" providerId="ADAL" clId="{8C1BD210-0AA4-4A95-8432-0B48F927A242}" dt="2021-11-04T16:46:27.524" v="1765" actId="1076"/>
          <ac:spMkLst>
            <pc:docMk/>
            <pc:sldMk cId="0" sldId="263"/>
            <ac:spMk id="59" creationId="{DA51D36A-7D75-4843-A3F0-0D8D0F870A92}"/>
          </ac:spMkLst>
        </pc:spChg>
        <pc:spChg chg="add mod">
          <ac:chgData name="SALMI, Mohamed" userId="1644ce5c-02d1-4be2-bac1-b54ebdde6684" providerId="ADAL" clId="{8C1BD210-0AA4-4A95-8432-0B48F927A242}" dt="2021-11-04T16:46:27.524" v="1765" actId="1076"/>
          <ac:spMkLst>
            <pc:docMk/>
            <pc:sldMk cId="0" sldId="263"/>
            <ac:spMk id="60" creationId="{2D954666-473F-4652-A8F3-CFCC6A43E36A}"/>
          </ac:spMkLst>
        </pc:spChg>
        <pc:spChg chg="add mod">
          <ac:chgData name="SALMI, Mohamed" userId="1644ce5c-02d1-4be2-bac1-b54ebdde6684" providerId="ADAL" clId="{8C1BD210-0AA4-4A95-8432-0B48F927A242}" dt="2021-11-04T16:46:27.524" v="1765" actId="1076"/>
          <ac:spMkLst>
            <pc:docMk/>
            <pc:sldMk cId="0" sldId="263"/>
            <ac:spMk id="64" creationId="{F5BEAC47-C94C-4241-88D2-5301BB933953}"/>
          </ac:spMkLst>
        </pc:spChg>
        <pc:spChg chg="mod">
          <ac:chgData name="SALMI, Mohamed" userId="1644ce5c-02d1-4be2-bac1-b54ebdde6684" providerId="ADAL" clId="{8C1BD210-0AA4-4A95-8432-0B48F927A242}" dt="2021-11-04T16:46:27.524" v="1765" actId="1076"/>
          <ac:spMkLst>
            <pc:docMk/>
            <pc:sldMk cId="0" sldId="263"/>
            <ac:spMk id="69" creationId="{B4A184BA-51AA-46A6-BA9E-ED1E5F7079B5}"/>
          </ac:spMkLst>
        </pc:spChg>
        <pc:spChg chg="mod">
          <ac:chgData name="SALMI, Mohamed" userId="1644ce5c-02d1-4be2-bac1-b54ebdde6684" providerId="ADAL" clId="{8C1BD210-0AA4-4A95-8432-0B48F927A242}" dt="2021-11-04T16:46:27.524" v="1765" actId="1076"/>
          <ac:spMkLst>
            <pc:docMk/>
            <pc:sldMk cId="0" sldId="263"/>
            <ac:spMk id="70" creationId="{339FB6E2-76D3-45AF-88A0-5A3C7CF63D0F}"/>
          </ac:spMkLst>
        </pc:spChg>
        <pc:spChg chg="mod">
          <ac:chgData name="SALMI, Mohamed" userId="1644ce5c-02d1-4be2-bac1-b54ebdde6684" providerId="ADAL" clId="{8C1BD210-0AA4-4A95-8432-0B48F927A242}" dt="2021-11-04T16:46:27.524" v="1765" actId="1076"/>
          <ac:spMkLst>
            <pc:docMk/>
            <pc:sldMk cId="0" sldId="263"/>
            <ac:spMk id="71" creationId="{65405E24-0598-4160-94C9-A0DE3EC0188A}"/>
          </ac:spMkLst>
        </pc:spChg>
        <pc:spChg chg="add mod ord">
          <ac:chgData name="SALMI, Mohamed" userId="1644ce5c-02d1-4be2-bac1-b54ebdde6684" providerId="ADAL" clId="{8C1BD210-0AA4-4A95-8432-0B48F927A242}" dt="2021-11-04T16:47:36.038" v="1774" actId="1076"/>
          <ac:spMkLst>
            <pc:docMk/>
            <pc:sldMk cId="0" sldId="263"/>
            <ac:spMk id="78" creationId="{65699859-6F88-4478-B8C7-7F988ABE4179}"/>
          </ac:spMkLst>
        </pc:spChg>
        <pc:spChg chg="add del mod">
          <ac:chgData name="SALMI, Mohamed" userId="1644ce5c-02d1-4be2-bac1-b54ebdde6684" providerId="ADAL" clId="{8C1BD210-0AA4-4A95-8432-0B48F927A242}" dt="2021-11-04T16:14:09.922" v="1065" actId="478"/>
          <ac:spMkLst>
            <pc:docMk/>
            <pc:sldMk cId="0" sldId="263"/>
            <ac:spMk id="79" creationId="{976EF78C-7AA5-4384-8E49-63F5982E047E}"/>
          </ac:spMkLst>
        </pc:spChg>
        <pc:spChg chg="add del mod">
          <ac:chgData name="SALMI, Mohamed" userId="1644ce5c-02d1-4be2-bac1-b54ebdde6684" providerId="ADAL" clId="{8C1BD210-0AA4-4A95-8432-0B48F927A242}" dt="2021-11-04T16:21:48.162" v="1179" actId="478"/>
          <ac:spMkLst>
            <pc:docMk/>
            <pc:sldMk cId="0" sldId="263"/>
            <ac:spMk id="80" creationId="{DE818530-349B-408D-9F42-4904BC9C07AD}"/>
          </ac:spMkLst>
        </pc:spChg>
        <pc:spChg chg="add del mod">
          <ac:chgData name="SALMI, Mohamed" userId="1644ce5c-02d1-4be2-bac1-b54ebdde6684" providerId="ADAL" clId="{8C1BD210-0AA4-4A95-8432-0B48F927A242}" dt="2021-11-04T16:29:17.199" v="1573" actId="478"/>
          <ac:spMkLst>
            <pc:docMk/>
            <pc:sldMk cId="0" sldId="263"/>
            <ac:spMk id="81" creationId="{D3182FCA-DDA1-453A-9180-E657A993A3CB}"/>
          </ac:spMkLst>
        </pc:spChg>
        <pc:spChg chg="add mod ord">
          <ac:chgData name="SALMI, Mohamed" userId="1644ce5c-02d1-4be2-bac1-b54ebdde6684" providerId="ADAL" clId="{8C1BD210-0AA4-4A95-8432-0B48F927A242}" dt="2021-11-04T16:46:27.524" v="1765" actId="1076"/>
          <ac:spMkLst>
            <pc:docMk/>
            <pc:sldMk cId="0" sldId="263"/>
            <ac:spMk id="82" creationId="{D342F420-5859-4D90-AE26-23B370622F93}"/>
          </ac:spMkLst>
        </pc:spChg>
        <pc:spChg chg="add del mod">
          <ac:chgData name="SALMI, Mohamed" userId="1644ce5c-02d1-4be2-bac1-b54ebdde6684" providerId="ADAL" clId="{8C1BD210-0AA4-4A95-8432-0B48F927A242}" dt="2021-11-04T16:28:42.035" v="1562" actId="478"/>
          <ac:spMkLst>
            <pc:docMk/>
            <pc:sldMk cId="0" sldId="263"/>
            <ac:spMk id="83" creationId="{309A793A-5929-45AB-B38F-9797A2A6BF8C}"/>
          </ac:spMkLst>
        </pc:spChg>
        <pc:spChg chg="add del mod">
          <ac:chgData name="SALMI, Mohamed" userId="1644ce5c-02d1-4be2-bac1-b54ebdde6684" providerId="ADAL" clId="{8C1BD210-0AA4-4A95-8432-0B48F927A242}" dt="2021-11-04T16:19:21.252" v="1153" actId="478"/>
          <ac:spMkLst>
            <pc:docMk/>
            <pc:sldMk cId="0" sldId="263"/>
            <ac:spMk id="84" creationId="{7826AADB-3782-47DF-B6DC-1F20A02E77EE}"/>
          </ac:spMkLst>
        </pc:spChg>
        <pc:spChg chg="add mod">
          <ac:chgData name="SALMI, Mohamed" userId="1644ce5c-02d1-4be2-bac1-b54ebdde6684" providerId="ADAL" clId="{8C1BD210-0AA4-4A95-8432-0B48F927A242}" dt="2021-11-04T16:46:27.524" v="1765" actId="1076"/>
          <ac:spMkLst>
            <pc:docMk/>
            <pc:sldMk cId="0" sldId="263"/>
            <ac:spMk id="87" creationId="{E19AB8E3-FD1C-4F95-8A8A-6928FE95E92A}"/>
          </ac:spMkLst>
        </pc:spChg>
        <pc:spChg chg="add mod">
          <ac:chgData name="SALMI, Mohamed" userId="1644ce5c-02d1-4be2-bac1-b54ebdde6684" providerId="ADAL" clId="{8C1BD210-0AA4-4A95-8432-0B48F927A242}" dt="2021-11-04T16:46:27.524" v="1765" actId="1076"/>
          <ac:spMkLst>
            <pc:docMk/>
            <pc:sldMk cId="0" sldId="263"/>
            <ac:spMk id="88" creationId="{6D608C84-7480-49D4-9DC7-29C62EFD79E8}"/>
          </ac:spMkLst>
        </pc:spChg>
        <pc:spChg chg="add mod ord">
          <ac:chgData name="SALMI, Mohamed" userId="1644ce5c-02d1-4be2-bac1-b54ebdde6684" providerId="ADAL" clId="{8C1BD210-0AA4-4A95-8432-0B48F927A242}" dt="2021-11-04T16:47:40.984" v="1776" actId="166"/>
          <ac:spMkLst>
            <pc:docMk/>
            <pc:sldMk cId="0" sldId="263"/>
            <ac:spMk id="101" creationId="{390838AE-52BE-437D-B171-1761D94A48BD}"/>
          </ac:spMkLst>
        </pc:spChg>
        <pc:spChg chg="add mod">
          <ac:chgData name="SALMI, Mohamed" userId="1644ce5c-02d1-4be2-bac1-b54ebdde6684" providerId="ADAL" clId="{8C1BD210-0AA4-4A95-8432-0B48F927A242}" dt="2021-11-04T16:47:36.038" v="1774" actId="1076"/>
          <ac:spMkLst>
            <pc:docMk/>
            <pc:sldMk cId="0" sldId="263"/>
            <ac:spMk id="104" creationId="{7D406C7D-D10D-4204-8BB0-E810ECDE91C8}"/>
          </ac:spMkLst>
        </pc:spChg>
        <pc:spChg chg="add del mod">
          <ac:chgData name="SALMI, Mohamed" userId="1644ce5c-02d1-4be2-bac1-b54ebdde6684" providerId="ADAL" clId="{8C1BD210-0AA4-4A95-8432-0B48F927A242}" dt="2021-11-04T16:30:55.900" v="1673" actId="478"/>
          <ac:spMkLst>
            <pc:docMk/>
            <pc:sldMk cId="0" sldId="263"/>
            <ac:spMk id="105" creationId="{5D7BE46B-8D96-4F21-8D6F-09D20E96B68A}"/>
          </ac:spMkLst>
        </pc:spChg>
        <pc:spChg chg="add mod">
          <ac:chgData name="SALMI, Mohamed" userId="1644ce5c-02d1-4be2-bac1-b54ebdde6684" providerId="ADAL" clId="{8C1BD210-0AA4-4A95-8432-0B48F927A242}" dt="2021-11-04T16:46:27.524" v="1765" actId="1076"/>
          <ac:spMkLst>
            <pc:docMk/>
            <pc:sldMk cId="0" sldId="263"/>
            <ac:spMk id="121" creationId="{B0057A67-AFAF-4176-8FE8-1E5B757A76B0}"/>
          </ac:spMkLst>
        </pc:spChg>
        <pc:spChg chg="add del mod">
          <ac:chgData name="SALMI, Mohamed" userId="1644ce5c-02d1-4be2-bac1-b54ebdde6684" providerId="ADAL" clId="{8C1BD210-0AA4-4A95-8432-0B48F927A242}" dt="2021-11-04T16:30:22.352" v="1638" actId="478"/>
          <ac:spMkLst>
            <pc:docMk/>
            <pc:sldMk cId="0" sldId="263"/>
            <ac:spMk id="122" creationId="{389ACF1D-A7C2-4CDB-AF6B-B0F1FC5AF531}"/>
          </ac:spMkLst>
        </pc:spChg>
        <pc:spChg chg="add del mod">
          <ac:chgData name="SALMI, Mohamed" userId="1644ce5c-02d1-4be2-bac1-b54ebdde6684" providerId="ADAL" clId="{8C1BD210-0AA4-4A95-8432-0B48F927A242}" dt="2021-11-04T16:46:27.524" v="1765" actId="1076"/>
          <ac:spMkLst>
            <pc:docMk/>
            <pc:sldMk cId="0" sldId="263"/>
            <ac:spMk id="123" creationId="{D729801B-0935-4E6D-97F6-00159864F232}"/>
          </ac:spMkLst>
        </pc:spChg>
        <pc:spChg chg="add del mod">
          <ac:chgData name="SALMI, Mohamed" userId="1644ce5c-02d1-4be2-bac1-b54ebdde6684" providerId="ADAL" clId="{8C1BD210-0AA4-4A95-8432-0B48F927A242}" dt="2021-11-04T16:30:39.207" v="1646" actId="478"/>
          <ac:spMkLst>
            <pc:docMk/>
            <pc:sldMk cId="0" sldId="263"/>
            <ac:spMk id="124" creationId="{7730C5C7-BC0A-417E-8F40-5577C31F0FEF}"/>
          </ac:spMkLst>
        </pc:spChg>
        <pc:spChg chg="add del mod">
          <ac:chgData name="SALMI, Mohamed" userId="1644ce5c-02d1-4be2-bac1-b54ebdde6684" providerId="ADAL" clId="{8C1BD210-0AA4-4A95-8432-0B48F927A242}" dt="2021-11-04T16:30:37.199" v="1644" actId="478"/>
          <ac:spMkLst>
            <pc:docMk/>
            <pc:sldMk cId="0" sldId="263"/>
            <ac:spMk id="125" creationId="{ED96E456-4F18-4A30-8B6D-A489262235BD}"/>
          </ac:spMkLst>
        </pc:spChg>
        <pc:spChg chg="add mod">
          <ac:chgData name="SALMI, Mohamed" userId="1644ce5c-02d1-4be2-bac1-b54ebdde6684" providerId="ADAL" clId="{8C1BD210-0AA4-4A95-8432-0B48F927A242}" dt="2021-11-04T16:46:27.524" v="1765" actId="1076"/>
          <ac:spMkLst>
            <pc:docMk/>
            <pc:sldMk cId="0" sldId="263"/>
            <ac:spMk id="127" creationId="{6A3CD5CC-3994-4392-AC34-EA8610429697}"/>
          </ac:spMkLst>
        </pc:spChg>
        <pc:spChg chg="add mod">
          <ac:chgData name="SALMI, Mohamed" userId="1644ce5c-02d1-4be2-bac1-b54ebdde6684" providerId="ADAL" clId="{8C1BD210-0AA4-4A95-8432-0B48F927A242}" dt="2021-11-04T16:46:27.524" v="1765" actId="1076"/>
          <ac:spMkLst>
            <pc:docMk/>
            <pc:sldMk cId="0" sldId="263"/>
            <ac:spMk id="128" creationId="{D03C7D12-23BC-44D9-9738-70858771AE2A}"/>
          </ac:spMkLst>
        </pc:spChg>
        <pc:spChg chg="mod">
          <ac:chgData name="SALMI, Mohamed" userId="1644ce5c-02d1-4be2-bac1-b54ebdde6684" providerId="ADAL" clId="{8C1BD210-0AA4-4A95-8432-0B48F927A242}" dt="2021-11-04T16:13:29.245" v="1057" actId="6549"/>
          <ac:spMkLst>
            <pc:docMk/>
            <pc:sldMk cId="0" sldId="263"/>
            <ac:spMk id="270" creationId="{00000000-0000-0000-0000-000000000000}"/>
          </ac:spMkLst>
        </pc:spChg>
        <pc:spChg chg="del">
          <ac:chgData name="SALMI, Mohamed" userId="1644ce5c-02d1-4be2-bac1-b54ebdde6684" providerId="ADAL" clId="{8C1BD210-0AA4-4A95-8432-0B48F927A242}" dt="2021-11-04T16:13:55.407" v="1060" actId="478"/>
          <ac:spMkLst>
            <pc:docMk/>
            <pc:sldMk cId="0" sldId="263"/>
            <ac:spMk id="271" creationId="{00000000-0000-0000-0000-000000000000}"/>
          </ac:spMkLst>
        </pc:spChg>
        <pc:spChg chg="del">
          <ac:chgData name="SALMI, Mohamed" userId="1644ce5c-02d1-4be2-bac1-b54ebdde6684" providerId="ADAL" clId="{8C1BD210-0AA4-4A95-8432-0B48F927A242}" dt="2021-11-04T16:13:55.407" v="1060" actId="478"/>
          <ac:spMkLst>
            <pc:docMk/>
            <pc:sldMk cId="0" sldId="263"/>
            <ac:spMk id="272" creationId="{00000000-0000-0000-0000-000000000000}"/>
          </ac:spMkLst>
        </pc:spChg>
        <pc:spChg chg="del">
          <ac:chgData name="SALMI, Mohamed" userId="1644ce5c-02d1-4be2-bac1-b54ebdde6684" providerId="ADAL" clId="{8C1BD210-0AA4-4A95-8432-0B48F927A242}" dt="2021-11-04T16:13:55.407" v="1060" actId="478"/>
          <ac:spMkLst>
            <pc:docMk/>
            <pc:sldMk cId="0" sldId="263"/>
            <ac:spMk id="273" creationId="{00000000-0000-0000-0000-000000000000}"/>
          </ac:spMkLst>
        </pc:spChg>
        <pc:spChg chg="del">
          <ac:chgData name="SALMI, Mohamed" userId="1644ce5c-02d1-4be2-bac1-b54ebdde6684" providerId="ADAL" clId="{8C1BD210-0AA4-4A95-8432-0B48F927A242}" dt="2021-11-04T16:13:55.407" v="1060" actId="478"/>
          <ac:spMkLst>
            <pc:docMk/>
            <pc:sldMk cId="0" sldId="263"/>
            <ac:spMk id="274" creationId="{00000000-0000-0000-0000-000000000000}"/>
          </ac:spMkLst>
        </pc:spChg>
        <pc:spChg chg="del">
          <ac:chgData name="SALMI, Mohamed" userId="1644ce5c-02d1-4be2-bac1-b54ebdde6684" providerId="ADAL" clId="{8C1BD210-0AA4-4A95-8432-0B48F927A242}" dt="2021-11-04T16:13:55.407" v="1060" actId="478"/>
          <ac:spMkLst>
            <pc:docMk/>
            <pc:sldMk cId="0" sldId="263"/>
            <ac:spMk id="275" creationId="{00000000-0000-0000-0000-000000000000}"/>
          </ac:spMkLst>
        </pc:spChg>
        <pc:spChg chg="del">
          <ac:chgData name="SALMI, Mohamed" userId="1644ce5c-02d1-4be2-bac1-b54ebdde6684" providerId="ADAL" clId="{8C1BD210-0AA4-4A95-8432-0B48F927A242}" dt="2021-11-04T16:13:55.407" v="1060" actId="478"/>
          <ac:spMkLst>
            <pc:docMk/>
            <pc:sldMk cId="0" sldId="263"/>
            <ac:spMk id="276" creationId="{00000000-0000-0000-0000-000000000000}"/>
          </ac:spMkLst>
        </pc:spChg>
        <pc:spChg chg="del">
          <ac:chgData name="SALMI, Mohamed" userId="1644ce5c-02d1-4be2-bac1-b54ebdde6684" providerId="ADAL" clId="{8C1BD210-0AA4-4A95-8432-0B48F927A242}" dt="2021-11-04T16:13:55.407" v="1060" actId="478"/>
          <ac:spMkLst>
            <pc:docMk/>
            <pc:sldMk cId="0" sldId="263"/>
            <ac:spMk id="277" creationId="{00000000-0000-0000-0000-000000000000}"/>
          </ac:spMkLst>
        </pc:spChg>
        <pc:spChg chg="del">
          <ac:chgData name="SALMI, Mohamed" userId="1644ce5c-02d1-4be2-bac1-b54ebdde6684" providerId="ADAL" clId="{8C1BD210-0AA4-4A95-8432-0B48F927A242}" dt="2021-11-04T16:13:55.407" v="1060" actId="478"/>
          <ac:spMkLst>
            <pc:docMk/>
            <pc:sldMk cId="0" sldId="263"/>
            <ac:spMk id="278" creationId="{00000000-0000-0000-0000-000000000000}"/>
          </ac:spMkLst>
        </pc:spChg>
        <pc:spChg chg="del">
          <ac:chgData name="SALMI, Mohamed" userId="1644ce5c-02d1-4be2-bac1-b54ebdde6684" providerId="ADAL" clId="{8C1BD210-0AA4-4A95-8432-0B48F927A242}" dt="2021-11-04T16:13:55.407" v="1060" actId="478"/>
          <ac:spMkLst>
            <pc:docMk/>
            <pc:sldMk cId="0" sldId="263"/>
            <ac:spMk id="279" creationId="{00000000-0000-0000-0000-000000000000}"/>
          </ac:spMkLst>
        </pc:spChg>
        <pc:spChg chg="del">
          <ac:chgData name="SALMI, Mohamed" userId="1644ce5c-02d1-4be2-bac1-b54ebdde6684" providerId="ADAL" clId="{8C1BD210-0AA4-4A95-8432-0B48F927A242}" dt="2021-11-04T16:13:55.407" v="1060" actId="478"/>
          <ac:spMkLst>
            <pc:docMk/>
            <pc:sldMk cId="0" sldId="263"/>
            <ac:spMk id="280" creationId="{00000000-0000-0000-0000-000000000000}"/>
          </ac:spMkLst>
        </pc:spChg>
        <pc:spChg chg="del">
          <ac:chgData name="SALMI, Mohamed" userId="1644ce5c-02d1-4be2-bac1-b54ebdde6684" providerId="ADAL" clId="{8C1BD210-0AA4-4A95-8432-0B48F927A242}" dt="2021-11-04T16:13:55.407" v="1060" actId="478"/>
          <ac:spMkLst>
            <pc:docMk/>
            <pc:sldMk cId="0" sldId="263"/>
            <ac:spMk id="281" creationId="{00000000-0000-0000-0000-000000000000}"/>
          </ac:spMkLst>
        </pc:spChg>
        <pc:spChg chg="del">
          <ac:chgData name="SALMI, Mohamed" userId="1644ce5c-02d1-4be2-bac1-b54ebdde6684" providerId="ADAL" clId="{8C1BD210-0AA4-4A95-8432-0B48F927A242}" dt="2021-11-04T16:13:55.407" v="1060" actId="478"/>
          <ac:spMkLst>
            <pc:docMk/>
            <pc:sldMk cId="0" sldId="263"/>
            <ac:spMk id="282" creationId="{00000000-0000-0000-0000-000000000000}"/>
          </ac:spMkLst>
        </pc:spChg>
        <pc:spChg chg="del">
          <ac:chgData name="SALMI, Mohamed" userId="1644ce5c-02d1-4be2-bac1-b54ebdde6684" providerId="ADAL" clId="{8C1BD210-0AA4-4A95-8432-0B48F927A242}" dt="2021-11-04T16:13:55.407" v="1060" actId="478"/>
          <ac:spMkLst>
            <pc:docMk/>
            <pc:sldMk cId="0" sldId="263"/>
            <ac:spMk id="283" creationId="{00000000-0000-0000-0000-000000000000}"/>
          </ac:spMkLst>
        </pc:spChg>
        <pc:grpChg chg="add del mod">
          <ac:chgData name="SALMI, Mohamed" userId="1644ce5c-02d1-4be2-bac1-b54ebdde6684" providerId="ADAL" clId="{8C1BD210-0AA4-4A95-8432-0B48F927A242}" dt="2021-11-04T16:13:52.554" v="1059"/>
          <ac:grpSpMkLst>
            <pc:docMk/>
            <pc:sldMk cId="0" sldId="263"/>
            <ac:grpSpMk id="28" creationId="{10B48BED-FA16-4F2B-B823-2F9DCB186AFA}"/>
          </ac:grpSpMkLst>
        </pc:grpChg>
        <pc:grpChg chg="add del mod">
          <ac:chgData name="SALMI, Mohamed" userId="1644ce5c-02d1-4be2-bac1-b54ebdde6684" providerId="ADAL" clId="{8C1BD210-0AA4-4A95-8432-0B48F927A242}" dt="2021-11-04T16:13:52.554" v="1059"/>
          <ac:grpSpMkLst>
            <pc:docMk/>
            <pc:sldMk cId="0" sldId="263"/>
            <ac:grpSpMk id="39" creationId="{588147ED-B459-4422-AC0D-800EAED45CC6}"/>
          </ac:grpSpMkLst>
        </pc:grpChg>
        <pc:grpChg chg="mod">
          <ac:chgData name="SALMI, Mohamed" userId="1644ce5c-02d1-4be2-bac1-b54ebdde6684" providerId="ADAL" clId="{8C1BD210-0AA4-4A95-8432-0B48F927A242}" dt="2021-11-04T16:13:51.885" v="1058"/>
          <ac:grpSpMkLst>
            <pc:docMk/>
            <pc:sldMk cId="0" sldId="263"/>
            <ac:grpSpMk id="40" creationId="{5C223A0F-ABE6-4085-B6CB-780775D0EECD}"/>
          </ac:grpSpMkLst>
        </pc:grpChg>
        <pc:grpChg chg="add del mod">
          <ac:chgData name="SALMI, Mohamed" userId="1644ce5c-02d1-4be2-bac1-b54ebdde6684" providerId="ADAL" clId="{8C1BD210-0AA4-4A95-8432-0B48F927A242}" dt="2021-11-04T16:13:52.554" v="1059"/>
          <ac:grpSpMkLst>
            <pc:docMk/>
            <pc:sldMk cId="0" sldId="263"/>
            <ac:grpSpMk id="45" creationId="{B09F7705-2330-4221-8122-C1702D70A134}"/>
          </ac:grpSpMkLst>
        </pc:grpChg>
        <pc:grpChg chg="add del mod">
          <ac:chgData name="SALMI, Mohamed" userId="1644ce5c-02d1-4be2-bac1-b54ebdde6684" providerId="ADAL" clId="{8C1BD210-0AA4-4A95-8432-0B48F927A242}" dt="2021-11-04T16:13:52.554" v="1059"/>
          <ac:grpSpMkLst>
            <pc:docMk/>
            <pc:sldMk cId="0" sldId="263"/>
            <ac:grpSpMk id="48" creationId="{F8AB7CCB-CC55-4335-839D-299B5774269A}"/>
          </ac:grpSpMkLst>
        </pc:grpChg>
        <pc:grpChg chg="add mod">
          <ac:chgData name="SALMI, Mohamed" userId="1644ce5c-02d1-4be2-bac1-b54ebdde6684" providerId="ADAL" clId="{8C1BD210-0AA4-4A95-8432-0B48F927A242}" dt="2021-11-04T16:46:27.524" v="1765" actId="1076"/>
          <ac:grpSpMkLst>
            <pc:docMk/>
            <pc:sldMk cId="0" sldId="263"/>
            <ac:grpSpMk id="55" creationId="{4873612E-3A4A-403A-BB4D-66ADCC234520}"/>
          </ac:grpSpMkLst>
        </pc:grpChg>
        <pc:grpChg chg="add mod">
          <ac:chgData name="SALMI, Mohamed" userId="1644ce5c-02d1-4be2-bac1-b54ebdde6684" providerId="ADAL" clId="{8C1BD210-0AA4-4A95-8432-0B48F927A242}" dt="2021-11-04T16:46:27.524" v="1765" actId="1076"/>
          <ac:grpSpMkLst>
            <pc:docMk/>
            <pc:sldMk cId="0" sldId="263"/>
            <ac:grpSpMk id="66" creationId="{AE39A5B3-5480-47CE-9DCF-AF615BAC91B7}"/>
          </ac:grpSpMkLst>
        </pc:grpChg>
        <pc:grpChg chg="mod">
          <ac:chgData name="SALMI, Mohamed" userId="1644ce5c-02d1-4be2-bac1-b54ebdde6684" providerId="ADAL" clId="{8C1BD210-0AA4-4A95-8432-0B48F927A242}" dt="2021-11-04T16:46:27.524" v="1765" actId="1076"/>
          <ac:grpSpMkLst>
            <pc:docMk/>
            <pc:sldMk cId="0" sldId="263"/>
            <ac:grpSpMk id="67" creationId="{1ABEDE61-8540-4AA5-8650-65D2147B7EAC}"/>
          </ac:grpSpMkLst>
        </pc:grpChg>
        <pc:grpChg chg="add del mod">
          <ac:chgData name="SALMI, Mohamed" userId="1644ce5c-02d1-4be2-bac1-b54ebdde6684" providerId="ADAL" clId="{8C1BD210-0AA4-4A95-8432-0B48F927A242}" dt="2021-11-04T16:28:49.328" v="1563" actId="165"/>
          <ac:grpSpMkLst>
            <pc:docMk/>
            <pc:sldMk cId="0" sldId="263"/>
            <ac:grpSpMk id="72" creationId="{E31A4200-F06A-4AE1-A278-E103A17CD8A1}"/>
          </ac:grpSpMkLst>
        </pc:grpChg>
        <pc:grpChg chg="add del mod">
          <ac:chgData name="SALMI, Mohamed" userId="1644ce5c-02d1-4be2-bac1-b54ebdde6684" providerId="ADAL" clId="{8C1BD210-0AA4-4A95-8432-0B48F927A242}" dt="2021-11-04T16:21:46.153" v="1178" actId="478"/>
          <ac:grpSpMkLst>
            <pc:docMk/>
            <pc:sldMk cId="0" sldId="263"/>
            <ac:grpSpMk id="75" creationId="{7133E6E3-2647-4449-B3BC-E81685A2A873}"/>
          </ac:grpSpMkLst>
        </pc:grpChg>
        <pc:graphicFrameChg chg="add del mod modGraphic">
          <ac:chgData name="SALMI, Mohamed" userId="1644ce5c-02d1-4be2-bac1-b54ebdde6684" providerId="ADAL" clId="{8C1BD210-0AA4-4A95-8432-0B48F927A242}" dt="2021-11-04T16:46:23.713" v="1764" actId="478"/>
          <ac:graphicFrameMkLst>
            <pc:docMk/>
            <pc:sldMk cId="0" sldId="263"/>
            <ac:graphicFrameMk id="130" creationId="{77A41508-54CA-42BA-980A-0F343CB9948E}"/>
          </ac:graphicFrameMkLst>
        </pc:graphicFrameChg>
        <pc:graphicFrameChg chg="add del mod">
          <ac:chgData name="SALMI, Mohamed" userId="1644ce5c-02d1-4be2-bac1-b54ebdde6684" providerId="ADAL" clId="{8C1BD210-0AA4-4A95-8432-0B48F927A242}" dt="2021-11-04T16:35:43.101" v="1683" actId="478"/>
          <ac:graphicFrameMkLst>
            <pc:docMk/>
            <pc:sldMk cId="0" sldId="263"/>
            <ac:graphicFrameMk id="256" creationId="{F933AB8A-E596-4AD9-BD75-AAB72D6F73C6}"/>
          </ac:graphicFrameMkLst>
        </pc:graphicFrameChg>
        <pc:picChg chg="mod">
          <ac:chgData name="SALMI, Mohamed" userId="1644ce5c-02d1-4be2-bac1-b54ebdde6684" providerId="ADAL" clId="{8C1BD210-0AA4-4A95-8432-0B48F927A242}" dt="2021-11-04T16:13:51.885" v="1058"/>
          <ac:picMkLst>
            <pc:docMk/>
            <pc:sldMk cId="0" sldId="263"/>
            <ac:picMk id="29" creationId="{0F3C4040-57C5-4204-867A-69602D9856A7}"/>
          </ac:picMkLst>
        </pc:picChg>
        <pc:picChg chg="mod">
          <ac:chgData name="SALMI, Mohamed" userId="1644ce5c-02d1-4be2-bac1-b54ebdde6684" providerId="ADAL" clId="{8C1BD210-0AA4-4A95-8432-0B48F927A242}" dt="2021-11-04T16:13:51.885" v="1058"/>
          <ac:picMkLst>
            <pc:docMk/>
            <pc:sldMk cId="0" sldId="263"/>
            <ac:picMk id="30" creationId="{47D984C4-2414-45F9-9D8C-9CAC33D41731}"/>
          </ac:picMkLst>
        </pc:picChg>
        <pc:picChg chg="add del mod">
          <ac:chgData name="SALMI, Mohamed" userId="1644ce5c-02d1-4be2-bac1-b54ebdde6684" providerId="ADAL" clId="{8C1BD210-0AA4-4A95-8432-0B48F927A242}" dt="2021-11-04T16:13:52.554" v="1059"/>
          <ac:picMkLst>
            <pc:docMk/>
            <pc:sldMk cId="0" sldId="263"/>
            <ac:picMk id="31" creationId="{ECD94DDC-C2E3-4DBE-AB78-E49DD5CE52DB}"/>
          </ac:picMkLst>
        </pc:picChg>
        <pc:picChg chg="add del mod">
          <ac:chgData name="SALMI, Mohamed" userId="1644ce5c-02d1-4be2-bac1-b54ebdde6684" providerId="ADAL" clId="{8C1BD210-0AA4-4A95-8432-0B48F927A242}" dt="2021-11-04T16:13:52.554" v="1059"/>
          <ac:picMkLst>
            <pc:docMk/>
            <pc:sldMk cId="0" sldId="263"/>
            <ac:picMk id="34" creationId="{6904E0DD-A79B-49F3-8D7E-DC9815E82D54}"/>
          </ac:picMkLst>
        </pc:picChg>
        <pc:picChg chg="add del mod">
          <ac:chgData name="SALMI, Mohamed" userId="1644ce5c-02d1-4be2-bac1-b54ebdde6684" providerId="ADAL" clId="{8C1BD210-0AA4-4A95-8432-0B48F927A242}" dt="2021-11-04T16:13:52.554" v="1059"/>
          <ac:picMkLst>
            <pc:docMk/>
            <pc:sldMk cId="0" sldId="263"/>
            <ac:picMk id="35" creationId="{74775A3A-5519-4A23-B8D0-221F8A1D343E}"/>
          </ac:picMkLst>
        </pc:picChg>
        <pc:picChg chg="add del mod">
          <ac:chgData name="SALMI, Mohamed" userId="1644ce5c-02d1-4be2-bac1-b54ebdde6684" providerId="ADAL" clId="{8C1BD210-0AA4-4A95-8432-0B48F927A242}" dt="2021-11-04T16:13:52.554" v="1059"/>
          <ac:picMkLst>
            <pc:docMk/>
            <pc:sldMk cId="0" sldId="263"/>
            <ac:picMk id="36" creationId="{9EA3ABF4-36C5-4CFC-9251-26A43F10A4DD}"/>
          </ac:picMkLst>
        </pc:picChg>
        <pc:picChg chg="add del mod">
          <ac:chgData name="SALMI, Mohamed" userId="1644ce5c-02d1-4be2-bac1-b54ebdde6684" providerId="ADAL" clId="{8C1BD210-0AA4-4A95-8432-0B48F927A242}" dt="2021-11-04T16:13:52.554" v="1059"/>
          <ac:picMkLst>
            <pc:docMk/>
            <pc:sldMk cId="0" sldId="263"/>
            <ac:picMk id="38" creationId="{54AFCCEB-65B9-48B6-87D8-348D1A2275D3}"/>
          </ac:picMkLst>
        </pc:picChg>
        <pc:picChg chg="mod">
          <ac:chgData name="SALMI, Mohamed" userId="1644ce5c-02d1-4be2-bac1-b54ebdde6684" providerId="ADAL" clId="{8C1BD210-0AA4-4A95-8432-0B48F927A242}" dt="2021-11-04T16:13:51.885" v="1058"/>
          <ac:picMkLst>
            <pc:docMk/>
            <pc:sldMk cId="0" sldId="263"/>
            <ac:picMk id="41" creationId="{A713CE5E-187F-401F-BBE6-A6748429F7DB}"/>
          </ac:picMkLst>
        </pc:picChg>
        <pc:picChg chg="mod">
          <ac:chgData name="SALMI, Mohamed" userId="1644ce5c-02d1-4be2-bac1-b54ebdde6684" providerId="ADAL" clId="{8C1BD210-0AA4-4A95-8432-0B48F927A242}" dt="2021-11-04T16:13:51.885" v="1058"/>
          <ac:picMkLst>
            <pc:docMk/>
            <pc:sldMk cId="0" sldId="263"/>
            <ac:picMk id="46" creationId="{29F7DBC3-DF3B-413C-8C4A-BCD0C59CE7A0}"/>
          </ac:picMkLst>
        </pc:picChg>
        <pc:picChg chg="mod">
          <ac:chgData name="SALMI, Mohamed" userId="1644ce5c-02d1-4be2-bac1-b54ebdde6684" providerId="ADAL" clId="{8C1BD210-0AA4-4A95-8432-0B48F927A242}" dt="2021-11-04T16:13:51.885" v="1058"/>
          <ac:picMkLst>
            <pc:docMk/>
            <pc:sldMk cId="0" sldId="263"/>
            <ac:picMk id="47" creationId="{CD61EE85-D76B-4E05-BCD9-D145F957C8AA}"/>
          </ac:picMkLst>
        </pc:picChg>
        <pc:picChg chg="mod">
          <ac:chgData name="SALMI, Mohamed" userId="1644ce5c-02d1-4be2-bac1-b54ebdde6684" providerId="ADAL" clId="{8C1BD210-0AA4-4A95-8432-0B48F927A242}" dt="2021-11-04T16:13:51.885" v="1058"/>
          <ac:picMkLst>
            <pc:docMk/>
            <pc:sldMk cId="0" sldId="263"/>
            <ac:picMk id="49" creationId="{2973E008-F7AC-4742-AD03-DA1CA42BF91E}"/>
          </ac:picMkLst>
        </pc:picChg>
        <pc:picChg chg="mod">
          <ac:chgData name="SALMI, Mohamed" userId="1644ce5c-02d1-4be2-bac1-b54ebdde6684" providerId="ADAL" clId="{8C1BD210-0AA4-4A95-8432-0B48F927A242}" dt="2021-11-04T16:13:51.885" v="1058"/>
          <ac:picMkLst>
            <pc:docMk/>
            <pc:sldMk cId="0" sldId="263"/>
            <ac:picMk id="50" creationId="{F7505C6A-1856-4072-A37D-CF925FA7A939}"/>
          </ac:picMkLst>
        </pc:picChg>
        <pc:picChg chg="mod">
          <ac:chgData name="SALMI, Mohamed" userId="1644ce5c-02d1-4be2-bac1-b54ebdde6684" providerId="ADAL" clId="{8C1BD210-0AA4-4A95-8432-0B48F927A242}" dt="2021-11-04T16:46:27.524" v="1765" actId="1076"/>
          <ac:picMkLst>
            <pc:docMk/>
            <pc:sldMk cId="0" sldId="263"/>
            <ac:picMk id="56" creationId="{2776B517-AB47-432C-8496-9E5FCF2B96F3}"/>
          </ac:picMkLst>
        </pc:picChg>
        <pc:picChg chg="mod">
          <ac:chgData name="SALMI, Mohamed" userId="1644ce5c-02d1-4be2-bac1-b54ebdde6684" providerId="ADAL" clId="{8C1BD210-0AA4-4A95-8432-0B48F927A242}" dt="2021-11-04T16:46:27.524" v="1765" actId="1076"/>
          <ac:picMkLst>
            <pc:docMk/>
            <pc:sldMk cId="0" sldId="263"/>
            <ac:picMk id="57" creationId="{3EF5356E-D2BB-4403-9E0D-9F7ACC2F98EB}"/>
          </ac:picMkLst>
        </pc:picChg>
        <pc:picChg chg="add mod">
          <ac:chgData name="SALMI, Mohamed" userId="1644ce5c-02d1-4be2-bac1-b54ebdde6684" providerId="ADAL" clId="{8C1BD210-0AA4-4A95-8432-0B48F927A242}" dt="2021-11-04T16:46:27.524" v="1765" actId="1076"/>
          <ac:picMkLst>
            <pc:docMk/>
            <pc:sldMk cId="0" sldId="263"/>
            <ac:picMk id="58" creationId="{CF597A85-C3AE-464E-AC5B-ECEC362EB975}"/>
          </ac:picMkLst>
        </pc:picChg>
        <pc:picChg chg="add mod">
          <ac:chgData name="SALMI, Mohamed" userId="1644ce5c-02d1-4be2-bac1-b54ebdde6684" providerId="ADAL" clId="{8C1BD210-0AA4-4A95-8432-0B48F927A242}" dt="2021-11-04T16:46:27.524" v="1765" actId="1076"/>
          <ac:picMkLst>
            <pc:docMk/>
            <pc:sldMk cId="0" sldId="263"/>
            <ac:picMk id="61" creationId="{153AE3F4-689F-49AA-A4C0-2F4A6485CE0F}"/>
          </ac:picMkLst>
        </pc:picChg>
        <pc:picChg chg="add mod">
          <ac:chgData name="SALMI, Mohamed" userId="1644ce5c-02d1-4be2-bac1-b54ebdde6684" providerId="ADAL" clId="{8C1BD210-0AA4-4A95-8432-0B48F927A242}" dt="2021-11-04T16:46:27.524" v="1765" actId="1076"/>
          <ac:picMkLst>
            <pc:docMk/>
            <pc:sldMk cId="0" sldId="263"/>
            <ac:picMk id="62" creationId="{2EF03462-5896-4DB0-AE1D-743EBC74E0A7}"/>
          </ac:picMkLst>
        </pc:picChg>
        <pc:picChg chg="add mod">
          <ac:chgData name="SALMI, Mohamed" userId="1644ce5c-02d1-4be2-bac1-b54ebdde6684" providerId="ADAL" clId="{8C1BD210-0AA4-4A95-8432-0B48F927A242}" dt="2021-11-04T16:46:27.524" v="1765" actId="1076"/>
          <ac:picMkLst>
            <pc:docMk/>
            <pc:sldMk cId="0" sldId="263"/>
            <ac:picMk id="63" creationId="{C789F51E-42EF-418A-AB73-42986C493A10}"/>
          </ac:picMkLst>
        </pc:picChg>
        <pc:picChg chg="add mod">
          <ac:chgData name="SALMI, Mohamed" userId="1644ce5c-02d1-4be2-bac1-b54ebdde6684" providerId="ADAL" clId="{8C1BD210-0AA4-4A95-8432-0B48F927A242}" dt="2021-11-04T16:46:27.524" v="1765" actId="1076"/>
          <ac:picMkLst>
            <pc:docMk/>
            <pc:sldMk cId="0" sldId="263"/>
            <ac:picMk id="65" creationId="{8B11846C-8A00-4973-86D7-29A80264E5A4}"/>
          </ac:picMkLst>
        </pc:picChg>
        <pc:picChg chg="mod">
          <ac:chgData name="SALMI, Mohamed" userId="1644ce5c-02d1-4be2-bac1-b54ebdde6684" providerId="ADAL" clId="{8C1BD210-0AA4-4A95-8432-0B48F927A242}" dt="2021-11-04T16:46:27.524" v="1765" actId="1076"/>
          <ac:picMkLst>
            <pc:docMk/>
            <pc:sldMk cId="0" sldId="263"/>
            <ac:picMk id="68" creationId="{A6B22EA1-618E-4FB1-A5D7-637EB0FD3A4A}"/>
          </ac:picMkLst>
        </pc:picChg>
        <pc:picChg chg="del mod topLvl">
          <ac:chgData name="SALMI, Mohamed" userId="1644ce5c-02d1-4be2-bac1-b54ebdde6684" providerId="ADAL" clId="{8C1BD210-0AA4-4A95-8432-0B48F927A242}" dt="2021-11-04T16:29:15.700" v="1572" actId="478"/>
          <ac:picMkLst>
            <pc:docMk/>
            <pc:sldMk cId="0" sldId="263"/>
            <ac:picMk id="73" creationId="{1C5B042A-7DBD-4334-A48D-41FB8F830168}"/>
          </ac:picMkLst>
        </pc:picChg>
        <pc:picChg chg="del mod topLvl">
          <ac:chgData name="SALMI, Mohamed" userId="1644ce5c-02d1-4be2-bac1-b54ebdde6684" providerId="ADAL" clId="{8C1BD210-0AA4-4A95-8432-0B48F927A242}" dt="2021-11-04T16:29:15.700" v="1572" actId="478"/>
          <ac:picMkLst>
            <pc:docMk/>
            <pc:sldMk cId="0" sldId="263"/>
            <ac:picMk id="74" creationId="{30953860-B063-472F-B315-A3FBA5CE5E0A}"/>
          </ac:picMkLst>
        </pc:picChg>
        <pc:picChg chg="mod">
          <ac:chgData name="SALMI, Mohamed" userId="1644ce5c-02d1-4be2-bac1-b54ebdde6684" providerId="ADAL" clId="{8C1BD210-0AA4-4A95-8432-0B48F927A242}" dt="2021-11-04T16:14:05.444" v="1063" actId="1076"/>
          <ac:picMkLst>
            <pc:docMk/>
            <pc:sldMk cId="0" sldId="263"/>
            <ac:picMk id="76" creationId="{1172F1F9-A8E5-401D-87D1-C6AF80650BE7}"/>
          </ac:picMkLst>
        </pc:picChg>
        <pc:picChg chg="mod">
          <ac:chgData name="SALMI, Mohamed" userId="1644ce5c-02d1-4be2-bac1-b54ebdde6684" providerId="ADAL" clId="{8C1BD210-0AA4-4A95-8432-0B48F927A242}" dt="2021-11-04T16:14:05.444" v="1063" actId="1076"/>
          <ac:picMkLst>
            <pc:docMk/>
            <pc:sldMk cId="0" sldId="263"/>
            <ac:picMk id="77" creationId="{8AF1D405-2126-4127-A986-B5DBA8D7534A}"/>
          </ac:picMkLst>
        </pc:picChg>
        <pc:picChg chg="del">
          <ac:chgData name="SALMI, Mohamed" userId="1644ce5c-02d1-4be2-bac1-b54ebdde6684" providerId="ADAL" clId="{8C1BD210-0AA4-4A95-8432-0B48F927A242}" dt="2021-11-04T16:35:27.994" v="1679" actId="478"/>
          <ac:picMkLst>
            <pc:docMk/>
            <pc:sldMk cId="0" sldId="263"/>
            <ac:picMk id="295" creationId="{00000000-0000-0000-0000-000000000000}"/>
          </ac:picMkLst>
        </pc:picChg>
        <pc:cxnChg chg="add mod">
          <ac:chgData name="SALMI, Mohamed" userId="1644ce5c-02d1-4be2-bac1-b54ebdde6684" providerId="ADAL" clId="{8C1BD210-0AA4-4A95-8432-0B48F927A242}" dt="2021-11-04T16:47:30.217" v="1771" actId="692"/>
          <ac:cxnSpMkLst>
            <pc:docMk/>
            <pc:sldMk cId="0" sldId="263"/>
            <ac:cxnSpMk id="5" creationId="{B517F733-2EA3-435E-9A4A-94162776BD42}"/>
          </ac:cxnSpMkLst>
        </pc:cxnChg>
        <pc:cxnChg chg="add del mod">
          <ac:chgData name="SALMI, Mohamed" userId="1644ce5c-02d1-4be2-bac1-b54ebdde6684" providerId="ADAL" clId="{8C1BD210-0AA4-4A95-8432-0B48F927A242}" dt="2021-11-04T16:30:37.199" v="1644" actId="478"/>
          <ac:cxnSpMkLst>
            <pc:docMk/>
            <pc:sldMk cId="0" sldId="263"/>
            <ac:cxnSpMk id="25" creationId="{4EA76F8B-09F6-4CE3-8D84-B58FA2CAA029}"/>
          </ac:cxnSpMkLst>
        </pc:cxnChg>
        <pc:cxnChg chg="add del mod">
          <ac:chgData name="SALMI, Mohamed" userId="1644ce5c-02d1-4be2-bac1-b54ebdde6684" providerId="ADAL" clId="{8C1BD210-0AA4-4A95-8432-0B48F927A242}" dt="2021-11-04T16:25:28.815" v="1427" actId="478"/>
          <ac:cxnSpMkLst>
            <pc:docMk/>
            <pc:sldMk cId="0" sldId="263"/>
            <ac:cxnSpMk id="91" creationId="{B605AA95-6C9F-47EA-BDB7-4BF7342C3307}"/>
          </ac:cxnSpMkLst>
        </pc:cxnChg>
        <pc:cxnChg chg="add mod">
          <ac:chgData name="SALMI, Mohamed" userId="1644ce5c-02d1-4be2-bac1-b54ebdde6684" providerId="ADAL" clId="{8C1BD210-0AA4-4A95-8432-0B48F927A242}" dt="2021-11-04T16:47:30.217" v="1771" actId="692"/>
          <ac:cxnSpMkLst>
            <pc:docMk/>
            <pc:sldMk cId="0" sldId="263"/>
            <ac:cxnSpMk id="100" creationId="{33EBD3A4-36E2-4943-BF3E-585F5CC25477}"/>
          </ac:cxnSpMkLst>
        </pc:cxnChg>
        <pc:cxnChg chg="add del mod">
          <ac:chgData name="SALMI, Mohamed" userId="1644ce5c-02d1-4be2-bac1-b54ebdde6684" providerId="ADAL" clId="{8C1BD210-0AA4-4A95-8432-0B48F927A242}" dt="2021-11-04T16:29:39.588" v="1584" actId="478"/>
          <ac:cxnSpMkLst>
            <pc:docMk/>
            <pc:sldMk cId="0" sldId="263"/>
            <ac:cxnSpMk id="106" creationId="{FAD92BE2-D82C-4452-8EFC-C58000063A08}"/>
          </ac:cxnSpMkLst>
        </pc:cxnChg>
        <pc:cxnChg chg="add del mod">
          <ac:chgData name="SALMI, Mohamed" userId="1644ce5c-02d1-4be2-bac1-b54ebdde6684" providerId="ADAL" clId="{8C1BD210-0AA4-4A95-8432-0B48F927A242}" dt="2021-11-04T16:29:39.588" v="1584" actId="478"/>
          <ac:cxnSpMkLst>
            <pc:docMk/>
            <pc:sldMk cId="0" sldId="263"/>
            <ac:cxnSpMk id="111" creationId="{8795E2D4-566E-45ED-B188-C8ED1F44C9AE}"/>
          </ac:cxnSpMkLst>
        </pc:cxnChg>
        <pc:cxnChg chg="add mod">
          <ac:chgData name="SALMI, Mohamed" userId="1644ce5c-02d1-4be2-bac1-b54ebdde6684" providerId="ADAL" clId="{8C1BD210-0AA4-4A95-8432-0B48F927A242}" dt="2021-11-04T16:46:27.524" v="1765" actId="1076"/>
          <ac:cxnSpMkLst>
            <pc:docMk/>
            <pc:sldMk cId="0" sldId="263"/>
            <ac:cxnSpMk id="118" creationId="{9113CD00-C647-4BCD-83CF-1008FB2F6DF9}"/>
          </ac:cxnSpMkLst>
        </pc:cxnChg>
        <pc:cxnChg chg="add mod">
          <ac:chgData name="SALMI, Mohamed" userId="1644ce5c-02d1-4be2-bac1-b54ebdde6684" providerId="ADAL" clId="{8C1BD210-0AA4-4A95-8432-0B48F927A242}" dt="2021-11-04T16:46:27.524" v="1765" actId="1076"/>
          <ac:cxnSpMkLst>
            <pc:docMk/>
            <pc:sldMk cId="0" sldId="263"/>
            <ac:cxnSpMk id="126" creationId="{09074085-E101-49C5-8C86-21DA4F67DD3C}"/>
          </ac:cxnSpMkLst>
        </pc:cxnChg>
      </pc:sldChg>
      <pc:sldChg chg="add del">
        <pc:chgData name="SALMI, Mohamed" userId="1644ce5c-02d1-4be2-bac1-b54ebdde6684" providerId="ADAL" clId="{8C1BD210-0AA4-4A95-8432-0B48F927A242}" dt="2021-11-04T16:19:17.166" v="1149" actId="47"/>
        <pc:sldMkLst>
          <pc:docMk/>
          <pc:sldMk cId="0" sldId="264"/>
        </pc:sldMkLst>
      </pc:sldChg>
      <pc:sldChg chg="add del">
        <pc:chgData name="SALMI, Mohamed" userId="1644ce5c-02d1-4be2-bac1-b54ebdde6684" providerId="ADAL" clId="{8C1BD210-0AA4-4A95-8432-0B48F927A242}" dt="2021-11-04T16:19:17.309" v="1150" actId="47"/>
        <pc:sldMkLst>
          <pc:docMk/>
          <pc:sldMk cId="0" sldId="265"/>
        </pc:sldMkLst>
      </pc:sldChg>
      <pc:sldChg chg="add del">
        <pc:chgData name="SALMI, Mohamed" userId="1644ce5c-02d1-4be2-bac1-b54ebdde6684" providerId="ADAL" clId="{8C1BD210-0AA4-4A95-8432-0B48F927A242}" dt="2021-11-04T16:19:17.571" v="1151" actId="47"/>
        <pc:sldMkLst>
          <pc:docMk/>
          <pc:sldMk cId="0" sldId="266"/>
        </pc:sldMkLst>
      </pc:sldChg>
      <pc:sldChg chg="addSp delSp modSp mod">
        <pc:chgData name="SALMI, Mohamed" userId="1644ce5c-02d1-4be2-bac1-b54ebdde6684" providerId="ADAL" clId="{8C1BD210-0AA4-4A95-8432-0B48F927A242}" dt="2021-11-04T16:04:53.353" v="842" actId="478"/>
        <pc:sldMkLst>
          <pc:docMk/>
          <pc:sldMk cId="1791333769" sldId="267"/>
        </pc:sldMkLst>
        <pc:spChg chg="add mod topLvl">
          <ac:chgData name="SALMI, Mohamed" userId="1644ce5c-02d1-4be2-bac1-b54ebdde6684" providerId="ADAL" clId="{8C1BD210-0AA4-4A95-8432-0B48F927A242}" dt="2021-11-04T16:01:58.323" v="747" actId="1076"/>
          <ac:spMkLst>
            <pc:docMk/>
            <pc:sldMk cId="1791333769" sldId="267"/>
            <ac:spMk id="4" creationId="{50050DF4-C7C5-4432-93C3-83844BDA94B7}"/>
          </ac:spMkLst>
        </pc:spChg>
        <pc:spChg chg="add del mod">
          <ac:chgData name="SALMI, Mohamed" userId="1644ce5c-02d1-4be2-bac1-b54ebdde6684" providerId="ADAL" clId="{8C1BD210-0AA4-4A95-8432-0B48F927A242}" dt="2021-11-04T15:16:28.788" v="222" actId="478"/>
          <ac:spMkLst>
            <pc:docMk/>
            <pc:sldMk cId="1791333769" sldId="267"/>
            <ac:spMk id="15" creationId="{52597754-6875-4B3A-97D2-189DB2B922E0}"/>
          </ac:spMkLst>
        </pc:spChg>
        <pc:spChg chg="add del mod">
          <ac:chgData name="SALMI, Mohamed" userId="1644ce5c-02d1-4be2-bac1-b54ebdde6684" providerId="ADAL" clId="{8C1BD210-0AA4-4A95-8432-0B48F927A242}" dt="2021-11-04T15:16:28.788" v="222" actId="478"/>
          <ac:spMkLst>
            <pc:docMk/>
            <pc:sldMk cId="1791333769" sldId="267"/>
            <ac:spMk id="16" creationId="{6F47EB57-5E49-4BD5-AB78-961D72887AE8}"/>
          </ac:spMkLst>
        </pc:spChg>
        <pc:spChg chg="add mod topLvl">
          <ac:chgData name="SALMI, Mohamed" userId="1644ce5c-02d1-4be2-bac1-b54ebdde6684" providerId="ADAL" clId="{8C1BD210-0AA4-4A95-8432-0B48F927A242}" dt="2021-11-04T16:02:01.730" v="749" actId="1076"/>
          <ac:spMkLst>
            <pc:docMk/>
            <pc:sldMk cId="1791333769" sldId="267"/>
            <ac:spMk id="17" creationId="{6071A778-F108-4E26-8E76-A19234C2BD62}"/>
          </ac:spMkLst>
        </pc:spChg>
        <pc:spChg chg="add del mod topLvl">
          <ac:chgData name="SALMI, Mohamed" userId="1644ce5c-02d1-4be2-bac1-b54ebdde6684" providerId="ADAL" clId="{8C1BD210-0AA4-4A95-8432-0B48F927A242}" dt="2021-11-04T15:18:43.985" v="380" actId="478"/>
          <ac:spMkLst>
            <pc:docMk/>
            <pc:sldMk cId="1791333769" sldId="267"/>
            <ac:spMk id="18" creationId="{B09F5392-CFB8-4435-9F4E-0C34BBAB1E9C}"/>
          </ac:spMkLst>
        </pc:spChg>
        <pc:spChg chg="add del mod topLvl">
          <ac:chgData name="SALMI, Mohamed" userId="1644ce5c-02d1-4be2-bac1-b54ebdde6684" providerId="ADAL" clId="{8C1BD210-0AA4-4A95-8432-0B48F927A242}" dt="2021-11-04T15:18:43.985" v="380" actId="478"/>
          <ac:spMkLst>
            <pc:docMk/>
            <pc:sldMk cId="1791333769" sldId="267"/>
            <ac:spMk id="19" creationId="{332B6F58-6D4C-4B09-8B08-ACEEB818EBEA}"/>
          </ac:spMkLst>
        </pc:spChg>
        <pc:spChg chg="add del mod topLvl">
          <ac:chgData name="SALMI, Mohamed" userId="1644ce5c-02d1-4be2-bac1-b54ebdde6684" providerId="ADAL" clId="{8C1BD210-0AA4-4A95-8432-0B48F927A242}" dt="2021-11-04T15:18:43.985" v="380" actId="478"/>
          <ac:spMkLst>
            <pc:docMk/>
            <pc:sldMk cId="1791333769" sldId="267"/>
            <ac:spMk id="20" creationId="{1FBF96D6-DACC-440A-B533-1161FE791C2E}"/>
          </ac:spMkLst>
        </pc:spChg>
        <pc:spChg chg="add del mod topLvl">
          <ac:chgData name="SALMI, Mohamed" userId="1644ce5c-02d1-4be2-bac1-b54ebdde6684" providerId="ADAL" clId="{8C1BD210-0AA4-4A95-8432-0B48F927A242}" dt="2021-11-04T16:02:01.730" v="749" actId="1076"/>
          <ac:spMkLst>
            <pc:docMk/>
            <pc:sldMk cId="1791333769" sldId="267"/>
            <ac:spMk id="21" creationId="{758193C6-51AB-4949-850A-25A654E6114C}"/>
          </ac:spMkLst>
        </pc:spChg>
        <pc:spChg chg="add del mod topLvl">
          <ac:chgData name="SALMI, Mohamed" userId="1644ce5c-02d1-4be2-bac1-b54ebdde6684" providerId="ADAL" clId="{8C1BD210-0AA4-4A95-8432-0B48F927A242}" dt="2021-11-04T15:18:43.985" v="380" actId="478"/>
          <ac:spMkLst>
            <pc:docMk/>
            <pc:sldMk cId="1791333769" sldId="267"/>
            <ac:spMk id="22" creationId="{C1664733-C7EA-4577-ABE8-B1CC6D24305F}"/>
          </ac:spMkLst>
        </pc:spChg>
        <pc:spChg chg="add del mod topLvl">
          <ac:chgData name="SALMI, Mohamed" userId="1644ce5c-02d1-4be2-bac1-b54ebdde6684" providerId="ADAL" clId="{8C1BD210-0AA4-4A95-8432-0B48F927A242}" dt="2021-11-04T15:18:43.985" v="380" actId="478"/>
          <ac:spMkLst>
            <pc:docMk/>
            <pc:sldMk cId="1791333769" sldId="267"/>
            <ac:spMk id="23" creationId="{68CB841A-F33D-4475-9FFB-65B275D11E82}"/>
          </ac:spMkLst>
        </pc:spChg>
        <pc:spChg chg="add del mod topLvl">
          <ac:chgData name="SALMI, Mohamed" userId="1644ce5c-02d1-4be2-bac1-b54ebdde6684" providerId="ADAL" clId="{8C1BD210-0AA4-4A95-8432-0B48F927A242}" dt="2021-11-04T15:18:43.985" v="380" actId="478"/>
          <ac:spMkLst>
            <pc:docMk/>
            <pc:sldMk cId="1791333769" sldId="267"/>
            <ac:spMk id="24" creationId="{1FCD7795-1235-4FDA-8C2F-7103C0686C6F}"/>
          </ac:spMkLst>
        </pc:spChg>
        <pc:spChg chg="add del mod topLvl">
          <ac:chgData name="SALMI, Mohamed" userId="1644ce5c-02d1-4be2-bac1-b54ebdde6684" providerId="ADAL" clId="{8C1BD210-0AA4-4A95-8432-0B48F927A242}" dt="2021-11-04T15:18:43.985" v="380" actId="478"/>
          <ac:spMkLst>
            <pc:docMk/>
            <pc:sldMk cId="1791333769" sldId="267"/>
            <ac:spMk id="25" creationId="{0DB82DEA-D4E1-43A1-A6EF-39616B66F98F}"/>
          </ac:spMkLst>
        </pc:spChg>
        <pc:spChg chg="add del mod">
          <ac:chgData name="SALMI, Mohamed" userId="1644ce5c-02d1-4be2-bac1-b54ebdde6684" providerId="ADAL" clId="{8C1BD210-0AA4-4A95-8432-0B48F927A242}" dt="2021-11-04T15:16:33.300" v="225" actId="478"/>
          <ac:spMkLst>
            <pc:docMk/>
            <pc:sldMk cId="1791333769" sldId="267"/>
            <ac:spMk id="26" creationId="{A303EDFC-44C6-45C0-A158-48C36B3D1D92}"/>
          </ac:spMkLst>
        </pc:spChg>
        <pc:spChg chg="add del mod">
          <ac:chgData name="SALMI, Mohamed" userId="1644ce5c-02d1-4be2-bac1-b54ebdde6684" providerId="ADAL" clId="{8C1BD210-0AA4-4A95-8432-0B48F927A242}" dt="2021-11-04T15:16:33.300" v="225" actId="478"/>
          <ac:spMkLst>
            <pc:docMk/>
            <pc:sldMk cId="1791333769" sldId="267"/>
            <ac:spMk id="27" creationId="{C7401F60-1037-4A2D-9E32-2E9489F83A4E}"/>
          </ac:spMkLst>
        </pc:spChg>
        <pc:spChg chg="add del mod">
          <ac:chgData name="SALMI, Mohamed" userId="1644ce5c-02d1-4be2-bac1-b54ebdde6684" providerId="ADAL" clId="{8C1BD210-0AA4-4A95-8432-0B48F927A242}" dt="2021-11-04T15:16:33.300" v="225" actId="478"/>
          <ac:spMkLst>
            <pc:docMk/>
            <pc:sldMk cId="1791333769" sldId="267"/>
            <ac:spMk id="28" creationId="{E77A4D29-FF58-4666-8C42-CEED7D5721D2}"/>
          </ac:spMkLst>
        </pc:spChg>
        <pc:spChg chg="add del mod">
          <ac:chgData name="SALMI, Mohamed" userId="1644ce5c-02d1-4be2-bac1-b54ebdde6684" providerId="ADAL" clId="{8C1BD210-0AA4-4A95-8432-0B48F927A242}" dt="2021-11-04T15:16:33.300" v="225" actId="478"/>
          <ac:spMkLst>
            <pc:docMk/>
            <pc:sldMk cId="1791333769" sldId="267"/>
            <ac:spMk id="29" creationId="{F192BA7D-D127-4534-847C-B69D50306E9F}"/>
          </ac:spMkLst>
        </pc:spChg>
        <pc:spChg chg="add mod topLvl">
          <ac:chgData name="SALMI, Mohamed" userId="1644ce5c-02d1-4be2-bac1-b54ebdde6684" providerId="ADAL" clId="{8C1BD210-0AA4-4A95-8432-0B48F927A242}" dt="2021-11-04T16:01:58.323" v="747" actId="1076"/>
          <ac:spMkLst>
            <pc:docMk/>
            <pc:sldMk cId="1791333769" sldId="267"/>
            <ac:spMk id="38" creationId="{109D6D53-C77E-4D5F-B55E-04860999FE01}"/>
          </ac:spMkLst>
        </pc:spChg>
        <pc:spChg chg="mod">
          <ac:chgData name="SALMI, Mohamed" userId="1644ce5c-02d1-4be2-bac1-b54ebdde6684" providerId="ADAL" clId="{8C1BD210-0AA4-4A95-8432-0B48F927A242}" dt="2021-11-04T16:01:58.323" v="747" actId="1076"/>
          <ac:spMkLst>
            <pc:docMk/>
            <pc:sldMk cId="1791333769" sldId="267"/>
            <ac:spMk id="43" creationId="{AD74C9DA-8C50-4153-8934-F9164F12A1E2}"/>
          </ac:spMkLst>
        </pc:spChg>
        <pc:spChg chg="mod">
          <ac:chgData name="SALMI, Mohamed" userId="1644ce5c-02d1-4be2-bac1-b54ebdde6684" providerId="ADAL" clId="{8C1BD210-0AA4-4A95-8432-0B48F927A242}" dt="2021-11-04T16:01:58.323" v="747" actId="1076"/>
          <ac:spMkLst>
            <pc:docMk/>
            <pc:sldMk cId="1791333769" sldId="267"/>
            <ac:spMk id="44" creationId="{817C1BB7-F028-42F7-B5DD-383E79D9BE7A}"/>
          </ac:spMkLst>
        </pc:spChg>
        <pc:spChg chg="mod">
          <ac:chgData name="SALMI, Mohamed" userId="1644ce5c-02d1-4be2-bac1-b54ebdde6684" providerId="ADAL" clId="{8C1BD210-0AA4-4A95-8432-0B48F927A242}" dt="2021-11-04T16:01:58.323" v="747" actId="1076"/>
          <ac:spMkLst>
            <pc:docMk/>
            <pc:sldMk cId="1791333769" sldId="267"/>
            <ac:spMk id="46" creationId="{016BB95E-B6BB-4A9B-9F90-C020BDBB1D45}"/>
          </ac:spMkLst>
        </pc:spChg>
        <pc:spChg chg="add mod topLvl">
          <ac:chgData name="SALMI, Mohamed" userId="1644ce5c-02d1-4be2-bac1-b54ebdde6684" providerId="ADAL" clId="{8C1BD210-0AA4-4A95-8432-0B48F927A242}" dt="2021-11-04T16:02:26.763" v="754" actId="1076"/>
          <ac:spMkLst>
            <pc:docMk/>
            <pc:sldMk cId="1791333769" sldId="267"/>
            <ac:spMk id="47" creationId="{B5D1B7CA-E4D7-4B4A-9ABD-0AB5C9B01C84}"/>
          </ac:spMkLst>
        </pc:spChg>
        <pc:spChg chg="add mod topLvl">
          <ac:chgData name="SALMI, Mohamed" userId="1644ce5c-02d1-4be2-bac1-b54ebdde6684" providerId="ADAL" clId="{8C1BD210-0AA4-4A95-8432-0B48F927A242}" dt="2021-11-04T16:01:40.228" v="743" actId="1076"/>
          <ac:spMkLst>
            <pc:docMk/>
            <pc:sldMk cId="1791333769" sldId="267"/>
            <ac:spMk id="61" creationId="{3A511D5A-5B5C-4895-88F7-FB25040CB3EC}"/>
          </ac:spMkLst>
        </pc:spChg>
        <pc:spChg chg="add mod topLvl">
          <ac:chgData name="SALMI, Mohamed" userId="1644ce5c-02d1-4be2-bac1-b54ebdde6684" providerId="ADAL" clId="{8C1BD210-0AA4-4A95-8432-0B48F927A242}" dt="2021-11-04T16:02:14.319" v="752" actId="14100"/>
          <ac:spMkLst>
            <pc:docMk/>
            <pc:sldMk cId="1791333769" sldId="267"/>
            <ac:spMk id="62" creationId="{1FCBCE70-516E-46C1-8532-EF3660672D1B}"/>
          </ac:spMkLst>
        </pc:spChg>
        <pc:spChg chg="mod">
          <ac:chgData name="SALMI, Mohamed" userId="1644ce5c-02d1-4be2-bac1-b54ebdde6684" providerId="ADAL" clId="{8C1BD210-0AA4-4A95-8432-0B48F927A242}" dt="2021-11-04T15:58:21.725" v="647" actId="1076"/>
          <ac:spMkLst>
            <pc:docMk/>
            <pc:sldMk cId="1791333769" sldId="267"/>
            <ac:spMk id="67" creationId="{3E49E463-FA70-46A8-B260-2250B0189797}"/>
          </ac:spMkLst>
        </pc:spChg>
        <pc:spChg chg="mod">
          <ac:chgData name="SALMI, Mohamed" userId="1644ce5c-02d1-4be2-bac1-b54ebdde6684" providerId="ADAL" clId="{8C1BD210-0AA4-4A95-8432-0B48F927A242}" dt="2021-11-04T15:58:21.725" v="647" actId="1076"/>
          <ac:spMkLst>
            <pc:docMk/>
            <pc:sldMk cId="1791333769" sldId="267"/>
            <ac:spMk id="68" creationId="{1BC14581-23AE-418F-A303-11B458182B22}"/>
          </ac:spMkLst>
        </pc:spChg>
        <pc:spChg chg="mod">
          <ac:chgData name="SALMI, Mohamed" userId="1644ce5c-02d1-4be2-bac1-b54ebdde6684" providerId="ADAL" clId="{8C1BD210-0AA4-4A95-8432-0B48F927A242}" dt="2021-11-04T15:58:21.725" v="647" actId="1076"/>
          <ac:spMkLst>
            <pc:docMk/>
            <pc:sldMk cId="1791333769" sldId="267"/>
            <ac:spMk id="69" creationId="{30BC8726-973A-4786-817C-95FC7F203B7E}"/>
          </ac:spMkLst>
        </pc:spChg>
        <pc:spChg chg="add del mod topLvl">
          <ac:chgData name="SALMI, Mohamed" userId="1644ce5c-02d1-4be2-bac1-b54ebdde6684" providerId="ADAL" clId="{8C1BD210-0AA4-4A95-8432-0B48F927A242}" dt="2021-11-04T16:00:56.890" v="733" actId="478"/>
          <ac:spMkLst>
            <pc:docMk/>
            <pc:sldMk cId="1791333769" sldId="267"/>
            <ac:spMk id="70" creationId="{31B91C26-3B98-4C4E-B512-EB344704AB6D}"/>
          </ac:spMkLst>
        </pc:spChg>
        <pc:spChg chg="mod">
          <ac:chgData name="SALMI, Mohamed" userId="1644ce5c-02d1-4be2-bac1-b54ebdde6684" providerId="ADAL" clId="{8C1BD210-0AA4-4A95-8432-0B48F927A242}" dt="2021-11-04T15:58:53.838" v="660" actId="571"/>
          <ac:spMkLst>
            <pc:docMk/>
            <pc:sldMk cId="1791333769" sldId="267"/>
            <ac:spMk id="86" creationId="{B5368E8A-4C69-42E2-8F3F-7E77F1D525D5}"/>
          </ac:spMkLst>
        </pc:spChg>
        <pc:spChg chg="mod">
          <ac:chgData name="SALMI, Mohamed" userId="1644ce5c-02d1-4be2-bac1-b54ebdde6684" providerId="ADAL" clId="{8C1BD210-0AA4-4A95-8432-0B48F927A242}" dt="2021-11-04T15:58:53.838" v="660" actId="571"/>
          <ac:spMkLst>
            <pc:docMk/>
            <pc:sldMk cId="1791333769" sldId="267"/>
            <ac:spMk id="87" creationId="{45D5A072-3A8C-4343-8DF4-FE2671CB791A}"/>
          </ac:spMkLst>
        </pc:spChg>
        <pc:spChg chg="mod">
          <ac:chgData name="SALMI, Mohamed" userId="1644ce5c-02d1-4be2-bac1-b54ebdde6684" providerId="ADAL" clId="{8C1BD210-0AA4-4A95-8432-0B48F927A242}" dt="2021-11-04T15:58:53.838" v="660" actId="571"/>
          <ac:spMkLst>
            <pc:docMk/>
            <pc:sldMk cId="1791333769" sldId="267"/>
            <ac:spMk id="88" creationId="{9434ADAE-E1F6-4A09-AE6E-2451CA94A0C1}"/>
          </ac:spMkLst>
        </pc:spChg>
        <pc:spChg chg="add del mod">
          <ac:chgData name="SALMI, Mohamed" userId="1644ce5c-02d1-4be2-bac1-b54ebdde6684" providerId="ADAL" clId="{8C1BD210-0AA4-4A95-8432-0B48F927A242}" dt="2021-11-04T16:01:13.497" v="735" actId="21"/>
          <ac:spMkLst>
            <pc:docMk/>
            <pc:sldMk cId="1791333769" sldId="267"/>
            <ac:spMk id="96" creationId="{71C1912A-5B22-453C-9B3C-063D5C7302FA}"/>
          </ac:spMkLst>
        </pc:spChg>
        <pc:spChg chg="mod">
          <ac:chgData name="SALMI, Mohamed" userId="1644ce5c-02d1-4be2-bac1-b54ebdde6684" providerId="ADAL" clId="{8C1BD210-0AA4-4A95-8432-0B48F927A242}" dt="2021-11-04T16:01:10.850" v="734" actId="571"/>
          <ac:spMkLst>
            <pc:docMk/>
            <pc:sldMk cId="1791333769" sldId="267"/>
            <ac:spMk id="101" creationId="{F43AABCA-B807-45BC-9E92-B1338ADE84B1}"/>
          </ac:spMkLst>
        </pc:spChg>
        <pc:spChg chg="mod">
          <ac:chgData name="SALMI, Mohamed" userId="1644ce5c-02d1-4be2-bac1-b54ebdde6684" providerId="ADAL" clId="{8C1BD210-0AA4-4A95-8432-0B48F927A242}" dt="2021-11-04T16:01:10.850" v="734" actId="571"/>
          <ac:spMkLst>
            <pc:docMk/>
            <pc:sldMk cId="1791333769" sldId="267"/>
            <ac:spMk id="102" creationId="{70CA2873-E10B-40DC-BAAB-5AC01940D75D}"/>
          </ac:spMkLst>
        </pc:spChg>
        <pc:spChg chg="mod">
          <ac:chgData name="SALMI, Mohamed" userId="1644ce5c-02d1-4be2-bac1-b54ebdde6684" providerId="ADAL" clId="{8C1BD210-0AA4-4A95-8432-0B48F927A242}" dt="2021-11-04T16:01:10.850" v="734" actId="571"/>
          <ac:spMkLst>
            <pc:docMk/>
            <pc:sldMk cId="1791333769" sldId="267"/>
            <ac:spMk id="103" creationId="{B990422A-8B19-4DE7-8AB4-21D0628BA359}"/>
          </ac:spMkLst>
        </pc:spChg>
        <pc:spChg chg="add mod">
          <ac:chgData name="SALMI, Mohamed" userId="1644ce5c-02d1-4be2-bac1-b54ebdde6684" providerId="ADAL" clId="{8C1BD210-0AA4-4A95-8432-0B48F927A242}" dt="2021-11-04T16:02:31.328" v="756" actId="1076"/>
          <ac:spMkLst>
            <pc:docMk/>
            <pc:sldMk cId="1791333769" sldId="267"/>
            <ac:spMk id="110" creationId="{64CE4C4A-D1E5-4E80-815A-D6B66235E9C5}"/>
          </ac:spMkLst>
        </pc:spChg>
        <pc:spChg chg="mod">
          <ac:chgData name="SALMI, Mohamed" userId="1644ce5c-02d1-4be2-bac1-b54ebdde6684" providerId="ADAL" clId="{8C1BD210-0AA4-4A95-8432-0B48F927A242}" dt="2021-11-04T16:01:40.228" v="743" actId="1076"/>
          <ac:spMkLst>
            <pc:docMk/>
            <pc:sldMk cId="1791333769" sldId="267"/>
            <ac:spMk id="115" creationId="{11D7DDCE-4082-4019-AD66-9FEA3D02EE6A}"/>
          </ac:spMkLst>
        </pc:spChg>
        <pc:spChg chg="mod">
          <ac:chgData name="SALMI, Mohamed" userId="1644ce5c-02d1-4be2-bac1-b54ebdde6684" providerId="ADAL" clId="{8C1BD210-0AA4-4A95-8432-0B48F927A242}" dt="2021-11-04T16:01:40.228" v="743" actId="1076"/>
          <ac:spMkLst>
            <pc:docMk/>
            <pc:sldMk cId="1791333769" sldId="267"/>
            <ac:spMk id="116" creationId="{A8064B29-5FDE-46CF-9DFA-8B55762D6A35}"/>
          </ac:spMkLst>
        </pc:spChg>
        <pc:spChg chg="mod">
          <ac:chgData name="SALMI, Mohamed" userId="1644ce5c-02d1-4be2-bac1-b54ebdde6684" providerId="ADAL" clId="{8C1BD210-0AA4-4A95-8432-0B48F927A242}" dt="2021-11-04T16:01:40.228" v="743" actId="1076"/>
          <ac:spMkLst>
            <pc:docMk/>
            <pc:sldMk cId="1791333769" sldId="267"/>
            <ac:spMk id="117" creationId="{008A4102-CB1B-475C-AD8D-3726016F5F11}"/>
          </ac:spMkLst>
        </pc:spChg>
        <pc:spChg chg="add del mod">
          <ac:chgData name="SALMI, Mohamed" userId="1644ce5c-02d1-4be2-bac1-b54ebdde6684" providerId="ADAL" clId="{8C1BD210-0AA4-4A95-8432-0B48F927A242}" dt="2021-11-04T16:04:53.353" v="842" actId="478"/>
          <ac:spMkLst>
            <pc:docMk/>
            <pc:sldMk cId="1791333769" sldId="267"/>
            <ac:spMk id="126" creationId="{F7E3A7A7-2BC6-48D7-AF8F-F8532A454CBE}"/>
          </ac:spMkLst>
        </pc:spChg>
        <pc:spChg chg="add mod">
          <ac:chgData name="SALMI, Mohamed" userId="1644ce5c-02d1-4be2-bac1-b54ebdde6684" providerId="ADAL" clId="{8C1BD210-0AA4-4A95-8432-0B48F927A242}" dt="2021-11-04T16:04:26.775" v="836" actId="1076"/>
          <ac:spMkLst>
            <pc:docMk/>
            <pc:sldMk cId="1791333769" sldId="267"/>
            <ac:spMk id="128" creationId="{FB13B1B0-539F-4786-851F-C04780163D75}"/>
          </ac:spMkLst>
        </pc:spChg>
        <pc:spChg chg="add mod">
          <ac:chgData name="SALMI, Mohamed" userId="1644ce5c-02d1-4be2-bac1-b54ebdde6684" providerId="ADAL" clId="{8C1BD210-0AA4-4A95-8432-0B48F927A242}" dt="2021-11-04T16:04:32.545" v="838" actId="1076"/>
          <ac:spMkLst>
            <pc:docMk/>
            <pc:sldMk cId="1791333769" sldId="267"/>
            <ac:spMk id="129" creationId="{8AFCD6D6-C2FC-4C62-B768-410A4B47156F}"/>
          </ac:spMkLst>
        </pc:spChg>
        <pc:spChg chg="add mod">
          <ac:chgData name="SALMI, Mohamed" userId="1644ce5c-02d1-4be2-bac1-b54ebdde6684" providerId="ADAL" clId="{8C1BD210-0AA4-4A95-8432-0B48F927A242}" dt="2021-11-04T16:04:32.545" v="838" actId="1076"/>
          <ac:spMkLst>
            <pc:docMk/>
            <pc:sldMk cId="1791333769" sldId="267"/>
            <ac:spMk id="130" creationId="{F96EA66D-6244-4EA0-B956-BE531BA05203}"/>
          </ac:spMkLst>
        </pc:spChg>
        <pc:spChg chg="mod">
          <ac:chgData name="SALMI, Mohamed" userId="1644ce5c-02d1-4be2-bac1-b54ebdde6684" providerId="ADAL" clId="{8C1BD210-0AA4-4A95-8432-0B48F927A242}" dt="2021-11-04T16:04:39.361" v="840" actId="571"/>
          <ac:spMkLst>
            <pc:docMk/>
            <pc:sldMk cId="1791333769" sldId="267"/>
            <ac:spMk id="135" creationId="{5EED0281-A71C-4312-98E9-8E0851F30C83}"/>
          </ac:spMkLst>
        </pc:spChg>
        <pc:spChg chg="mod">
          <ac:chgData name="SALMI, Mohamed" userId="1644ce5c-02d1-4be2-bac1-b54ebdde6684" providerId="ADAL" clId="{8C1BD210-0AA4-4A95-8432-0B48F927A242}" dt="2021-11-04T16:04:39.361" v="840" actId="571"/>
          <ac:spMkLst>
            <pc:docMk/>
            <pc:sldMk cId="1791333769" sldId="267"/>
            <ac:spMk id="136" creationId="{1A17C903-751F-43CC-AEFF-784BA31130F1}"/>
          </ac:spMkLst>
        </pc:spChg>
        <pc:spChg chg="mod">
          <ac:chgData name="SALMI, Mohamed" userId="1644ce5c-02d1-4be2-bac1-b54ebdde6684" providerId="ADAL" clId="{8C1BD210-0AA4-4A95-8432-0B48F927A242}" dt="2021-11-04T16:04:39.361" v="840" actId="571"/>
          <ac:spMkLst>
            <pc:docMk/>
            <pc:sldMk cId="1791333769" sldId="267"/>
            <ac:spMk id="137" creationId="{7D963D52-BD62-459E-B020-270EAF062B7B}"/>
          </ac:spMkLst>
        </pc:spChg>
        <pc:spChg chg="add mod">
          <ac:chgData name="SALMI, Mohamed" userId="1644ce5c-02d1-4be2-bac1-b54ebdde6684" providerId="ADAL" clId="{8C1BD210-0AA4-4A95-8432-0B48F927A242}" dt="2021-11-04T16:04:39.361" v="840" actId="571"/>
          <ac:spMkLst>
            <pc:docMk/>
            <pc:sldMk cId="1791333769" sldId="267"/>
            <ac:spMk id="144" creationId="{F951314D-DA4F-4097-A973-69CC47AB8D8F}"/>
          </ac:spMkLst>
        </pc:spChg>
        <pc:spChg chg="add mod">
          <ac:chgData name="SALMI, Mohamed" userId="1644ce5c-02d1-4be2-bac1-b54ebdde6684" providerId="ADAL" clId="{8C1BD210-0AA4-4A95-8432-0B48F927A242}" dt="2021-11-04T16:04:39.361" v="840" actId="571"/>
          <ac:spMkLst>
            <pc:docMk/>
            <pc:sldMk cId="1791333769" sldId="267"/>
            <ac:spMk id="145" creationId="{3A009DF9-E619-479A-96B8-D776B4C576B9}"/>
          </ac:spMkLst>
        </pc:spChg>
        <pc:spChg chg="add mod">
          <ac:chgData name="SALMI, Mohamed" userId="1644ce5c-02d1-4be2-bac1-b54ebdde6684" providerId="ADAL" clId="{8C1BD210-0AA4-4A95-8432-0B48F927A242}" dt="2021-11-04T16:04:39.361" v="840" actId="571"/>
          <ac:spMkLst>
            <pc:docMk/>
            <pc:sldMk cId="1791333769" sldId="267"/>
            <ac:spMk id="146" creationId="{0541B73C-3197-49E7-B303-92C65E723632}"/>
          </ac:spMkLst>
        </pc:spChg>
        <pc:spChg chg="add mod">
          <ac:chgData name="SALMI, Mohamed" userId="1644ce5c-02d1-4be2-bac1-b54ebdde6684" providerId="ADAL" clId="{8C1BD210-0AA4-4A95-8432-0B48F927A242}" dt="2021-11-04T16:04:49.102" v="841" actId="571"/>
          <ac:spMkLst>
            <pc:docMk/>
            <pc:sldMk cId="1791333769" sldId="267"/>
            <ac:spMk id="147" creationId="{8B2DCB6E-D2AB-4DDF-AA7D-6A31D5343766}"/>
          </ac:spMkLst>
        </pc:spChg>
        <pc:spChg chg="add mod">
          <ac:chgData name="SALMI, Mohamed" userId="1644ce5c-02d1-4be2-bac1-b54ebdde6684" providerId="ADAL" clId="{8C1BD210-0AA4-4A95-8432-0B48F927A242}" dt="2021-11-04T16:04:49.102" v="841" actId="571"/>
          <ac:spMkLst>
            <pc:docMk/>
            <pc:sldMk cId="1791333769" sldId="267"/>
            <ac:spMk id="148" creationId="{BC173755-4469-42EE-9EA8-A4762DE39DB5}"/>
          </ac:spMkLst>
        </pc:spChg>
        <pc:spChg chg="add mod">
          <ac:chgData name="SALMI, Mohamed" userId="1644ce5c-02d1-4be2-bac1-b54ebdde6684" providerId="ADAL" clId="{8C1BD210-0AA4-4A95-8432-0B48F927A242}" dt="2021-11-04T16:04:49.102" v="841" actId="571"/>
          <ac:spMkLst>
            <pc:docMk/>
            <pc:sldMk cId="1791333769" sldId="267"/>
            <ac:spMk id="149" creationId="{001EAA7F-8137-4E72-891D-1A0E60680673}"/>
          </ac:spMkLst>
        </pc:spChg>
        <pc:spChg chg="add mod">
          <ac:chgData name="SALMI, Mohamed" userId="1644ce5c-02d1-4be2-bac1-b54ebdde6684" providerId="ADAL" clId="{8C1BD210-0AA4-4A95-8432-0B48F927A242}" dt="2021-11-04T16:04:49.102" v="841" actId="571"/>
          <ac:spMkLst>
            <pc:docMk/>
            <pc:sldMk cId="1791333769" sldId="267"/>
            <ac:spMk id="150" creationId="{A56F3E59-590A-4901-A3FB-C856E9B8065A}"/>
          </ac:spMkLst>
        </pc:spChg>
        <pc:spChg chg="add mod">
          <ac:chgData name="SALMI, Mohamed" userId="1644ce5c-02d1-4be2-bac1-b54ebdde6684" providerId="ADAL" clId="{8C1BD210-0AA4-4A95-8432-0B48F927A242}" dt="2021-11-04T16:04:23.232" v="835" actId="1076"/>
          <ac:spMkLst>
            <pc:docMk/>
            <pc:sldMk cId="1791333769" sldId="267"/>
            <ac:spMk id="257" creationId="{EADFAB9C-7DD8-4D8E-8B30-0B84771A7532}"/>
          </ac:spMkLst>
        </pc:spChg>
        <pc:spChg chg="mod">
          <ac:chgData name="SALMI, Mohamed" userId="1644ce5c-02d1-4be2-bac1-b54ebdde6684" providerId="ADAL" clId="{8C1BD210-0AA4-4A95-8432-0B48F927A242}" dt="2021-11-04T15:15:54.444" v="194" actId="20577"/>
          <ac:spMkLst>
            <pc:docMk/>
            <pc:sldMk cId="1791333769" sldId="267"/>
            <ac:spMk id="270" creationId="{00000000-0000-0000-0000-000000000000}"/>
          </ac:spMkLst>
        </pc:spChg>
        <pc:spChg chg="mod">
          <ac:chgData name="SALMI, Mohamed" userId="1644ce5c-02d1-4be2-bac1-b54ebdde6684" providerId="ADAL" clId="{8C1BD210-0AA4-4A95-8432-0B48F927A242}" dt="2021-11-04T15:58:06.680" v="641" actId="164"/>
          <ac:spMkLst>
            <pc:docMk/>
            <pc:sldMk cId="1791333769" sldId="267"/>
            <ac:spMk id="287" creationId="{00000000-0000-0000-0000-000000000000}"/>
          </ac:spMkLst>
        </pc:spChg>
        <pc:spChg chg="mod">
          <ac:chgData name="SALMI, Mohamed" userId="1644ce5c-02d1-4be2-bac1-b54ebdde6684" providerId="ADAL" clId="{8C1BD210-0AA4-4A95-8432-0B48F927A242}" dt="2021-11-04T15:58:06.680" v="641" actId="164"/>
          <ac:spMkLst>
            <pc:docMk/>
            <pc:sldMk cId="1791333769" sldId="267"/>
            <ac:spMk id="288" creationId="{00000000-0000-0000-0000-000000000000}"/>
          </ac:spMkLst>
        </pc:spChg>
        <pc:spChg chg="add del mod">
          <ac:chgData name="SALMI, Mohamed" userId="1644ce5c-02d1-4be2-bac1-b54ebdde6684" providerId="ADAL" clId="{8C1BD210-0AA4-4A95-8432-0B48F927A242}" dt="2021-11-04T15:58:10.273" v="643" actId="478"/>
          <ac:spMkLst>
            <pc:docMk/>
            <pc:sldMk cId="1791333769" sldId="267"/>
            <ac:spMk id="292" creationId="{00000000-0000-0000-0000-000000000000}"/>
          </ac:spMkLst>
        </pc:spChg>
        <pc:spChg chg="add del mod">
          <ac:chgData name="SALMI, Mohamed" userId="1644ce5c-02d1-4be2-bac1-b54ebdde6684" providerId="ADAL" clId="{8C1BD210-0AA4-4A95-8432-0B48F927A242}" dt="2021-11-04T16:01:40.228" v="743" actId="1076"/>
          <ac:spMkLst>
            <pc:docMk/>
            <pc:sldMk cId="1791333769" sldId="267"/>
            <ac:spMk id="293" creationId="{00000000-0000-0000-0000-000000000000}"/>
          </ac:spMkLst>
        </pc:spChg>
        <pc:grpChg chg="add del mod">
          <ac:chgData name="SALMI, Mohamed" userId="1644ce5c-02d1-4be2-bac1-b54ebdde6684" providerId="ADAL" clId="{8C1BD210-0AA4-4A95-8432-0B48F927A242}" dt="2021-11-04T15:16:36.663" v="228" actId="165"/>
          <ac:grpSpMkLst>
            <pc:docMk/>
            <pc:sldMk cId="1791333769" sldId="267"/>
            <ac:grpSpMk id="2" creationId="{2255F494-0AA0-4149-898E-219B9C4AA6FA}"/>
          </ac:grpSpMkLst>
        </pc:grpChg>
        <pc:grpChg chg="add del mod">
          <ac:chgData name="SALMI, Mohamed" userId="1644ce5c-02d1-4be2-bac1-b54ebdde6684" providerId="ADAL" clId="{8C1BD210-0AA4-4A95-8432-0B48F927A242}" dt="2021-11-04T15:18:35.232" v="375" actId="165"/>
          <ac:grpSpMkLst>
            <pc:docMk/>
            <pc:sldMk cId="1791333769" sldId="267"/>
            <ac:grpSpMk id="3" creationId="{2917EBBB-AB3F-4CCC-B63F-914E8BFC7C79}"/>
          </ac:grpSpMkLst>
        </pc:grpChg>
        <pc:grpChg chg="add mod topLvl">
          <ac:chgData name="SALMI, Mohamed" userId="1644ce5c-02d1-4be2-bac1-b54ebdde6684" providerId="ADAL" clId="{8C1BD210-0AA4-4A95-8432-0B48F927A242}" dt="2021-11-04T16:01:58.323" v="747" actId="1076"/>
          <ac:grpSpMkLst>
            <pc:docMk/>
            <pc:sldMk cId="1791333769" sldId="267"/>
            <ac:grpSpMk id="5" creationId="{D6546745-0923-483D-9BD9-339192C8D24D}"/>
          </ac:grpSpMkLst>
        </pc:grpChg>
        <pc:grpChg chg="add mod">
          <ac:chgData name="SALMI, Mohamed" userId="1644ce5c-02d1-4be2-bac1-b54ebdde6684" providerId="ADAL" clId="{8C1BD210-0AA4-4A95-8432-0B48F927A242}" dt="2021-11-04T15:58:06.680" v="641" actId="164"/>
          <ac:grpSpMkLst>
            <pc:docMk/>
            <pc:sldMk cId="1791333769" sldId="267"/>
            <ac:grpSpMk id="10" creationId="{184AC6AF-CF98-4AA4-87FA-3FC431D58D45}"/>
          </ac:grpSpMkLst>
        </pc:grpChg>
        <pc:grpChg chg="add del mod">
          <ac:chgData name="SALMI, Mohamed" userId="1644ce5c-02d1-4be2-bac1-b54ebdde6684" providerId="ADAL" clId="{8C1BD210-0AA4-4A95-8432-0B48F927A242}" dt="2021-11-04T15:58:18.186" v="646" actId="165"/>
          <ac:grpSpMkLst>
            <pc:docMk/>
            <pc:sldMk cId="1791333769" sldId="267"/>
            <ac:grpSpMk id="11" creationId="{F4FAE0F6-E6B0-4CA9-8C3C-D7BFAD5F5BEE}"/>
          </ac:grpSpMkLst>
        </pc:grpChg>
        <pc:grpChg chg="add mod">
          <ac:chgData name="SALMI, Mohamed" userId="1644ce5c-02d1-4be2-bac1-b54ebdde6684" providerId="ADAL" clId="{8C1BD210-0AA4-4A95-8432-0B48F927A242}" dt="2021-11-04T16:01:58.323" v="747" actId="1076"/>
          <ac:grpSpMkLst>
            <pc:docMk/>
            <pc:sldMk cId="1791333769" sldId="267"/>
            <ac:grpSpMk id="12" creationId="{92E1CB0D-5C8F-4F76-9FE8-C05B011383F6}"/>
          </ac:grpSpMkLst>
        </pc:grpChg>
        <pc:grpChg chg="add mod">
          <ac:chgData name="SALMI, Mohamed" userId="1644ce5c-02d1-4be2-bac1-b54ebdde6684" providerId="ADAL" clId="{8C1BD210-0AA4-4A95-8432-0B48F927A242}" dt="2021-11-04T16:01:58.323" v="747" actId="1076"/>
          <ac:grpSpMkLst>
            <pc:docMk/>
            <pc:sldMk cId="1791333769" sldId="267"/>
            <ac:grpSpMk id="13" creationId="{22639513-E7AB-4AC6-8F7B-C35D8AF4B90F}"/>
          </ac:grpSpMkLst>
        </pc:grpChg>
        <pc:grpChg chg="add mod topLvl">
          <ac:chgData name="SALMI, Mohamed" userId="1644ce5c-02d1-4be2-bac1-b54ebdde6684" providerId="ADAL" clId="{8C1BD210-0AA4-4A95-8432-0B48F927A242}" dt="2021-11-04T16:01:58.323" v="747" actId="1076"/>
          <ac:grpSpMkLst>
            <pc:docMk/>
            <pc:sldMk cId="1791333769" sldId="267"/>
            <ac:grpSpMk id="42" creationId="{E61617B3-956C-4F59-91E4-C0DEDB93A3D3}"/>
          </ac:grpSpMkLst>
        </pc:grpChg>
        <pc:grpChg chg="add mod topLvl">
          <ac:chgData name="SALMI, Mohamed" userId="1644ce5c-02d1-4be2-bac1-b54ebdde6684" providerId="ADAL" clId="{8C1BD210-0AA4-4A95-8432-0B48F927A242}" dt="2021-11-04T16:01:40.228" v="743" actId="1076"/>
          <ac:grpSpMkLst>
            <pc:docMk/>
            <pc:sldMk cId="1791333769" sldId="267"/>
            <ac:grpSpMk id="57" creationId="{44E7A515-969A-4BB5-B4A3-D39B99AE1F3D}"/>
          </ac:grpSpMkLst>
        </pc:grpChg>
        <pc:grpChg chg="add del mod topLvl">
          <ac:chgData name="SALMI, Mohamed" userId="1644ce5c-02d1-4be2-bac1-b54ebdde6684" providerId="ADAL" clId="{8C1BD210-0AA4-4A95-8432-0B48F927A242}" dt="2021-11-04T16:00:56.890" v="733" actId="478"/>
          <ac:grpSpMkLst>
            <pc:docMk/>
            <pc:sldMk cId="1791333769" sldId="267"/>
            <ac:grpSpMk id="66" creationId="{80C78D80-7ECB-4DB3-B438-C6AAC59E2350}"/>
          </ac:grpSpMkLst>
        </pc:grpChg>
        <pc:grpChg chg="add mod">
          <ac:chgData name="SALMI, Mohamed" userId="1644ce5c-02d1-4be2-bac1-b54ebdde6684" providerId="ADAL" clId="{8C1BD210-0AA4-4A95-8432-0B48F927A242}" dt="2021-11-04T15:58:53.838" v="660" actId="571"/>
          <ac:grpSpMkLst>
            <pc:docMk/>
            <pc:sldMk cId="1791333769" sldId="267"/>
            <ac:grpSpMk id="83" creationId="{9081EEB9-9E91-46D4-BCC1-31AB9A5FDB22}"/>
          </ac:grpSpMkLst>
        </pc:grpChg>
        <pc:grpChg chg="mod">
          <ac:chgData name="SALMI, Mohamed" userId="1644ce5c-02d1-4be2-bac1-b54ebdde6684" providerId="ADAL" clId="{8C1BD210-0AA4-4A95-8432-0B48F927A242}" dt="2021-11-04T15:58:53.838" v="660" actId="571"/>
          <ac:grpSpMkLst>
            <pc:docMk/>
            <pc:sldMk cId="1791333769" sldId="267"/>
            <ac:grpSpMk id="84" creationId="{88CA09DB-6A40-4EA4-8E94-B25DC2D1FDAC}"/>
          </ac:grpSpMkLst>
        </pc:grpChg>
        <pc:grpChg chg="add mod">
          <ac:chgData name="SALMI, Mohamed" userId="1644ce5c-02d1-4be2-bac1-b54ebdde6684" providerId="ADAL" clId="{8C1BD210-0AA4-4A95-8432-0B48F927A242}" dt="2021-11-04T16:01:58.323" v="747" actId="1076"/>
          <ac:grpSpMkLst>
            <pc:docMk/>
            <pc:sldMk cId="1791333769" sldId="267"/>
            <ac:grpSpMk id="90" creationId="{5EF50DA8-D3B4-400D-84FA-90DBE6CFA166}"/>
          </ac:grpSpMkLst>
        </pc:grpChg>
        <pc:grpChg chg="add del mod">
          <ac:chgData name="SALMI, Mohamed" userId="1644ce5c-02d1-4be2-bac1-b54ebdde6684" providerId="ADAL" clId="{8C1BD210-0AA4-4A95-8432-0B48F927A242}" dt="2021-11-04T16:01:13.497" v="735" actId="21"/>
          <ac:grpSpMkLst>
            <pc:docMk/>
            <pc:sldMk cId="1791333769" sldId="267"/>
            <ac:grpSpMk id="98" creationId="{6B4CCDE0-CF7A-4395-AF1D-7E2B79636918}"/>
          </ac:grpSpMkLst>
        </pc:grpChg>
        <pc:grpChg chg="mod">
          <ac:chgData name="SALMI, Mohamed" userId="1644ce5c-02d1-4be2-bac1-b54ebdde6684" providerId="ADAL" clId="{8C1BD210-0AA4-4A95-8432-0B48F927A242}" dt="2021-11-04T16:01:10.850" v="734" actId="571"/>
          <ac:grpSpMkLst>
            <pc:docMk/>
            <pc:sldMk cId="1791333769" sldId="267"/>
            <ac:grpSpMk id="99" creationId="{6FAB9A5B-08DD-4778-A6B7-0A5A9DC02288}"/>
          </ac:grpSpMkLst>
        </pc:grpChg>
        <pc:grpChg chg="add del mod">
          <ac:chgData name="SALMI, Mohamed" userId="1644ce5c-02d1-4be2-bac1-b54ebdde6684" providerId="ADAL" clId="{8C1BD210-0AA4-4A95-8432-0B48F927A242}" dt="2021-11-04T16:01:13.497" v="735" actId="21"/>
          <ac:grpSpMkLst>
            <pc:docMk/>
            <pc:sldMk cId="1791333769" sldId="267"/>
            <ac:grpSpMk id="104" creationId="{F0CDF1A5-68D2-408B-9AA7-755591153BFA}"/>
          </ac:grpSpMkLst>
        </pc:grpChg>
        <pc:grpChg chg="add del mod">
          <ac:chgData name="SALMI, Mohamed" userId="1644ce5c-02d1-4be2-bac1-b54ebdde6684" providerId="ADAL" clId="{8C1BD210-0AA4-4A95-8432-0B48F927A242}" dt="2021-11-04T16:01:13.497" v="735" actId="21"/>
          <ac:grpSpMkLst>
            <pc:docMk/>
            <pc:sldMk cId="1791333769" sldId="267"/>
            <ac:grpSpMk id="107" creationId="{2E4B8183-3232-424D-8C0B-DAF74225A7F4}"/>
          </ac:grpSpMkLst>
        </pc:grpChg>
        <pc:grpChg chg="add mod">
          <ac:chgData name="SALMI, Mohamed" userId="1644ce5c-02d1-4be2-bac1-b54ebdde6684" providerId="ADAL" clId="{8C1BD210-0AA4-4A95-8432-0B48F927A242}" dt="2021-11-04T16:01:40.228" v="743" actId="1076"/>
          <ac:grpSpMkLst>
            <pc:docMk/>
            <pc:sldMk cId="1791333769" sldId="267"/>
            <ac:grpSpMk id="112" creationId="{7A3B68C4-59A9-43B0-A59E-F6B7858BCF67}"/>
          </ac:grpSpMkLst>
        </pc:grpChg>
        <pc:grpChg chg="mod">
          <ac:chgData name="SALMI, Mohamed" userId="1644ce5c-02d1-4be2-bac1-b54ebdde6684" providerId="ADAL" clId="{8C1BD210-0AA4-4A95-8432-0B48F927A242}" dt="2021-11-04T16:01:40.228" v="743" actId="1076"/>
          <ac:grpSpMkLst>
            <pc:docMk/>
            <pc:sldMk cId="1791333769" sldId="267"/>
            <ac:grpSpMk id="113" creationId="{881DB0E3-EB2C-4EEA-A0B8-C22A033157BD}"/>
          </ac:grpSpMkLst>
        </pc:grpChg>
        <pc:grpChg chg="add mod">
          <ac:chgData name="SALMI, Mohamed" userId="1644ce5c-02d1-4be2-bac1-b54ebdde6684" providerId="ADAL" clId="{8C1BD210-0AA4-4A95-8432-0B48F927A242}" dt="2021-11-04T16:01:40.228" v="743" actId="1076"/>
          <ac:grpSpMkLst>
            <pc:docMk/>
            <pc:sldMk cId="1791333769" sldId="267"/>
            <ac:grpSpMk id="118" creationId="{03216B22-CBFE-4C43-B7BC-7E3A8D1F118F}"/>
          </ac:grpSpMkLst>
        </pc:grpChg>
        <pc:grpChg chg="add mod">
          <ac:chgData name="SALMI, Mohamed" userId="1644ce5c-02d1-4be2-bac1-b54ebdde6684" providerId="ADAL" clId="{8C1BD210-0AA4-4A95-8432-0B48F927A242}" dt="2021-11-04T16:01:40.228" v="743" actId="1076"/>
          <ac:grpSpMkLst>
            <pc:docMk/>
            <pc:sldMk cId="1791333769" sldId="267"/>
            <ac:grpSpMk id="121" creationId="{81754662-BB3F-4E98-BCAE-933756CD237F}"/>
          </ac:grpSpMkLst>
        </pc:grpChg>
        <pc:grpChg chg="add mod">
          <ac:chgData name="SALMI, Mohamed" userId="1644ce5c-02d1-4be2-bac1-b54ebdde6684" providerId="ADAL" clId="{8C1BD210-0AA4-4A95-8432-0B48F927A242}" dt="2021-11-04T16:04:39.361" v="840" actId="571"/>
          <ac:grpSpMkLst>
            <pc:docMk/>
            <pc:sldMk cId="1791333769" sldId="267"/>
            <ac:grpSpMk id="132" creationId="{B7BFB0D6-431D-4A09-94A5-F46CE44CD987}"/>
          </ac:grpSpMkLst>
        </pc:grpChg>
        <pc:grpChg chg="mod">
          <ac:chgData name="SALMI, Mohamed" userId="1644ce5c-02d1-4be2-bac1-b54ebdde6684" providerId="ADAL" clId="{8C1BD210-0AA4-4A95-8432-0B48F927A242}" dt="2021-11-04T16:04:39.361" v="840" actId="571"/>
          <ac:grpSpMkLst>
            <pc:docMk/>
            <pc:sldMk cId="1791333769" sldId="267"/>
            <ac:grpSpMk id="133" creationId="{99390FBB-DA5C-4924-9CF4-FFDDFAE45AD4}"/>
          </ac:grpSpMkLst>
        </pc:grpChg>
        <pc:grpChg chg="add mod">
          <ac:chgData name="SALMI, Mohamed" userId="1644ce5c-02d1-4be2-bac1-b54ebdde6684" providerId="ADAL" clId="{8C1BD210-0AA4-4A95-8432-0B48F927A242}" dt="2021-11-04T16:04:39.361" v="840" actId="571"/>
          <ac:grpSpMkLst>
            <pc:docMk/>
            <pc:sldMk cId="1791333769" sldId="267"/>
            <ac:grpSpMk id="138" creationId="{20D408B4-40D4-4F5E-96DC-F36248BD3E7E}"/>
          </ac:grpSpMkLst>
        </pc:grpChg>
        <pc:grpChg chg="add mod">
          <ac:chgData name="SALMI, Mohamed" userId="1644ce5c-02d1-4be2-bac1-b54ebdde6684" providerId="ADAL" clId="{8C1BD210-0AA4-4A95-8432-0B48F927A242}" dt="2021-11-04T16:04:39.361" v="840" actId="571"/>
          <ac:grpSpMkLst>
            <pc:docMk/>
            <pc:sldMk cId="1791333769" sldId="267"/>
            <ac:grpSpMk id="141" creationId="{8D2CFEF3-31DB-48B0-8ED5-F28881126FEF}"/>
          </ac:grpSpMkLst>
        </pc:grpChg>
        <pc:grpChg chg="mod">
          <ac:chgData name="SALMI, Mohamed" userId="1644ce5c-02d1-4be2-bac1-b54ebdde6684" providerId="ADAL" clId="{8C1BD210-0AA4-4A95-8432-0B48F927A242}" dt="2021-11-04T15:58:06.680" v="641" actId="164"/>
          <ac:grpSpMkLst>
            <pc:docMk/>
            <pc:sldMk cId="1791333769" sldId="267"/>
            <ac:grpSpMk id="289" creationId="{00000000-0000-0000-0000-000000000000}"/>
          </ac:grpSpMkLst>
        </pc:grpChg>
        <pc:grpChg chg="mod">
          <ac:chgData name="SALMI, Mohamed" userId="1644ce5c-02d1-4be2-bac1-b54ebdde6684" providerId="ADAL" clId="{8C1BD210-0AA4-4A95-8432-0B48F927A242}" dt="2021-11-04T15:58:06.680" v="641" actId="164"/>
          <ac:grpSpMkLst>
            <pc:docMk/>
            <pc:sldMk cId="1791333769" sldId="267"/>
            <ac:grpSpMk id="291" creationId="{00000000-0000-0000-0000-000000000000}"/>
          </ac:grpSpMkLst>
        </pc:grpChg>
        <pc:picChg chg="add mod topLvl modCrop">
          <ac:chgData name="SALMI, Mohamed" userId="1644ce5c-02d1-4be2-bac1-b54ebdde6684" providerId="ADAL" clId="{8C1BD210-0AA4-4A95-8432-0B48F927A242}" dt="2021-11-04T16:01:40.228" v="743" actId="1076"/>
          <ac:picMkLst>
            <pc:docMk/>
            <pc:sldMk cId="1791333769" sldId="267"/>
            <ac:picMk id="9" creationId="{FC49B217-C924-4C24-A7F0-E5246F0E3001}"/>
          </ac:picMkLst>
        </pc:picChg>
        <pc:picChg chg="add mod ord modCrop">
          <ac:chgData name="SALMI, Mohamed" userId="1644ce5c-02d1-4be2-bac1-b54ebdde6684" providerId="ADAL" clId="{8C1BD210-0AA4-4A95-8432-0B48F927A242}" dt="2021-11-04T16:01:58.323" v="747" actId="1076"/>
          <ac:picMkLst>
            <pc:docMk/>
            <pc:sldMk cId="1791333769" sldId="267"/>
            <ac:picMk id="33" creationId="{1ADBC7E8-6EA1-47E3-9B88-361F9D278023}"/>
          </ac:picMkLst>
        </pc:picChg>
        <pc:picChg chg="add mod">
          <ac:chgData name="SALMI, Mohamed" userId="1644ce5c-02d1-4be2-bac1-b54ebdde6684" providerId="ADAL" clId="{8C1BD210-0AA4-4A95-8432-0B48F927A242}" dt="2021-11-04T16:01:58.323" v="747" actId="1076"/>
          <ac:picMkLst>
            <pc:docMk/>
            <pc:sldMk cId="1791333769" sldId="267"/>
            <ac:picMk id="34" creationId="{3A9C78D3-9B66-41ED-A6B2-EF7C8CAF2A4C}"/>
          </ac:picMkLst>
        </pc:picChg>
        <pc:picChg chg="add del mod topLvl">
          <ac:chgData name="SALMI, Mohamed" userId="1644ce5c-02d1-4be2-bac1-b54ebdde6684" providerId="ADAL" clId="{8C1BD210-0AA4-4A95-8432-0B48F927A242}" dt="2021-11-04T16:01:58.323" v="747" actId="1076"/>
          <ac:picMkLst>
            <pc:docMk/>
            <pc:sldMk cId="1791333769" sldId="267"/>
            <ac:picMk id="35" creationId="{16316EC6-C710-46F3-B013-AB056CF91F1F}"/>
          </ac:picMkLst>
        </pc:picChg>
        <pc:picChg chg="add mod topLvl">
          <ac:chgData name="SALMI, Mohamed" userId="1644ce5c-02d1-4be2-bac1-b54ebdde6684" providerId="ADAL" clId="{8C1BD210-0AA4-4A95-8432-0B48F927A242}" dt="2021-11-04T16:01:58.323" v="747" actId="1076"/>
          <ac:picMkLst>
            <pc:docMk/>
            <pc:sldMk cId="1791333769" sldId="267"/>
            <ac:picMk id="40" creationId="{9DE5CE98-59C0-4135-A9CA-59E2E3899F1E}"/>
          </ac:picMkLst>
        </pc:picChg>
        <pc:picChg chg="add mod topLvl">
          <ac:chgData name="SALMI, Mohamed" userId="1644ce5c-02d1-4be2-bac1-b54ebdde6684" providerId="ADAL" clId="{8C1BD210-0AA4-4A95-8432-0B48F927A242}" dt="2021-11-04T16:01:58.323" v="747" actId="1076"/>
          <ac:picMkLst>
            <pc:docMk/>
            <pc:sldMk cId="1791333769" sldId="267"/>
            <ac:picMk id="41" creationId="{16739945-6756-4922-B120-5AACC2809427}"/>
          </ac:picMkLst>
        </pc:picChg>
        <pc:picChg chg="del mod">
          <ac:chgData name="SALMI, Mohamed" userId="1644ce5c-02d1-4be2-bac1-b54ebdde6684" providerId="ADAL" clId="{8C1BD210-0AA4-4A95-8432-0B48F927A242}" dt="2021-11-04T15:46:27.358" v="551" actId="478"/>
          <ac:picMkLst>
            <pc:docMk/>
            <pc:sldMk cId="1791333769" sldId="267"/>
            <ac:picMk id="45" creationId="{FC484971-6C59-4237-BA16-7765585F4B8B}"/>
          </ac:picMkLst>
        </pc:picChg>
        <pc:picChg chg="add mod topLvl">
          <ac:chgData name="SALMI, Mohamed" userId="1644ce5c-02d1-4be2-bac1-b54ebdde6684" providerId="ADAL" clId="{8C1BD210-0AA4-4A95-8432-0B48F927A242}" dt="2021-11-04T16:02:25.110" v="753" actId="1076"/>
          <ac:picMkLst>
            <pc:docMk/>
            <pc:sldMk cId="1791333769" sldId="267"/>
            <ac:picMk id="48" creationId="{4DDF0862-6137-4D7B-A385-FD397F184F15}"/>
          </ac:picMkLst>
        </pc:picChg>
        <pc:picChg chg="add mod topLvl">
          <ac:chgData name="SALMI, Mohamed" userId="1644ce5c-02d1-4be2-bac1-b54ebdde6684" providerId="ADAL" clId="{8C1BD210-0AA4-4A95-8432-0B48F927A242}" dt="2021-11-04T16:01:58.323" v="747" actId="1076"/>
          <ac:picMkLst>
            <pc:docMk/>
            <pc:sldMk cId="1791333769" sldId="267"/>
            <ac:picMk id="49" creationId="{8D4D7175-11A2-43C3-8C07-51E89BE85635}"/>
          </ac:picMkLst>
        </pc:picChg>
        <pc:picChg chg="add del mod topLvl">
          <ac:chgData name="SALMI, Mohamed" userId="1644ce5c-02d1-4be2-bac1-b54ebdde6684" providerId="ADAL" clId="{8C1BD210-0AA4-4A95-8432-0B48F927A242}" dt="2021-11-04T15:58:58.826" v="662" actId="478"/>
          <ac:picMkLst>
            <pc:docMk/>
            <pc:sldMk cId="1791333769" sldId="267"/>
            <ac:picMk id="52" creationId="{6868D8A8-D142-469B-BCFA-6F6CD48BDA3B}"/>
          </ac:picMkLst>
        </pc:picChg>
        <pc:picChg chg="add del mod topLvl">
          <ac:chgData name="SALMI, Mohamed" userId="1644ce5c-02d1-4be2-bac1-b54ebdde6684" providerId="ADAL" clId="{8C1BD210-0AA4-4A95-8432-0B48F927A242}" dt="2021-11-04T15:59:00.645" v="663" actId="478"/>
          <ac:picMkLst>
            <pc:docMk/>
            <pc:sldMk cId="1791333769" sldId="267"/>
            <ac:picMk id="53" creationId="{C823CEA3-91D3-4739-B4BA-68DAB5B4F3DF}"/>
          </ac:picMkLst>
        </pc:picChg>
        <pc:picChg chg="add mod topLvl">
          <ac:chgData name="SALMI, Mohamed" userId="1644ce5c-02d1-4be2-bac1-b54ebdde6684" providerId="ADAL" clId="{8C1BD210-0AA4-4A95-8432-0B48F927A242}" dt="2021-11-04T16:01:58.323" v="747" actId="1076"/>
          <ac:picMkLst>
            <pc:docMk/>
            <pc:sldMk cId="1791333769" sldId="267"/>
            <ac:picMk id="54" creationId="{7130D238-E683-45EB-9BE9-4D2ACCF8F753}"/>
          </ac:picMkLst>
        </pc:picChg>
        <pc:picChg chg="add mod topLvl">
          <ac:chgData name="SALMI, Mohamed" userId="1644ce5c-02d1-4be2-bac1-b54ebdde6684" providerId="ADAL" clId="{8C1BD210-0AA4-4A95-8432-0B48F927A242}" dt="2021-11-04T16:01:58.323" v="747" actId="1076"/>
          <ac:picMkLst>
            <pc:docMk/>
            <pc:sldMk cId="1791333769" sldId="267"/>
            <ac:picMk id="55" creationId="{F3C9C469-B8DC-41B1-85D6-92D68E5E41FF}"/>
          </ac:picMkLst>
        </pc:picChg>
        <pc:picChg chg="add del mod">
          <ac:chgData name="SALMI, Mohamed" userId="1644ce5c-02d1-4be2-bac1-b54ebdde6684" providerId="ADAL" clId="{8C1BD210-0AA4-4A95-8432-0B48F927A242}" dt="2021-11-04T15:52:16.046" v="614" actId="478"/>
          <ac:picMkLst>
            <pc:docMk/>
            <pc:sldMk cId="1791333769" sldId="267"/>
            <ac:picMk id="56" creationId="{997758DD-44CD-4B7C-A3A6-AC6E94DF7F59}"/>
          </ac:picMkLst>
        </pc:picChg>
        <pc:picChg chg="mod">
          <ac:chgData name="SALMI, Mohamed" userId="1644ce5c-02d1-4be2-bac1-b54ebdde6684" providerId="ADAL" clId="{8C1BD210-0AA4-4A95-8432-0B48F927A242}" dt="2021-11-04T16:01:40.228" v="743" actId="1076"/>
          <ac:picMkLst>
            <pc:docMk/>
            <pc:sldMk cId="1791333769" sldId="267"/>
            <ac:picMk id="58" creationId="{D5EA43C6-B216-46AB-838C-402255BA220C}"/>
          </ac:picMkLst>
        </pc:picChg>
        <pc:picChg chg="mod">
          <ac:chgData name="SALMI, Mohamed" userId="1644ce5c-02d1-4be2-bac1-b54ebdde6684" providerId="ADAL" clId="{8C1BD210-0AA4-4A95-8432-0B48F927A242}" dt="2021-11-04T16:01:40.228" v="743" actId="1076"/>
          <ac:picMkLst>
            <pc:docMk/>
            <pc:sldMk cId="1791333769" sldId="267"/>
            <ac:picMk id="59" creationId="{0E5601E6-204C-4A30-B809-01947B14E7C0}"/>
          </ac:picMkLst>
        </pc:picChg>
        <pc:picChg chg="add mod topLvl">
          <ac:chgData name="SALMI, Mohamed" userId="1644ce5c-02d1-4be2-bac1-b54ebdde6684" providerId="ADAL" clId="{8C1BD210-0AA4-4A95-8432-0B48F927A242}" dt="2021-11-04T16:01:40.228" v="743" actId="1076"/>
          <ac:picMkLst>
            <pc:docMk/>
            <pc:sldMk cId="1791333769" sldId="267"/>
            <ac:picMk id="60" creationId="{624A2814-64F6-436D-821E-1793EA7CAC26}"/>
          </ac:picMkLst>
        </pc:picChg>
        <pc:picChg chg="add mod topLvl">
          <ac:chgData name="SALMI, Mohamed" userId="1644ce5c-02d1-4be2-bac1-b54ebdde6684" providerId="ADAL" clId="{8C1BD210-0AA4-4A95-8432-0B48F927A242}" dt="2021-11-04T16:01:40.228" v="743" actId="1076"/>
          <ac:picMkLst>
            <pc:docMk/>
            <pc:sldMk cId="1791333769" sldId="267"/>
            <ac:picMk id="63" creationId="{1C188A42-662B-4A00-B32E-DDACE24B0B97}"/>
          </ac:picMkLst>
        </pc:picChg>
        <pc:picChg chg="add mod topLvl">
          <ac:chgData name="SALMI, Mohamed" userId="1644ce5c-02d1-4be2-bac1-b54ebdde6684" providerId="ADAL" clId="{8C1BD210-0AA4-4A95-8432-0B48F927A242}" dt="2021-11-04T16:01:40.228" v="743" actId="1076"/>
          <ac:picMkLst>
            <pc:docMk/>
            <pc:sldMk cId="1791333769" sldId="267"/>
            <ac:picMk id="64" creationId="{9D9E4B33-7DDC-41C2-9869-AE6E5F38E0A0}"/>
          </ac:picMkLst>
        </pc:picChg>
        <pc:picChg chg="add del mod">
          <ac:chgData name="SALMI, Mohamed" userId="1644ce5c-02d1-4be2-bac1-b54ebdde6684" providerId="ADAL" clId="{8C1BD210-0AA4-4A95-8432-0B48F927A242}" dt="2021-11-04T15:52:16.046" v="614" actId="478"/>
          <ac:picMkLst>
            <pc:docMk/>
            <pc:sldMk cId="1791333769" sldId="267"/>
            <ac:picMk id="65" creationId="{FE485907-4C79-48BC-A2A3-98B0263AFA14}"/>
          </ac:picMkLst>
        </pc:picChg>
        <pc:picChg chg="add del mod topLvl">
          <ac:chgData name="SALMI, Mohamed" userId="1644ce5c-02d1-4be2-bac1-b54ebdde6684" providerId="ADAL" clId="{8C1BD210-0AA4-4A95-8432-0B48F927A242}" dt="2021-11-04T16:00:56.890" v="733" actId="478"/>
          <ac:picMkLst>
            <pc:docMk/>
            <pc:sldMk cId="1791333769" sldId="267"/>
            <ac:picMk id="71" creationId="{1544FA8E-E457-4068-AF41-04FD583D07CE}"/>
          </ac:picMkLst>
        </pc:picChg>
        <pc:picChg chg="add del mod topLvl">
          <ac:chgData name="SALMI, Mohamed" userId="1644ce5c-02d1-4be2-bac1-b54ebdde6684" providerId="ADAL" clId="{8C1BD210-0AA4-4A95-8432-0B48F927A242}" dt="2021-11-04T16:00:56.890" v="733" actId="478"/>
          <ac:picMkLst>
            <pc:docMk/>
            <pc:sldMk cId="1791333769" sldId="267"/>
            <ac:picMk id="72" creationId="{8BF230A8-60F1-41EF-810F-CE6C03090368}"/>
          </ac:picMkLst>
        </pc:picChg>
        <pc:picChg chg="add del mod topLvl">
          <ac:chgData name="SALMI, Mohamed" userId="1644ce5c-02d1-4be2-bac1-b54ebdde6684" providerId="ADAL" clId="{8C1BD210-0AA4-4A95-8432-0B48F927A242}" dt="2021-11-04T16:00:56.890" v="733" actId="478"/>
          <ac:picMkLst>
            <pc:docMk/>
            <pc:sldMk cId="1791333769" sldId="267"/>
            <ac:picMk id="73" creationId="{E6C572CE-3AD9-483C-BD05-B3FCF9CC2EC5}"/>
          </ac:picMkLst>
        </pc:picChg>
        <pc:picChg chg="add del mod topLvl">
          <ac:chgData name="SALMI, Mohamed" userId="1644ce5c-02d1-4be2-bac1-b54ebdde6684" providerId="ADAL" clId="{8C1BD210-0AA4-4A95-8432-0B48F927A242}" dt="2021-11-04T16:00:56.890" v="733" actId="478"/>
          <ac:picMkLst>
            <pc:docMk/>
            <pc:sldMk cId="1791333769" sldId="267"/>
            <ac:picMk id="74" creationId="{409B0333-1C51-47DA-A799-F56DB0FA6F66}"/>
          </ac:picMkLst>
        </pc:picChg>
        <pc:picChg chg="add del mod topLvl">
          <ac:chgData name="SALMI, Mohamed" userId="1644ce5c-02d1-4be2-bac1-b54ebdde6684" providerId="ADAL" clId="{8C1BD210-0AA4-4A95-8432-0B48F927A242}" dt="2021-11-04T16:00:56.890" v="733" actId="478"/>
          <ac:picMkLst>
            <pc:docMk/>
            <pc:sldMk cId="1791333769" sldId="267"/>
            <ac:picMk id="75" creationId="{D21E778A-7FC5-480E-B52A-5B794C396660}"/>
          </ac:picMkLst>
        </pc:picChg>
        <pc:picChg chg="add del mod topLvl">
          <ac:chgData name="SALMI, Mohamed" userId="1644ce5c-02d1-4be2-bac1-b54ebdde6684" providerId="ADAL" clId="{8C1BD210-0AA4-4A95-8432-0B48F927A242}" dt="2021-11-04T16:01:14.907" v="736" actId="478"/>
          <ac:picMkLst>
            <pc:docMk/>
            <pc:sldMk cId="1791333769" sldId="267"/>
            <ac:picMk id="76" creationId="{0498F366-B80A-41BD-B6EC-9A19DFC98922}"/>
          </ac:picMkLst>
        </pc:picChg>
        <pc:picChg chg="mod">
          <ac:chgData name="SALMI, Mohamed" userId="1644ce5c-02d1-4be2-bac1-b54ebdde6684" providerId="ADAL" clId="{8C1BD210-0AA4-4A95-8432-0B48F927A242}" dt="2021-11-04T15:58:53.838" v="660" actId="571"/>
          <ac:picMkLst>
            <pc:docMk/>
            <pc:sldMk cId="1791333769" sldId="267"/>
            <ac:picMk id="85" creationId="{9A51D974-C027-45DD-A599-82726C01E905}"/>
          </ac:picMkLst>
        </pc:picChg>
        <pc:picChg chg="mod">
          <ac:chgData name="SALMI, Mohamed" userId="1644ce5c-02d1-4be2-bac1-b54ebdde6684" providerId="ADAL" clId="{8C1BD210-0AA4-4A95-8432-0B48F927A242}" dt="2021-11-04T16:01:58.323" v="747" actId="1076"/>
          <ac:picMkLst>
            <pc:docMk/>
            <pc:sldMk cId="1791333769" sldId="267"/>
            <ac:picMk id="91" creationId="{ED3C5472-9DA9-4EA8-A836-D1A720B77828}"/>
          </ac:picMkLst>
        </pc:picChg>
        <pc:picChg chg="mod">
          <ac:chgData name="SALMI, Mohamed" userId="1644ce5c-02d1-4be2-bac1-b54ebdde6684" providerId="ADAL" clId="{8C1BD210-0AA4-4A95-8432-0B48F927A242}" dt="2021-11-04T16:01:58.323" v="747" actId="1076"/>
          <ac:picMkLst>
            <pc:docMk/>
            <pc:sldMk cId="1791333769" sldId="267"/>
            <ac:picMk id="92" creationId="{006684C6-2370-4820-9685-2875A0F4DA7B}"/>
          </ac:picMkLst>
        </pc:picChg>
        <pc:picChg chg="add del mod">
          <ac:chgData name="SALMI, Mohamed" userId="1644ce5c-02d1-4be2-bac1-b54ebdde6684" providerId="ADAL" clId="{8C1BD210-0AA4-4A95-8432-0B48F927A242}" dt="2021-11-04T16:01:13.497" v="735" actId="21"/>
          <ac:picMkLst>
            <pc:docMk/>
            <pc:sldMk cId="1791333769" sldId="267"/>
            <ac:picMk id="97" creationId="{9266F3F9-2A25-46B3-AD32-4E9EA8DA2C04}"/>
          </ac:picMkLst>
        </pc:picChg>
        <pc:picChg chg="mod">
          <ac:chgData name="SALMI, Mohamed" userId="1644ce5c-02d1-4be2-bac1-b54ebdde6684" providerId="ADAL" clId="{8C1BD210-0AA4-4A95-8432-0B48F927A242}" dt="2021-11-04T16:01:10.850" v="734" actId="571"/>
          <ac:picMkLst>
            <pc:docMk/>
            <pc:sldMk cId="1791333769" sldId="267"/>
            <ac:picMk id="100" creationId="{0A3BC3D2-C1F2-48C5-A869-1730A1EFEB55}"/>
          </ac:picMkLst>
        </pc:picChg>
        <pc:picChg chg="mod">
          <ac:chgData name="SALMI, Mohamed" userId="1644ce5c-02d1-4be2-bac1-b54ebdde6684" providerId="ADAL" clId="{8C1BD210-0AA4-4A95-8432-0B48F927A242}" dt="2021-11-04T16:01:10.850" v="734" actId="571"/>
          <ac:picMkLst>
            <pc:docMk/>
            <pc:sldMk cId="1791333769" sldId="267"/>
            <ac:picMk id="105" creationId="{8F5F7C1E-48D7-4296-AAD8-DC93311344D9}"/>
          </ac:picMkLst>
        </pc:picChg>
        <pc:picChg chg="mod">
          <ac:chgData name="SALMI, Mohamed" userId="1644ce5c-02d1-4be2-bac1-b54ebdde6684" providerId="ADAL" clId="{8C1BD210-0AA4-4A95-8432-0B48F927A242}" dt="2021-11-04T16:01:10.850" v="734" actId="571"/>
          <ac:picMkLst>
            <pc:docMk/>
            <pc:sldMk cId="1791333769" sldId="267"/>
            <ac:picMk id="106" creationId="{0526050E-07D6-4D5D-9C90-7DA16B858553}"/>
          </ac:picMkLst>
        </pc:picChg>
        <pc:picChg chg="mod">
          <ac:chgData name="SALMI, Mohamed" userId="1644ce5c-02d1-4be2-bac1-b54ebdde6684" providerId="ADAL" clId="{8C1BD210-0AA4-4A95-8432-0B48F927A242}" dt="2021-11-04T16:01:10.850" v="734" actId="571"/>
          <ac:picMkLst>
            <pc:docMk/>
            <pc:sldMk cId="1791333769" sldId="267"/>
            <ac:picMk id="108" creationId="{B01B0FD3-012C-4220-A046-E6CDDA50709B}"/>
          </ac:picMkLst>
        </pc:picChg>
        <pc:picChg chg="mod">
          <ac:chgData name="SALMI, Mohamed" userId="1644ce5c-02d1-4be2-bac1-b54ebdde6684" providerId="ADAL" clId="{8C1BD210-0AA4-4A95-8432-0B48F927A242}" dt="2021-11-04T16:01:10.850" v="734" actId="571"/>
          <ac:picMkLst>
            <pc:docMk/>
            <pc:sldMk cId="1791333769" sldId="267"/>
            <ac:picMk id="109" creationId="{7FF28C66-9F0B-462D-898F-EA616538B4B5}"/>
          </ac:picMkLst>
        </pc:picChg>
        <pc:picChg chg="add mod">
          <ac:chgData name="SALMI, Mohamed" userId="1644ce5c-02d1-4be2-bac1-b54ebdde6684" providerId="ADAL" clId="{8C1BD210-0AA4-4A95-8432-0B48F927A242}" dt="2021-11-04T16:02:28.638" v="755" actId="1076"/>
          <ac:picMkLst>
            <pc:docMk/>
            <pc:sldMk cId="1791333769" sldId="267"/>
            <ac:picMk id="111" creationId="{6BF9128F-41DD-4F66-B5FE-4DB81100EDC6}"/>
          </ac:picMkLst>
        </pc:picChg>
        <pc:picChg chg="mod">
          <ac:chgData name="SALMI, Mohamed" userId="1644ce5c-02d1-4be2-bac1-b54ebdde6684" providerId="ADAL" clId="{8C1BD210-0AA4-4A95-8432-0B48F927A242}" dt="2021-11-04T16:01:40.228" v="743" actId="1076"/>
          <ac:picMkLst>
            <pc:docMk/>
            <pc:sldMk cId="1791333769" sldId="267"/>
            <ac:picMk id="114" creationId="{4DC2BD84-C586-4D97-ACD5-08A55EB23376}"/>
          </ac:picMkLst>
        </pc:picChg>
        <pc:picChg chg="mod">
          <ac:chgData name="SALMI, Mohamed" userId="1644ce5c-02d1-4be2-bac1-b54ebdde6684" providerId="ADAL" clId="{8C1BD210-0AA4-4A95-8432-0B48F927A242}" dt="2021-11-04T16:01:40.228" v="743" actId="1076"/>
          <ac:picMkLst>
            <pc:docMk/>
            <pc:sldMk cId="1791333769" sldId="267"/>
            <ac:picMk id="119" creationId="{868EF085-6EBD-445B-87D3-98DFC10475FF}"/>
          </ac:picMkLst>
        </pc:picChg>
        <pc:picChg chg="mod">
          <ac:chgData name="SALMI, Mohamed" userId="1644ce5c-02d1-4be2-bac1-b54ebdde6684" providerId="ADAL" clId="{8C1BD210-0AA4-4A95-8432-0B48F927A242}" dt="2021-11-04T16:01:40.228" v="743" actId="1076"/>
          <ac:picMkLst>
            <pc:docMk/>
            <pc:sldMk cId="1791333769" sldId="267"/>
            <ac:picMk id="120" creationId="{F163F12C-2B3C-49A0-87D2-A29F516C7CC9}"/>
          </ac:picMkLst>
        </pc:picChg>
        <pc:picChg chg="mod">
          <ac:chgData name="SALMI, Mohamed" userId="1644ce5c-02d1-4be2-bac1-b54ebdde6684" providerId="ADAL" clId="{8C1BD210-0AA4-4A95-8432-0B48F927A242}" dt="2021-11-04T16:01:40.228" v="743" actId="1076"/>
          <ac:picMkLst>
            <pc:docMk/>
            <pc:sldMk cId="1791333769" sldId="267"/>
            <ac:picMk id="122" creationId="{C20DB37E-9053-4A8C-ACA5-64E48FE359C7}"/>
          </ac:picMkLst>
        </pc:picChg>
        <pc:picChg chg="mod">
          <ac:chgData name="SALMI, Mohamed" userId="1644ce5c-02d1-4be2-bac1-b54ebdde6684" providerId="ADAL" clId="{8C1BD210-0AA4-4A95-8432-0B48F927A242}" dt="2021-11-04T16:01:40.228" v="743" actId="1076"/>
          <ac:picMkLst>
            <pc:docMk/>
            <pc:sldMk cId="1791333769" sldId="267"/>
            <ac:picMk id="123" creationId="{D611729D-2293-4370-8B50-CCB4313E4B4D}"/>
          </ac:picMkLst>
        </pc:picChg>
        <pc:picChg chg="add mod">
          <ac:chgData name="SALMI, Mohamed" userId="1644ce5c-02d1-4be2-bac1-b54ebdde6684" providerId="ADAL" clId="{8C1BD210-0AA4-4A95-8432-0B48F927A242}" dt="2021-11-04T16:04:39.361" v="840" actId="571"/>
          <ac:picMkLst>
            <pc:docMk/>
            <pc:sldMk cId="1791333769" sldId="267"/>
            <ac:picMk id="131" creationId="{BA044EE6-7DF0-4E75-B75E-F3B2539A18C0}"/>
          </ac:picMkLst>
        </pc:picChg>
        <pc:picChg chg="mod">
          <ac:chgData name="SALMI, Mohamed" userId="1644ce5c-02d1-4be2-bac1-b54ebdde6684" providerId="ADAL" clId="{8C1BD210-0AA4-4A95-8432-0B48F927A242}" dt="2021-11-04T16:04:39.361" v="840" actId="571"/>
          <ac:picMkLst>
            <pc:docMk/>
            <pc:sldMk cId="1791333769" sldId="267"/>
            <ac:picMk id="134" creationId="{738AF19F-0A28-4C4B-AE9E-719FE87F77AB}"/>
          </ac:picMkLst>
        </pc:picChg>
        <pc:picChg chg="mod">
          <ac:chgData name="SALMI, Mohamed" userId="1644ce5c-02d1-4be2-bac1-b54ebdde6684" providerId="ADAL" clId="{8C1BD210-0AA4-4A95-8432-0B48F927A242}" dt="2021-11-04T16:04:39.361" v="840" actId="571"/>
          <ac:picMkLst>
            <pc:docMk/>
            <pc:sldMk cId="1791333769" sldId="267"/>
            <ac:picMk id="139" creationId="{6ED1DADB-982F-4444-B377-3A7BC2F94CAA}"/>
          </ac:picMkLst>
        </pc:picChg>
        <pc:picChg chg="mod">
          <ac:chgData name="SALMI, Mohamed" userId="1644ce5c-02d1-4be2-bac1-b54ebdde6684" providerId="ADAL" clId="{8C1BD210-0AA4-4A95-8432-0B48F927A242}" dt="2021-11-04T16:04:39.361" v="840" actId="571"/>
          <ac:picMkLst>
            <pc:docMk/>
            <pc:sldMk cId="1791333769" sldId="267"/>
            <ac:picMk id="140" creationId="{E938C7CD-AC1E-476F-9371-B615BBDA0EC6}"/>
          </ac:picMkLst>
        </pc:picChg>
        <pc:picChg chg="mod">
          <ac:chgData name="SALMI, Mohamed" userId="1644ce5c-02d1-4be2-bac1-b54ebdde6684" providerId="ADAL" clId="{8C1BD210-0AA4-4A95-8432-0B48F927A242}" dt="2021-11-04T16:04:39.361" v="840" actId="571"/>
          <ac:picMkLst>
            <pc:docMk/>
            <pc:sldMk cId="1791333769" sldId="267"/>
            <ac:picMk id="142" creationId="{A0E2E2B7-CFCA-4041-9726-FB90955611D8}"/>
          </ac:picMkLst>
        </pc:picChg>
        <pc:picChg chg="mod">
          <ac:chgData name="SALMI, Mohamed" userId="1644ce5c-02d1-4be2-bac1-b54ebdde6684" providerId="ADAL" clId="{8C1BD210-0AA4-4A95-8432-0B48F927A242}" dt="2021-11-04T16:04:39.361" v="840" actId="571"/>
          <ac:picMkLst>
            <pc:docMk/>
            <pc:sldMk cId="1791333769" sldId="267"/>
            <ac:picMk id="143" creationId="{7CA9AB42-F09B-4833-95A1-DC9B8EE1A47D}"/>
          </ac:picMkLst>
        </pc:picChg>
        <pc:picChg chg="mod">
          <ac:chgData name="SALMI, Mohamed" userId="1644ce5c-02d1-4be2-bac1-b54ebdde6684" providerId="ADAL" clId="{8C1BD210-0AA4-4A95-8432-0B48F927A242}" dt="2021-11-04T15:58:06.680" v="641" actId="164"/>
          <ac:picMkLst>
            <pc:docMk/>
            <pc:sldMk cId="1791333769" sldId="267"/>
            <ac:picMk id="284" creationId="{00000000-0000-0000-0000-000000000000}"/>
          </ac:picMkLst>
        </pc:picChg>
        <pc:picChg chg="mod">
          <ac:chgData name="SALMI, Mohamed" userId="1644ce5c-02d1-4be2-bac1-b54ebdde6684" providerId="ADAL" clId="{8C1BD210-0AA4-4A95-8432-0B48F927A242}" dt="2021-11-04T15:58:06.680" v="641" actId="164"/>
          <ac:picMkLst>
            <pc:docMk/>
            <pc:sldMk cId="1791333769" sldId="267"/>
            <ac:picMk id="285" creationId="{00000000-0000-0000-0000-000000000000}"/>
          </ac:picMkLst>
        </pc:picChg>
        <pc:picChg chg="mod">
          <ac:chgData name="SALMI, Mohamed" userId="1644ce5c-02d1-4be2-bac1-b54ebdde6684" providerId="ADAL" clId="{8C1BD210-0AA4-4A95-8432-0B48F927A242}" dt="2021-11-04T15:58:06.680" v="641" actId="164"/>
          <ac:picMkLst>
            <pc:docMk/>
            <pc:sldMk cId="1791333769" sldId="267"/>
            <ac:picMk id="286" creationId="{00000000-0000-0000-0000-000000000000}"/>
          </ac:picMkLst>
        </pc:picChg>
        <pc:picChg chg="mod">
          <ac:chgData name="SALMI, Mohamed" userId="1644ce5c-02d1-4be2-bac1-b54ebdde6684" providerId="ADAL" clId="{8C1BD210-0AA4-4A95-8432-0B48F927A242}" dt="2021-11-04T15:58:06.680" v="641" actId="164"/>
          <ac:picMkLst>
            <pc:docMk/>
            <pc:sldMk cId="1791333769" sldId="267"/>
            <ac:picMk id="290" creationId="{00000000-0000-0000-0000-000000000000}"/>
          </ac:picMkLst>
        </pc:picChg>
        <pc:picChg chg="add mod topLvl">
          <ac:chgData name="SALMI, Mohamed" userId="1644ce5c-02d1-4be2-bac1-b54ebdde6684" providerId="ADAL" clId="{8C1BD210-0AA4-4A95-8432-0B48F927A242}" dt="2021-11-04T16:01:58.323" v="747" actId="1076"/>
          <ac:picMkLst>
            <pc:docMk/>
            <pc:sldMk cId="1791333769" sldId="267"/>
            <ac:picMk id="1026" creationId="{E78EB91F-8531-46DE-B9E5-AA5979F76DEC}"/>
          </ac:picMkLst>
        </pc:picChg>
        <pc:picChg chg="add mod topLvl">
          <ac:chgData name="SALMI, Mohamed" userId="1644ce5c-02d1-4be2-bac1-b54ebdde6684" providerId="ADAL" clId="{8C1BD210-0AA4-4A95-8432-0B48F927A242}" dt="2021-11-04T16:01:58.323" v="747" actId="1076"/>
          <ac:picMkLst>
            <pc:docMk/>
            <pc:sldMk cId="1791333769" sldId="267"/>
            <ac:picMk id="1028" creationId="{46029544-2ADA-4874-BAC4-DA9EACDE5B4B}"/>
          </ac:picMkLst>
        </pc:picChg>
        <pc:picChg chg="add del mod topLvl">
          <ac:chgData name="SALMI, Mohamed" userId="1644ce5c-02d1-4be2-bac1-b54ebdde6684" providerId="ADAL" clId="{8C1BD210-0AA4-4A95-8432-0B48F927A242}" dt="2021-11-04T16:00:28.282" v="728" actId="478"/>
          <ac:picMkLst>
            <pc:docMk/>
            <pc:sldMk cId="1791333769" sldId="267"/>
            <ac:picMk id="1030" creationId="{76AB1FE1-7B04-48EB-8823-8826F491E61E}"/>
          </ac:picMkLst>
        </pc:picChg>
        <pc:cxnChg chg="add del mod">
          <ac:chgData name="SALMI, Mohamed" userId="1644ce5c-02d1-4be2-bac1-b54ebdde6684" providerId="ADAL" clId="{8C1BD210-0AA4-4A95-8432-0B48F927A242}" dt="2021-11-04T15:49:09.393" v="590" actId="478"/>
          <ac:cxnSpMkLst>
            <pc:docMk/>
            <pc:sldMk cId="1791333769" sldId="267"/>
            <ac:cxnSpMk id="7" creationId="{DA0ECDF8-FB3A-464C-87AB-BEF3AF8CA0D7}"/>
          </ac:cxnSpMkLst>
        </pc:cxnChg>
        <pc:cxnChg chg="add mod">
          <ac:chgData name="SALMI, Mohamed" userId="1644ce5c-02d1-4be2-bac1-b54ebdde6684" providerId="ADAL" clId="{8C1BD210-0AA4-4A95-8432-0B48F927A242}" dt="2021-11-04T16:01:55.147" v="746" actId="408"/>
          <ac:cxnSpMkLst>
            <pc:docMk/>
            <pc:sldMk cId="1791333769" sldId="267"/>
            <ac:cxnSpMk id="93" creationId="{42AE4212-D717-4918-A312-D4AA29A8948E}"/>
          </ac:cxnSpMkLst>
        </pc:cxnChg>
        <pc:cxnChg chg="add del mod">
          <ac:chgData name="SALMI, Mohamed" userId="1644ce5c-02d1-4be2-bac1-b54ebdde6684" providerId="ADAL" clId="{8C1BD210-0AA4-4A95-8432-0B48F927A242}" dt="2021-11-04T16:04:53.353" v="842" actId="478"/>
          <ac:cxnSpMkLst>
            <pc:docMk/>
            <pc:sldMk cId="1791333769" sldId="267"/>
            <ac:cxnSpMk id="256" creationId="{00E2D0A6-02D6-4C27-B473-8F81247A187E}"/>
          </ac:cxnSpMkLst>
        </pc:cxnChg>
      </pc:sldChg>
      <pc:sldChg chg="addSp delSp new del mod">
        <pc:chgData name="SALMI, Mohamed" userId="1644ce5c-02d1-4be2-bac1-b54ebdde6684" providerId="ADAL" clId="{8C1BD210-0AA4-4A95-8432-0B48F927A242}" dt="2021-11-04T16:28:33.673" v="1560" actId="47"/>
        <pc:sldMkLst>
          <pc:docMk/>
          <pc:sldMk cId="566648673" sldId="268"/>
        </pc:sldMkLst>
        <pc:spChg chg="add del">
          <ac:chgData name="SALMI, Mohamed" userId="1644ce5c-02d1-4be2-bac1-b54ebdde6684" providerId="ADAL" clId="{8C1BD210-0AA4-4A95-8432-0B48F927A242}" dt="2021-11-04T16:28:16.412" v="1558" actId="22"/>
          <ac:spMkLst>
            <pc:docMk/>
            <pc:sldMk cId="566648673" sldId="268"/>
            <ac:spMk id="6" creationId="{31A3B1BD-B178-405B-B067-C7052DA15420}"/>
          </ac:spMkLst>
        </pc:spChg>
      </pc:sldChg>
      <pc:sldChg chg="add del mod modShow">
        <pc:chgData name="SALMI, Mohamed" userId="1644ce5c-02d1-4be2-bac1-b54ebdde6684" providerId="ADAL" clId="{8C1BD210-0AA4-4A95-8432-0B48F927A242}" dt="2021-11-04T16:28:37.143" v="1561" actId="729"/>
        <pc:sldMkLst>
          <pc:docMk/>
          <pc:sldMk cId="1508655062" sldId="2076138051"/>
        </pc:sldMkLst>
      </pc:sldChg>
      <pc:sldChg chg="addSp modSp new del">
        <pc:chgData name="SALMI, Mohamed" userId="1644ce5c-02d1-4be2-bac1-b54ebdde6684" providerId="ADAL" clId="{8C1BD210-0AA4-4A95-8432-0B48F927A242}" dt="2021-11-09T08:22:52.688" v="1777" actId="47"/>
        <pc:sldMkLst>
          <pc:docMk/>
          <pc:sldMk cId="4101500171" sldId="2076138052"/>
        </pc:sldMkLst>
        <pc:graphicFrameChg chg="add mod">
          <ac:chgData name="SALMI, Mohamed" userId="1644ce5c-02d1-4be2-bac1-b54ebdde6684" providerId="ADAL" clId="{8C1BD210-0AA4-4A95-8432-0B48F927A242}" dt="2021-11-04T16:46:20.574" v="1763"/>
          <ac:graphicFrameMkLst>
            <pc:docMk/>
            <pc:sldMk cId="4101500171" sldId="2076138052"/>
            <ac:graphicFrameMk id="5" creationId="{3AE58DBE-F2F9-484E-845E-554D711A42B4}"/>
          </ac:graphicFrameMkLst>
        </pc:graphicFrameChg>
      </pc:sldChg>
      <pc:sldMasterChg chg="delSldLayout">
        <pc:chgData name="SALMI, Mohamed" userId="1644ce5c-02d1-4be2-bac1-b54ebdde6684" providerId="ADAL" clId="{8C1BD210-0AA4-4A95-8432-0B48F927A242}" dt="2021-11-04T16:19:17.621" v="1152" actId="47"/>
        <pc:sldMasterMkLst>
          <pc:docMk/>
          <pc:sldMasterMk cId="0" sldId="2147483665"/>
        </pc:sldMasterMkLst>
        <pc:sldLayoutChg chg="del">
          <pc:chgData name="SALMI, Mohamed" userId="1644ce5c-02d1-4be2-bac1-b54ebdde6684" providerId="ADAL" clId="{8C1BD210-0AA4-4A95-8432-0B48F927A242}" dt="2021-11-04T16:19:17.621" v="1152" actId="47"/>
          <pc:sldLayoutMkLst>
            <pc:docMk/>
            <pc:sldMasterMk cId="0" sldId="2147483665"/>
            <pc:sldLayoutMk cId="2063770108" sldId="2147483664"/>
          </pc:sldLayoutMkLst>
        </pc:sldLayoutChg>
      </pc:sldMasterChg>
    </pc:docChg>
  </pc:docChgLst>
  <pc:docChgLst>
    <pc:chgData name="GIFFARD, Arnaud" userId="067366fb-a0b5-4bcb-a523-9086100f3bf9" providerId="ADAL" clId="{0B6DA0A4-FF49-4C3B-B05B-0C130C506DD1}"/>
    <pc:docChg chg="modSld">
      <pc:chgData name="GIFFARD, Arnaud" userId="067366fb-a0b5-4bcb-a523-9086100f3bf9" providerId="ADAL" clId="{0B6DA0A4-FF49-4C3B-B05B-0C130C506DD1}" dt="2021-11-18T14:48:59.545" v="100" actId="20577"/>
      <pc:docMkLst>
        <pc:docMk/>
      </pc:docMkLst>
      <pc:sldChg chg="modSp mod modShow">
        <pc:chgData name="GIFFARD, Arnaud" userId="067366fb-a0b5-4bcb-a523-9086100f3bf9" providerId="ADAL" clId="{0B6DA0A4-FF49-4C3B-B05B-0C130C506DD1}" dt="2021-11-18T14:48:59.545" v="100" actId="20577"/>
        <pc:sldMkLst>
          <pc:docMk/>
          <pc:sldMk cId="2522928220" sldId="2076138055"/>
        </pc:sldMkLst>
        <pc:spChg chg="mod">
          <ac:chgData name="GIFFARD, Arnaud" userId="067366fb-a0b5-4bcb-a523-9086100f3bf9" providerId="ADAL" clId="{0B6DA0A4-FF49-4C3B-B05B-0C130C506DD1}" dt="2021-11-18T14:48:59.545" v="100" actId="20577"/>
          <ac:spMkLst>
            <pc:docMk/>
            <pc:sldMk cId="2522928220" sldId="2076138055"/>
            <ac:spMk id="82" creationId="{D342F420-5859-4D90-AE26-23B370622F93}"/>
          </ac:spMkLst>
        </pc:spChg>
        <pc:spChg chg="mod">
          <ac:chgData name="GIFFARD, Arnaud" userId="067366fb-a0b5-4bcb-a523-9086100f3bf9" providerId="ADAL" clId="{0B6DA0A4-FF49-4C3B-B05B-0C130C506DD1}" dt="2021-11-18T08:00:48.362" v="0" actId="20577"/>
          <ac:spMkLst>
            <pc:docMk/>
            <pc:sldMk cId="2522928220" sldId="2076138055"/>
            <ac:spMk id="256" creationId="{59502695-2467-4B78-8FC5-9012EA97EB0A}"/>
          </ac:spMkLst>
        </pc:spChg>
        <pc:spChg chg="mod">
          <ac:chgData name="GIFFARD, Arnaud" userId="067366fb-a0b5-4bcb-a523-9086100f3bf9" providerId="ADAL" clId="{0B6DA0A4-FF49-4C3B-B05B-0C130C506DD1}" dt="2021-11-18T14:48:48.150" v="69" actId="20577"/>
          <ac:spMkLst>
            <pc:docMk/>
            <pc:sldMk cId="2522928220" sldId="2076138055"/>
            <ac:spMk id="270" creationId="{00000000-0000-0000-0000-000000000000}"/>
          </ac:spMkLst>
        </pc:spChg>
      </pc:sldChg>
    </pc:docChg>
  </pc:docChgLst>
  <pc:docChgLst>
    <pc:chgData name="GIFFARD, Arnaud" userId="067366fb-a0b5-4bcb-a523-9086100f3bf9" providerId="ADAL" clId="{BAEB6AF4-7560-4DEF-92F3-5FF5C86E81C8}"/>
    <pc:docChg chg="undo custSel delSld modSld sldOrd">
      <pc:chgData name="GIFFARD, Arnaud" userId="067366fb-a0b5-4bcb-a523-9086100f3bf9" providerId="ADAL" clId="{BAEB6AF4-7560-4DEF-92F3-5FF5C86E81C8}" dt="2022-01-27T09:46:13.236" v="220" actId="20577"/>
      <pc:docMkLst>
        <pc:docMk/>
      </pc:docMkLst>
      <pc:sldChg chg="modSp mod">
        <pc:chgData name="GIFFARD, Arnaud" userId="067366fb-a0b5-4bcb-a523-9086100f3bf9" providerId="ADAL" clId="{BAEB6AF4-7560-4DEF-92F3-5FF5C86E81C8}" dt="2022-01-24T12:56:51.464" v="19" actId="20577"/>
        <pc:sldMkLst>
          <pc:docMk/>
          <pc:sldMk cId="0" sldId="256"/>
        </pc:sldMkLst>
        <pc:spChg chg="mod">
          <ac:chgData name="GIFFARD, Arnaud" userId="067366fb-a0b5-4bcb-a523-9086100f3bf9" providerId="ADAL" clId="{BAEB6AF4-7560-4DEF-92F3-5FF5C86E81C8}" dt="2022-01-24T12:56:51.464" v="19" actId="20577"/>
          <ac:spMkLst>
            <pc:docMk/>
            <pc:sldMk cId="0" sldId="256"/>
            <ac:spMk id="152" creationId="{00000000-0000-0000-0000-000000000000}"/>
          </ac:spMkLst>
        </pc:spChg>
      </pc:sldChg>
      <pc:sldChg chg="modSp mod modShow">
        <pc:chgData name="GIFFARD, Arnaud" userId="067366fb-a0b5-4bcb-a523-9086100f3bf9" providerId="ADAL" clId="{BAEB6AF4-7560-4DEF-92F3-5FF5C86E81C8}" dt="2022-01-24T17:09:22.622" v="159" actId="14100"/>
        <pc:sldMkLst>
          <pc:docMk/>
          <pc:sldMk cId="0" sldId="263"/>
        </pc:sldMkLst>
        <pc:spChg chg="mod">
          <ac:chgData name="GIFFARD, Arnaud" userId="067366fb-a0b5-4bcb-a523-9086100f3bf9" providerId="ADAL" clId="{BAEB6AF4-7560-4DEF-92F3-5FF5C86E81C8}" dt="2022-01-24T17:09:22.622" v="159" actId="14100"/>
          <ac:spMkLst>
            <pc:docMk/>
            <pc:sldMk cId="0" sldId="263"/>
            <ac:spMk id="13" creationId="{65DFDDA7-03EC-463D-9072-08E17D8254E4}"/>
          </ac:spMkLst>
        </pc:spChg>
        <pc:spChg chg="mod">
          <ac:chgData name="GIFFARD, Arnaud" userId="067366fb-a0b5-4bcb-a523-9086100f3bf9" providerId="ADAL" clId="{BAEB6AF4-7560-4DEF-92F3-5FF5C86E81C8}" dt="2022-01-24T17:09:14.487" v="149" actId="20577"/>
          <ac:spMkLst>
            <pc:docMk/>
            <pc:sldMk cId="0" sldId="263"/>
            <ac:spMk id="123" creationId="{D729801B-0935-4E6D-97F6-00159864F232}"/>
          </ac:spMkLst>
        </pc:spChg>
      </pc:sldChg>
      <pc:sldChg chg="del">
        <pc:chgData name="GIFFARD, Arnaud" userId="067366fb-a0b5-4bcb-a523-9086100f3bf9" providerId="ADAL" clId="{BAEB6AF4-7560-4DEF-92F3-5FF5C86E81C8}" dt="2022-01-24T12:56:57.932" v="20" actId="47"/>
        <pc:sldMkLst>
          <pc:docMk/>
          <pc:sldMk cId="1791333769" sldId="267"/>
        </pc:sldMkLst>
      </pc:sldChg>
      <pc:sldChg chg="mod modShow">
        <pc:chgData name="GIFFARD, Arnaud" userId="067366fb-a0b5-4bcb-a523-9086100f3bf9" providerId="ADAL" clId="{BAEB6AF4-7560-4DEF-92F3-5FF5C86E81C8}" dt="2022-01-24T12:57:43.471" v="24" actId="729"/>
        <pc:sldMkLst>
          <pc:docMk/>
          <pc:sldMk cId="4244412597" sldId="2076138053"/>
        </pc:sldMkLst>
      </pc:sldChg>
      <pc:sldChg chg="del">
        <pc:chgData name="GIFFARD, Arnaud" userId="067366fb-a0b5-4bcb-a523-9086100f3bf9" providerId="ADAL" clId="{BAEB6AF4-7560-4DEF-92F3-5FF5C86E81C8}" dt="2022-01-24T15:35:08.175" v="101" actId="47"/>
        <pc:sldMkLst>
          <pc:docMk/>
          <pc:sldMk cId="2522928220" sldId="2076138055"/>
        </pc:sldMkLst>
      </pc:sldChg>
      <pc:sldChg chg="addSp delSp modSp mod ord modCm">
        <pc:chgData name="GIFFARD, Arnaud" userId="067366fb-a0b5-4bcb-a523-9086100f3bf9" providerId="ADAL" clId="{BAEB6AF4-7560-4DEF-92F3-5FF5C86E81C8}" dt="2022-01-24T17:12:48.446" v="163" actId="22"/>
        <pc:sldMkLst>
          <pc:docMk/>
          <pc:sldMk cId="1705275103" sldId="2076138056"/>
        </pc:sldMkLst>
        <pc:spChg chg="add del">
          <ac:chgData name="GIFFARD, Arnaud" userId="067366fb-a0b5-4bcb-a523-9086100f3bf9" providerId="ADAL" clId="{BAEB6AF4-7560-4DEF-92F3-5FF5C86E81C8}" dt="2022-01-24T17:12:48.446" v="163" actId="22"/>
          <ac:spMkLst>
            <pc:docMk/>
            <pc:sldMk cId="1705275103" sldId="2076138056"/>
            <ac:spMk id="100" creationId="{3BDB311F-6CDC-4F10-80ED-DB59F680591C}"/>
          </ac:spMkLst>
        </pc:spChg>
        <pc:spChg chg="mod">
          <ac:chgData name="GIFFARD, Arnaud" userId="067366fb-a0b5-4bcb-a523-9086100f3bf9" providerId="ADAL" clId="{BAEB6AF4-7560-4DEF-92F3-5FF5C86E81C8}" dt="2022-01-24T17:09:06.663" v="140" actId="20577"/>
          <ac:spMkLst>
            <pc:docMk/>
            <pc:sldMk cId="1705275103" sldId="2076138056"/>
            <ac:spMk id="136" creationId="{694AF2ED-C8D0-460B-BDAC-39ACFD258392}"/>
          </ac:spMkLst>
        </pc:spChg>
        <pc:spChg chg="mod">
          <ac:chgData name="GIFFARD, Arnaud" userId="067366fb-a0b5-4bcb-a523-9086100f3bf9" providerId="ADAL" clId="{BAEB6AF4-7560-4DEF-92F3-5FF5C86E81C8}" dt="2022-01-24T17:00:53.101" v="124" actId="20577"/>
          <ac:spMkLst>
            <pc:docMk/>
            <pc:sldMk cId="1705275103" sldId="2076138056"/>
            <ac:spMk id="256" creationId="{59502695-2467-4B78-8FC5-9012EA97EB0A}"/>
          </ac:spMkLst>
        </pc:spChg>
      </pc:sldChg>
      <pc:sldChg chg="mod modShow">
        <pc:chgData name="GIFFARD, Arnaud" userId="067366fb-a0b5-4bcb-a523-9086100f3bf9" providerId="ADAL" clId="{BAEB6AF4-7560-4DEF-92F3-5FF5C86E81C8}" dt="2022-01-24T12:57:01.265" v="21" actId="729"/>
        <pc:sldMkLst>
          <pc:docMk/>
          <pc:sldMk cId="919256493" sldId="2076138057"/>
        </pc:sldMkLst>
      </pc:sldChg>
      <pc:sldChg chg="del">
        <pc:chgData name="GIFFARD, Arnaud" userId="067366fb-a0b5-4bcb-a523-9086100f3bf9" providerId="ADAL" clId="{BAEB6AF4-7560-4DEF-92F3-5FF5C86E81C8}" dt="2022-01-24T12:57:10.396" v="22" actId="47"/>
        <pc:sldMkLst>
          <pc:docMk/>
          <pc:sldMk cId="124223660" sldId="2076138058"/>
        </pc:sldMkLst>
      </pc:sldChg>
      <pc:sldChg chg="modSp del mod modCm">
        <pc:chgData name="GIFFARD, Arnaud" userId="067366fb-a0b5-4bcb-a523-9086100f3bf9" providerId="ADAL" clId="{BAEB6AF4-7560-4DEF-92F3-5FF5C86E81C8}" dt="2022-01-24T17:31:45.187" v="186" actId="47"/>
        <pc:sldMkLst>
          <pc:docMk/>
          <pc:sldMk cId="3623337184" sldId="2076138060"/>
        </pc:sldMkLst>
        <pc:graphicFrameChg chg="modGraphic">
          <ac:chgData name="GIFFARD, Arnaud" userId="067366fb-a0b5-4bcb-a523-9086100f3bf9" providerId="ADAL" clId="{BAEB6AF4-7560-4DEF-92F3-5FF5C86E81C8}" dt="2022-01-24T17:27:06.922" v="185" actId="20577"/>
          <ac:graphicFrameMkLst>
            <pc:docMk/>
            <pc:sldMk cId="3623337184" sldId="2076138060"/>
            <ac:graphicFrameMk id="2" creationId="{652629BC-8871-42B0-B502-2089349DB688}"/>
          </ac:graphicFrameMkLst>
        </pc:graphicFrameChg>
      </pc:sldChg>
      <pc:sldChg chg="modSp mod">
        <pc:chgData name="GIFFARD, Arnaud" userId="067366fb-a0b5-4bcb-a523-9086100f3bf9" providerId="ADAL" clId="{BAEB6AF4-7560-4DEF-92F3-5FF5C86E81C8}" dt="2022-01-27T09:46:13.236" v="220" actId="20577"/>
        <pc:sldMkLst>
          <pc:docMk/>
          <pc:sldMk cId="1570406711" sldId="2076138062"/>
        </pc:sldMkLst>
        <pc:spChg chg="mod">
          <ac:chgData name="GIFFARD, Arnaud" userId="067366fb-a0b5-4bcb-a523-9086100f3bf9" providerId="ADAL" clId="{BAEB6AF4-7560-4DEF-92F3-5FF5C86E81C8}" dt="2022-01-24T17:26:41.603" v="164" actId="20577"/>
          <ac:spMkLst>
            <pc:docMk/>
            <pc:sldMk cId="1570406711" sldId="2076138062"/>
            <ac:spMk id="120" creationId="{B8F6FB4A-1E56-4B1A-AB74-9842350A8777}"/>
          </ac:spMkLst>
        </pc:spChg>
        <pc:spChg chg="mod">
          <ac:chgData name="GIFFARD, Arnaud" userId="067366fb-a0b5-4bcb-a523-9086100f3bf9" providerId="ADAL" clId="{BAEB6AF4-7560-4DEF-92F3-5FF5C86E81C8}" dt="2022-01-24T17:26:52.486" v="173" actId="1038"/>
          <ac:spMkLst>
            <pc:docMk/>
            <pc:sldMk cId="1570406711" sldId="2076138062"/>
            <ac:spMk id="121" creationId="{95DBB3B9-65EF-4BA0-B1D9-76940852703F}"/>
          </ac:spMkLst>
        </pc:spChg>
        <pc:spChg chg="mod">
          <ac:chgData name="GIFFARD, Arnaud" userId="067366fb-a0b5-4bcb-a523-9086100f3bf9" providerId="ADAL" clId="{BAEB6AF4-7560-4DEF-92F3-5FF5C86E81C8}" dt="2022-01-27T09:46:06.202" v="206" actId="20577"/>
          <ac:spMkLst>
            <pc:docMk/>
            <pc:sldMk cId="1570406711" sldId="2076138062"/>
            <ac:spMk id="158" creationId="{CFFA13AA-BB95-4A98-A88F-0AE2BB7D9374}"/>
          </ac:spMkLst>
        </pc:spChg>
        <pc:spChg chg="mod">
          <ac:chgData name="GIFFARD, Arnaud" userId="067366fb-a0b5-4bcb-a523-9086100f3bf9" providerId="ADAL" clId="{BAEB6AF4-7560-4DEF-92F3-5FF5C86E81C8}" dt="2022-01-27T09:46:13.236" v="220" actId="20577"/>
          <ac:spMkLst>
            <pc:docMk/>
            <pc:sldMk cId="1570406711" sldId="2076138062"/>
            <ac:spMk id="160" creationId="{FA5231D2-27EF-459B-B81C-9B8E98B94325}"/>
          </ac:spMkLst>
        </pc:spChg>
        <pc:cxnChg chg="mod">
          <ac:chgData name="GIFFARD, Arnaud" userId="067366fb-a0b5-4bcb-a523-9086100f3bf9" providerId="ADAL" clId="{BAEB6AF4-7560-4DEF-92F3-5FF5C86E81C8}" dt="2022-01-24T17:26:52.486" v="173" actId="1038"/>
          <ac:cxnSpMkLst>
            <pc:docMk/>
            <pc:sldMk cId="1570406711" sldId="2076138062"/>
            <ac:cxnSpMk id="139" creationId="{4AE44E9A-B7E0-4DAB-AE32-61B0C15D2C9D}"/>
          </ac:cxnSpMkLst>
        </pc:cxnChg>
        <pc:cxnChg chg="mod">
          <ac:chgData name="GIFFARD, Arnaud" userId="067366fb-a0b5-4bcb-a523-9086100f3bf9" providerId="ADAL" clId="{BAEB6AF4-7560-4DEF-92F3-5FF5C86E81C8}" dt="2022-01-24T17:26:52.486" v="173" actId="1038"/>
          <ac:cxnSpMkLst>
            <pc:docMk/>
            <pc:sldMk cId="1570406711" sldId="2076138062"/>
            <ac:cxnSpMk id="152" creationId="{523E5572-0600-484C-908F-E42495C35230}"/>
          </ac:cxnSpMkLst>
        </pc:cxnChg>
      </pc:sldChg>
      <pc:sldChg chg="modSp mod">
        <pc:chgData name="GIFFARD, Arnaud" userId="067366fb-a0b5-4bcb-a523-9086100f3bf9" providerId="ADAL" clId="{BAEB6AF4-7560-4DEF-92F3-5FF5C86E81C8}" dt="2022-01-24T17:08:53.861" v="131" actId="20577"/>
        <pc:sldMkLst>
          <pc:docMk/>
          <pc:sldMk cId="1714655709" sldId="2076138063"/>
        </pc:sldMkLst>
        <pc:spChg chg="mod">
          <ac:chgData name="GIFFARD, Arnaud" userId="067366fb-a0b5-4bcb-a523-9086100f3bf9" providerId="ADAL" clId="{BAEB6AF4-7560-4DEF-92F3-5FF5C86E81C8}" dt="2022-01-24T17:08:53.861" v="131" actId="20577"/>
          <ac:spMkLst>
            <pc:docMk/>
            <pc:sldMk cId="1714655709" sldId="2076138063"/>
            <ac:spMk id="21" creationId="{EC452B77-F54D-4D9A-B8B4-04240C2A1AF9}"/>
          </ac:spMkLst>
        </pc:spChg>
        <pc:spChg chg="mod">
          <ac:chgData name="GIFFARD, Arnaud" userId="067366fb-a0b5-4bcb-a523-9086100f3bf9" providerId="ADAL" clId="{BAEB6AF4-7560-4DEF-92F3-5FF5C86E81C8}" dt="2022-01-24T15:27:28.354" v="98"/>
          <ac:spMkLst>
            <pc:docMk/>
            <pc:sldMk cId="1714655709" sldId="2076138063"/>
            <ac:spMk id="36" creationId="{131669F8-28AF-4E03-B430-4E8E05EBB8EB}"/>
          </ac:spMkLst>
        </pc:spChg>
        <pc:spChg chg="mod">
          <ac:chgData name="GIFFARD, Arnaud" userId="067366fb-a0b5-4bcb-a523-9086100f3bf9" providerId="ADAL" clId="{BAEB6AF4-7560-4DEF-92F3-5FF5C86E81C8}" dt="2022-01-24T15:34:23.324" v="100" actId="20577"/>
          <ac:spMkLst>
            <pc:docMk/>
            <pc:sldMk cId="1714655709" sldId="2076138063"/>
            <ac:spMk id="97" creationId="{C0D89310-0730-4D38-ADD0-4780FCB702BC}"/>
          </ac:spMkLst>
        </pc:spChg>
      </pc:sldChg>
    </pc:docChg>
  </pc:docChgLst>
  <pc:docChgLst>
    <pc:chgData name="GIFFARD, Arnaud" userId="067366fb-a0b5-4bcb-a523-9086100f3bf9" providerId="ADAL" clId="{3AFB49FB-FE15-47D9-B908-72EE829C893B}"/>
    <pc:docChg chg="undo custSel addSld delSld modSld">
      <pc:chgData name="GIFFARD, Arnaud" userId="067366fb-a0b5-4bcb-a523-9086100f3bf9" providerId="ADAL" clId="{3AFB49FB-FE15-47D9-B908-72EE829C893B}" dt="2021-11-17T14:21:33.343" v="2949" actId="20577"/>
      <pc:docMkLst>
        <pc:docMk/>
      </pc:docMkLst>
      <pc:sldChg chg="addSp delSp modSp add del mod setBg modShow">
        <pc:chgData name="GIFFARD, Arnaud" userId="067366fb-a0b5-4bcb-a523-9086100f3bf9" providerId="ADAL" clId="{3AFB49FB-FE15-47D9-B908-72EE829C893B}" dt="2021-11-17T12:02:34.385" v="1253" actId="47"/>
        <pc:sldMkLst>
          <pc:docMk/>
          <pc:sldMk cId="565093870" sldId="2076138054"/>
        </pc:sldMkLst>
        <pc:spChg chg="add mod ord">
          <ac:chgData name="GIFFARD, Arnaud" userId="067366fb-a0b5-4bcb-a523-9086100f3bf9" providerId="ADAL" clId="{3AFB49FB-FE15-47D9-B908-72EE829C893B}" dt="2021-11-17T11:02:57.520" v="48" actId="20577"/>
          <ac:spMkLst>
            <pc:docMk/>
            <pc:sldMk cId="565093870" sldId="2076138054"/>
            <ac:spMk id="2" creationId="{59148C42-973E-4CBA-89B9-EC6708EA8DEF}"/>
          </ac:spMkLst>
        </pc:spChg>
        <pc:spChg chg="add del mod">
          <ac:chgData name="GIFFARD, Arnaud" userId="067366fb-a0b5-4bcb-a523-9086100f3bf9" providerId="ADAL" clId="{3AFB49FB-FE15-47D9-B908-72EE829C893B}" dt="2021-11-17T10:59:42.298" v="10" actId="478"/>
          <ac:spMkLst>
            <pc:docMk/>
            <pc:sldMk cId="565093870" sldId="2076138054"/>
            <ac:spMk id="3" creationId="{57376BBB-F828-43A1-B2A4-6B3BE6DDB8F5}"/>
          </ac:spMkLst>
        </pc:spChg>
        <pc:spChg chg="add mod">
          <ac:chgData name="GIFFARD, Arnaud" userId="067366fb-a0b5-4bcb-a523-9086100f3bf9" providerId="ADAL" clId="{3AFB49FB-FE15-47D9-B908-72EE829C893B}" dt="2021-11-17T11:01:59.672" v="40" actId="1076"/>
          <ac:spMkLst>
            <pc:docMk/>
            <pc:sldMk cId="565093870" sldId="2076138054"/>
            <ac:spMk id="5" creationId="{801A7B12-763F-4225-B052-C165056733B2}"/>
          </ac:spMkLst>
        </pc:spChg>
        <pc:spChg chg="add mod">
          <ac:chgData name="GIFFARD, Arnaud" userId="067366fb-a0b5-4bcb-a523-9086100f3bf9" providerId="ADAL" clId="{3AFB49FB-FE15-47D9-B908-72EE829C893B}" dt="2021-11-17T11:05:23.292" v="118" actId="1076"/>
          <ac:spMkLst>
            <pc:docMk/>
            <pc:sldMk cId="565093870" sldId="2076138054"/>
            <ac:spMk id="6" creationId="{F0155CD6-11D6-4A8B-ACA2-51EEF74BCF41}"/>
          </ac:spMkLst>
        </pc:spChg>
        <pc:spChg chg="add del mod">
          <ac:chgData name="GIFFARD, Arnaud" userId="067366fb-a0b5-4bcb-a523-9086100f3bf9" providerId="ADAL" clId="{3AFB49FB-FE15-47D9-B908-72EE829C893B}" dt="2021-11-17T11:08:35.701" v="150" actId="20577"/>
          <ac:spMkLst>
            <pc:docMk/>
            <pc:sldMk cId="565093870" sldId="2076138054"/>
            <ac:spMk id="7" creationId="{4BEE75CC-6840-49C4-9B87-BF7E93168FE4}"/>
          </ac:spMkLst>
        </pc:spChg>
        <pc:spChg chg="add del mod">
          <ac:chgData name="GIFFARD, Arnaud" userId="067366fb-a0b5-4bcb-a523-9086100f3bf9" providerId="ADAL" clId="{3AFB49FB-FE15-47D9-B908-72EE829C893B}" dt="2021-11-17T11:12:22.854" v="205" actId="478"/>
          <ac:spMkLst>
            <pc:docMk/>
            <pc:sldMk cId="565093870" sldId="2076138054"/>
            <ac:spMk id="10" creationId="{9711E5FA-5079-4C4D-864F-F2AEA644E265}"/>
          </ac:spMkLst>
        </pc:spChg>
        <pc:spChg chg="add del mod">
          <ac:chgData name="GIFFARD, Arnaud" userId="067366fb-a0b5-4bcb-a523-9086100f3bf9" providerId="ADAL" clId="{3AFB49FB-FE15-47D9-B908-72EE829C893B}" dt="2021-11-17T11:14:17.559" v="211" actId="478"/>
          <ac:spMkLst>
            <pc:docMk/>
            <pc:sldMk cId="565093870" sldId="2076138054"/>
            <ac:spMk id="13" creationId="{351D810C-AB7E-449F-8E0F-D2705F38D2FC}"/>
          </ac:spMkLst>
        </pc:spChg>
        <pc:spChg chg="add del mod">
          <ac:chgData name="GIFFARD, Arnaud" userId="067366fb-a0b5-4bcb-a523-9086100f3bf9" providerId="ADAL" clId="{3AFB49FB-FE15-47D9-B908-72EE829C893B}" dt="2021-11-17T11:14:42.259" v="217" actId="478"/>
          <ac:spMkLst>
            <pc:docMk/>
            <pc:sldMk cId="565093870" sldId="2076138054"/>
            <ac:spMk id="16" creationId="{1C3865B8-B1EA-44FA-A7AD-603D494488D4}"/>
          </ac:spMkLst>
        </pc:spChg>
        <pc:spChg chg="add del mod">
          <ac:chgData name="GIFFARD, Arnaud" userId="067366fb-a0b5-4bcb-a523-9086100f3bf9" providerId="ADAL" clId="{3AFB49FB-FE15-47D9-B908-72EE829C893B}" dt="2021-11-17T11:15:23.706" v="224" actId="478"/>
          <ac:spMkLst>
            <pc:docMk/>
            <pc:sldMk cId="565093870" sldId="2076138054"/>
            <ac:spMk id="19" creationId="{10F4A7DF-1994-46E6-B3D9-2B171E17021D}"/>
          </ac:spMkLst>
        </pc:spChg>
        <pc:spChg chg="add mod">
          <ac:chgData name="GIFFARD, Arnaud" userId="067366fb-a0b5-4bcb-a523-9086100f3bf9" providerId="ADAL" clId="{3AFB49FB-FE15-47D9-B908-72EE829C893B}" dt="2021-11-17T11:00:53.803" v="25" actId="1076"/>
          <ac:spMkLst>
            <pc:docMk/>
            <pc:sldMk cId="565093870" sldId="2076138054"/>
            <ac:spMk id="22" creationId="{DC5F5910-CDC0-41AB-8926-781CD9D91506}"/>
          </ac:spMkLst>
        </pc:spChg>
        <pc:spChg chg="mod">
          <ac:chgData name="GIFFARD, Arnaud" userId="067366fb-a0b5-4bcb-a523-9086100f3bf9" providerId="ADAL" clId="{3AFB49FB-FE15-47D9-B908-72EE829C893B}" dt="2021-11-17T10:59:54.479" v="11"/>
          <ac:spMkLst>
            <pc:docMk/>
            <pc:sldMk cId="565093870" sldId="2076138054"/>
            <ac:spMk id="27" creationId="{C7BC0FCD-0514-4ABC-91CA-303ACF9E59C9}"/>
          </ac:spMkLst>
        </pc:spChg>
        <pc:spChg chg="mod">
          <ac:chgData name="GIFFARD, Arnaud" userId="067366fb-a0b5-4bcb-a523-9086100f3bf9" providerId="ADAL" clId="{3AFB49FB-FE15-47D9-B908-72EE829C893B}" dt="2021-11-17T10:59:54.479" v="11"/>
          <ac:spMkLst>
            <pc:docMk/>
            <pc:sldMk cId="565093870" sldId="2076138054"/>
            <ac:spMk id="28" creationId="{81839D27-3B3D-4F84-9DA6-581F209BD88F}"/>
          </ac:spMkLst>
        </pc:spChg>
        <pc:spChg chg="mod">
          <ac:chgData name="GIFFARD, Arnaud" userId="067366fb-a0b5-4bcb-a523-9086100f3bf9" providerId="ADAL" clId="{3AFB49FB-FE15-47D9-B908-72EE829C893B}" dt="2021-11-17T10:59:54.479" v="11"/>
          <ac:spMkLst>
            <pc:docMk/>
            <pc:sldMk cId="565093870" sldId="2076138054"/>
            <ac:spMk id="29" creationId="{F63AB52E-4A6C-43F1-BC99-267887CF1C2E}"/>
          </ac:spMkLst>
        </pc:spChg>
        <pc:spChg chg="add del mod">
          <ac:chgData name="GIFFARD, Arnaud" userId="067366fb-a0b5-4bcb-a523-9086100f3bf9" providerId="ADAL" clId="{3AFB49FB-FE15-47D9-B908-72EE829C893B}" dt="2021-11-17T11:21:22.832" v="240" actId="478"/>
          <ac:spMkLst>
            <pc:docMk/>
            <pc:sldMk cId="565093870" sldId="2076138054"/>
            <ac:spMk id="30" creationId="{17281C41-1DC9-4C02-8F1B-E4647A2C5935}"/>
          </ac:spMkLst>
        </pc:spChg>
        <pc:spChg chg="add mod">
          <ac:chgData name="GIFFARD, Arnaud" userId="067366fb-a0b5-4bcb-a523-9086100f3bf9" providerId="ADAL" clId="{3AFB49FB-FE15-47D9-B908-72EE829C893B}" dt="2021-11-17T11:06:00.579" v="124" actId="20577"/>
          <ac:spMkLst>
            <pc:docMk/>
            <pc:sldMk cId="565093870" sldId="2076138054"/>
            <ac:spMk id="32" creationId="{8E00AB72-A9E7-4397-AEA8-7E3C4CA0940D}"/>
          </ac:spMkLst>
        </pc:spChg>
        <pc:spChg chg="add mod">
          <ac:chgData name="GIFFARD, Arnaud" userId="067366fb-a0b5-4bcb-a523-9086100f3bf9" providerId="ADAL" clId="{3AFB49FB-FE15-47D9-B908-72EE829C893B}" dt="2021-11-17T11:06:05.097" v="126" actId="20577"/>
          <ac:spMkLst>
            <pc:docMk/>
            <pc:sldMk cId="565093870" sldId="2076138054"/>
            <ac:spMk id="33" creationId="{60F17C0E-BF9B-442B-8289-D6FF5273E4D0}"/>
          </ac:spMkLst>
        </pc:spChg>
        <pc:spChg chg="add mod">
          <ac:chgData name="GIFFARD, Arnaud" userId="067366fb-a0b5-4bcb-a523-9086100f3bf9" providerId="ADAL" clId="{3AFB49FB-FE15-47D9-B908-72EE829C893B}" dt="2021-11-17T11:10:43.341" v="201" actId="1076"/>
          <ac:spMkLst>
            <pc:docMk/>
            <pc:sldMk cId="565093870" sldId="2076138054"/>
            <ac:spMk id="36" creationId="{65FCFB88-9A25-44BB-9CF9-2D1F73E5D3D1}"/>
          </ac:spMkLst>
        </pc:spChg>
        <pc:spChg chg="mod">
          <ac:chgData name="GIFFARD, Arnaud" userId="067366fb-a0b5-4bcb-a523-9086100f3bf9" providerId="ADAL" clId="{3AFB49FB-FE15-47D9-B908-72EE829C893B}" dt="2021-11-17T11:01:07.463" v="28" actId="1076"/>
          <ac:spMkLst>
            <pc:docMk/>
            <pc:sldMk cId="565093870" sldId="2076138054"/>
            <ac:spMk id="59" creationId="{DA51D36A-7D75-4843-A3F0-0D8D0F870A92}"/>
          </ac:spMkLst>
        </pc:spChg>
        <pc:spChg chg="mod">
          <ac:chgData name="GIFFARD, Arnaud" userId="067366fb-a0b5-4bcb-a523-9086100f3bf9" providerId="ADAL" clId="{3AFB49FB-FE15-47D9-B908-72EE829C893B}" dt="2021-11-17T11:00:57.539" v="26" actId="1076"/>
          <ac:spMkLst>
            <pc:docMk/>
            <pc:sldMk cId="565093870" sldId="2076138054"/>
            <ac:spMk id="60" creationId="{2D954666-473F-4652-A8F3-CFCC6A43E36A}"/>
          </ac:spMkLst>
        </pc:spChg>
        <pc:spChg chg="add del">
          <ac:chgData name="GIFFARD, Arnaud" userId="067366fb-a0b5-4bcb-a523-9086100f3bf9" providerId="ADAL" clId="{3AFB49FB-FE15-47D9-B908-72EE829C893B}" dt="2021-11-17T11:24:55.884" v="254" actId="22"/>
          <ac:spMkLst>
            <pc:docMk/>
            <pc:sldMk cId="565093870" sldId="2076138054"/>
            <ac:spMk id="61" creationId="{9247C315-E400-4834-AEE4-B4EEE7D21DF4}"/>
          </ac:spMkLst>
        </pc:spChg>
        <pc:spChg chg="del">
          <ac:chgData name="GIFFARD, Arnaud" userId="067366fb-a0b5-4bcb-a523-9086100f3bf9" providerId="ADAL" clId="{3AFB49FB-FE15-47D9-B908-72EE829C893B}" dt="2021-11-17T10:56:22.225" v="3" actId="478"/>
          <ac:spMkLst>
            <pc:docMk/>
            <pc:sldMk cId="565093870" sldId="2076138054"/>
            <ac:spMk id="82" creationId="{D342F420-5859-4D90-AE26-23B370622F93}"/>
          </ac:spMkLst>
        </pc:spChg>
        <pc:grpChg chg="add del mod">
          <ac:chgData name="GIFFARD, Arnaud" userId="067366fb-a0b5-4bcb-a523-9086100f3bf9" providerId="ADAL" clId="{3AFB49FB-FE15-47D9-B908-72EE829C893B}" dt="2021-11-17T11:00:03.286" v="14" actId="478"/>
          <ac:grpSpMkLst>
            <pc:docMk/>
            <pc:sldMk cId="565093870" sldId="2076138054"/>
            <ac:grpSpMk id="24" creationId="{D87FF28F-8B1D-46F8-B9FB-7F5C7AB667DB}"/>
          </ac:grpSpMkLst>
        </pc:grpChg>
        <pc:grpChg chg="mod">
          <ac:chgData name="GIFFARD, Arnaud" userId="067366fb-a0b5-4bcb-a523-9086100f3bf9" providerId="ADAL" clId="{3AFB49FB-FE15-47D9-B908-72EE829C893B}" dt="2021-11-17T10:59:54.479" v="11"/>
          <ac:grpSpMkLst>
            <pc:docMk/>
            <pc:sldMk cId="565093870" sldId="2076138054"/>
            <ac:grpSpMk id="25" creationId="{17D30C03-CAE6-4804-8E32-2FC9EA034FFA}"/>
          </ac:grpSpMkLst>
        </pc:grpChg>
        <pc:grpChg chg="add mod">
          <ac:chgData name="GIFFARD, Arnaud" userId="067366fb-a0b5-4bcb-a523-9086100f3bf9" providerId="ADAL" clId="{3AFB49FB-FE15-47D9-B908-72EE829C893B}" dt="2021-11-17T11:17:41.909" v="236" actId="1076"/>
          <ac:grpSpMkLst>
            <pc:docMk/>
            <pc:sldMk cId="565093870" sldId="2076138054"/>
            <ac:grpSpMk id="37" creationId="{1ED41F3E-C78F-40C6-A1D7-42A6AF827076}"/>
          </ac:grpSpMkLst>
        </pc:grpChg>
        <pc:picChg chg="del">
          <ac:chgData name="GIFFARD, Arnaud" userId="067366fb-a0b5-4bcb-a523-9086100f3bf9" providerId="ADAL" clId="{3AFB49FB-FE15-47D9-B908-72EE829C893B}" dt="2021-11-17T10:53:54.815" v="2" actId="478"/>
          <ac:picMkLst>
            <pc:docMk/>
            <pc:sldMk cId="565093870" sldId="2076138054"/>
            <ac:picMk id="4" creationId="{94CFDF18-BD80-4A85-BCCC-2994ADA2910A}"/>
          </ac:picMkLst>
        </pc:picChg>
        <pc:picChg chg="add mod">
          <ac:chgData name="GIFFARD, Arnaud" userId="067366fb-a0b5-4bcb-a523-9086100f3bf9" providerId="ADAL" clId="{3AFB49FB-FE15-47D9-B908-72EE829C893B}" dt="2021-11-17T11:22:13.557" v="243" actId="1076"/>
          <ac:picMkLst>
            <pc:docMk/>
            <pc:sldMk cId="565093870" sldId="2076138054"/>
            <ac:picMk id="9" creationId="{FB539158-BD08-4FAF-9E4D-7C920A0004C8}"/>
          </ac:picMkLst>
        </pc:picChg>
        <pc:picChg chg="add mod">
          <ac:chgData name="GIFFARD, Arnaud" userId="067366fb-a0b5-4bcb-a523-9086100f3bf9" providerId="ADAL" clId="{3AFB49FB-FE15-47D9-B908-72EE829C893B}" dt="2021-11-17T11:22:14.626" v="244" actId="1076"/>
          <ac:picMkLst>
            <pc:docMk/>
            <pc:sldMk cId="565093870" sldId="2076138054"/>
            <ac:picMk id="12" creationId="{2A6855E1-88CA-49E3-9C54-D82B7019AA12}"/>
          </ac:picMkLst>
        </pc:picChg>
        <pc:picChg chg="add mod">
          <ac:chgData name="GIFFARD, Arnaud" userId="067366fb-a0b5-4bcb-a523-9086100f3bf9" providerId="ADAL" clId="{3AFB49FB-FE15-47D9-B908-72EE829C893B}" dt="2021-11-17T11:22:15.346" v="245" actId="1076"/>
          <ac:picMkLst>
            <pc:docMk/>
            <pc:sldMk cId="565093870" sldId="2076138054"/>
            <ac:picMk id="15" creationId="{B274F3D6-2E73-4314-BC4C-417D5CFBC505}"/>
          </ac:picMkLst>
        </pc:picChg>
        <pc:picChg chg="add mod">
          <ac:chgData name="GIFFARD, Arnaud" userId="067366fb-a0b5-4bcb-a523-9086100f3bf9" providerId="ADAL" clId="{3AFB49FB-FE15-47D9-B908-72EE829C893B}" dt="2021-11-17T11:22:16.550" v="246" actId="1076"/>
          <ac:picMkLst>
            <pc:docMk/>
            <pc:sldMk cId="565093870" sldId="2076138054"/>
            <ac:picMk id="18" creationId="{2C6E41AD-F98B-42CF-BCFB-1061D15F779A}"/>
          </ac:picMkLst>
        </pc:picChg>
        <pc:picChg chg="add mod">
          <ac:chgData name="GIFFARD, Arnaud" userId="067366fb-a0b5-4bcb-a523-9086100f3bf9" providerId="ADAL" clId="{3AFB49FB-FE15-47D9-B908-72EE829C893B}" dt="2021-11-17T11:22:18.069" v="247" actId="1076"/>
          <ac:picMkLst>
            <pc:docMk/>
            <pc:sldMk cId="565093870" sldId="2076138054"/>
            <ac:picMk id="21" creationId="{442929CF-7AB9-486A-95F0-61A800CEA5CD}"/>
          </ac:picMkLst>
        </pc:picChg>
        <pc:picChg chg="add mod">
          <ac:chgData name="GIFFARD, Arnaud" userId="067366fb-a0b5-4bcb-a523-9086100f3bf9" providerId="ADAL" clId="{3AFB49FB-FE15-47D9-B908-72EE829C893B}" dt="2021-11-17T11:00:53.803" v="25" actId="1076"/>
          <ac:picMkLst>
            <pc:docMk/>
            <pc:sldMk cId="565093870" sldId="2076138054"/>
            <ac:picMk id="23" creationId="{028B017A-611E-48B6-8EE7-DC5D6D71985C}"/>
          </ac:picMkLst>
        </pc:picChg>
        <pc:picChg chg="mod">
          <ac:chgData name="GIFFARD, Arnaud" userId="067366fb-a0b5-4bcb-a523-9086100f3bf9" providerId="ADAL" clId="{3AFB49FB-FE15-47D9-B908-72EE829C893B}" dt="2021-11-17T10:59:54.479" v="11"/>
          <ac:picMkLst>
            <pc:docMk/>
            <pc:sldMk cId="565093870" sldId="2076138054"/>
            <ac:picMk id="26" creationId="{DD30C801-01EE-43AA-827F-F858E29CD24F}"/>
          </ac:picMkLst>
        </pc:picChg>
        <pc:picChg chg="add mod">
          <ac:chgData name="GIFFARD, Arnaud" userId="067366fb-a0b5-4bcb-a523-9086100f3bf9" providerId="ADAL" clId="{3AFB49FB-FE15-47D9-B908-72EE829C893B}" dt="2021-11-17T11:07:35.223" v="130" actId="1076"/>
          <ac:picMkLst>
            <pc:docMk/>
            <pc:sldMk cId="565093870" sldId="2076138054"/>
            <ac:picMk id="34" creationId="{C18E48CB-1770-41FD-A7CB-210FDE83ED08}"/>
          </ac:picMkLst>
        </pc:picChg>
        <pc:picChg chg="add mod">
          <ac:chgData name="GIFFARD, Arnaud" userId="067366fb-a0b5-4bcb-a523-9086100f3bf9" providerId="ADAL" clId="{3AFB49FB-FE15-47D9-B908-72EE829C893B}" dt="2021-11-17T11:23:17.741" v="252" actId="1076"/>
          <ac:picMkLst>
            <pc:docMk/>
            <pc:sldMk cId="565093870" sldId="2076138054"/>
            <ac:picMk id="35" creationId="{CEC0A0ED-2032-4B9A-90CB-061B98686DF7}"/>
          </ac:picMkLst>
        </pc:picChg>
        <pc:picChg chg="mod">
          <ac:chgData name="GIFFARD, Arnaud" userId="067366fb-a0b5-4bcb-a523-9086100f3bf9" providerId="ADAL" clId="{3AFB49FB-FE15-47D9-B908-72EE829C893B}" dt="2021-11-17T11:17:41.909" v="236" actId="1076"/>
          <ac:picMkLst>
            <pc:docMk/>
            <pc:sldMk cId="565093870" sldId="2076138054"/>
            <ac:picMk id="38" creationId="{058B792D-DFE7-4C55-87A5-8ED8FD6EC783}"/>
          </ac:picMkLst>
        </pc:picChg>
        <pc:picChg chg="mod">
          <ac:chgData name="GIFFARD, Arnaud" userId="067366fb-a0b5-4bcb-a523-9086100f3bf9" providerId="ADAL" clId="{3AFB49FB-FE15-47D9-B908-72EE829C893B}" dt="2021-11-17T11:17:41.909" v="236" actId="1076"/>
          <ac:picMkLst>
            <pc:docMk/>
            <pc:sldMk cId="565093870" sldId="2076138054"/>
            <ac:picMk id="39" creationId="{9A493240-B40B-4B29-BAF7-77EF51E6B45E}"/>
          </ac:picMkLst>
        </pc:picChg>
        <pc:picChg chg="add del mod">
          <ac:chgData name="GIFFARD, Arnaud" userId="067366fb-a0b5-4bcb-a523-9086100f3bf9" providerId="ADAL" clId="{3AFB49FB-FE15-47D9-B908-72EE829C893B}" dt="2021-11-17T11:17:25.195" v="233" actId="478"/>
          <ac:picMkLst>
            <pc:docMk/>
            <pc:sldMk cId="565093870" sldId="2076138054"/>
            <ac:picMk id="40" creationId="{8622B62E-F146-4615-BF2F-B858A8D51881}"/>
          </ac:picMkLst>
        </pc:picChg>
        <pc:picChg chg="add mod">
          <ac:chgData name="GIFFARD, Arnaud" userId="067366fb-a0b5-4bcb-a523-9086100f3bf9" providerId="ADAL" clId="{3AFB49FB-FE15-47D9-B908-72EE829C893B}" dt="2021-11-17T11:17:41.909" v="236" actId="1076"/>
          <ac:picMkLst>
            <pc:docMk/>
            <pc:sldMk cId="565093870" sldId="2076138054"/>
            <ac:picMk id="41" creationId="{E922C531-7674-4ED2-9A98-BE83FB028081}"/>
          </ac:picMkLst>
        </pc:picChg>
        <pc:picChg chg="add del mod">
          <ac:chgData name="GIFFARD, Arnaud" userId="067366fb-a0b5-4bcb-a523-9086100f3bf9" providerId="ADAL" clId="{3AFB49FB-FE15-47D9-B908-72EE829C893B}" dt="2021-11-17T11:17:24.367" v="232" actId="478"/>
          <ac:picMkLst>
            <pc:docMk/>
            <pc:sldMk cId="565093870" sldId="2076138054"/>
            <ac:picMk id="42" creationId="{166DFD95-68A7-466A-A8DB-54F5D6D221A9}"/>
          </ac:picMkLst>
        </pc:picChg>
        <pc:picChg chg="mod">
          <ac:chgData name="GIFFARD, Arnaud" userId="067366fb-a0b5-4bcb-a523-9086100f3bf9" providerId="ADAL" clId="{3AFB49FB-FE15-47D9-B908-72EE829C893B}" dt="2021-11-17T11:01:10.869" v="29" actId="1076"/>
          <ac:picMkLst>
            <pc:docMk/>
            <pc:sldMk cId="565093870" sldId="2076138054"/>
            <ac:picMk id="58" creationId="{CF597A85-C3AE-464E-AC5B-ECEC362EB975}"/>
          </ac:picMkLst>
        </pc:picChg>
        <pc:picChg chg="mod">
          <ac:chgData name="GIFFARD, Arnaud" userId="067366fb-a0b5-4bcb-a523-9086100f3bf9" providerId="ADAL" clId="{3AFB49FB-FE15-47D9-B908-72EE829C893B}" dt="2021-11-17T11:01:10.869" v="29" actId="1076"/>
          <ac:picMkLst>
            <pc:docMk/>
            <pc:sldMk cId="565093870" sldId="2076138054"/>
            <ac:picMk id="62" creationId="{2EF03462-5896-4DB0-AE1D-743EBC74E0A7}"/>
          </ac:picMkLst>
        </pc:picChg>
      </pc:sldChg>
      <pc:sldChg chg="add del setBg">
        <pc:chgData name="GIFFARD, Arnaud" userId="067366fb-a0b5-4bcb-a523-9086100f3bf9" providerId="ADAL" clId="{3AFB49FB-FE15-47D9-B908-72EE829C893B}" dt="2021-11-17T11:25:11.014" v="256"/>
        <pc:sldMkLst>
          <pc:docMk/>
          <pc:sldMk cId="1684289425" sldId="2076138055"/>
        </pc:sldMkLst>
      </pc:sldChg>
      <pc:sldChg chg="addSp delSp modSp add mod modShow">
        <pc:chgData name="GIFFARD, Arnaud" userId="067366fb-a0b5-4bcb-a523-9086100f3bf9" providerId="ADAL" clId="{3AFB49FB-FE15-47D9-B908-72EE829C893B}" dt="2021-11-17T14:21:33.343" v="2949" actId="20577"/>
        <pc:sldMkLst>
          <pc:docMk/>
          <pc:sldMk cId="2522928220" sldId="2076138055"/>
        </pc:sldMkLst>
        <pc:spChg chg="mod">
          <ac:chgData name="GIFFARD, Arnaud" userId="067366fb-a0b5-4bcb-a523-9086100f3bf9" providerId="ADAL" clId="{3AFB49FB-FE15-47D9-B908-72EE829C893B}" dt="2021-11-17T12:00:41.981" v="1131" actId="14100"/>
          <ac:spMkLst>
            <pc:docMk/>
            <pc:sldMk cId="2522928220" sldId="2076138055"/>
            <ac:spMk id="2" creationId="{F9D58598-C353-40A7-9B85-8F3F11D4067E}"/>
          </ac:spMkLst>
        </pc:spChg>
        <pc:spChg chg="del">
          <ac:chgData name="GIFFARD, Arnaud" userId="067366fb-a0b5-4bcb-a523-9086100f3bf9" providerId="ADAL" clId="{3AFB49FB-FE15-47D9-B908-72EE829C893B}" dt="2021-11-17T11:36:35.543" v="554" actId="478"/>
          <ac:spMkLst>
            <pc:docMk/>
            <pc:sldMk cId="2522928220" sldId="2076138055"/>
            <ac:spMk id="3" creationId="{851832B5-CE87-4BF5-B72B-8D464135DA0A}"/>
          </ac:spMkLst>
        </pc:spChg>
        <pc:spChg chg="add mod">
          <ac:chgData name="GIFFARD, Arnaud" userId="067366fb-a0b5-4bcb-a523-9086100f3bf9" providerId="ADAL" clId="{3AFB49FB-FE15-47D9-B908-72EE829C893B}" dt="2021-11-17T13:21:33.059" v="1709" actId="1037"/>
          <ac:spMkLst>
            <pc:docMk/>
            <pc:sldMk cId="2522928220" sldId="2076138055"/>
            <ac:spMk id="4" creationId="{50B9714B-8130-49D5-84A0-E411F534C560}"/>
          </ac:spMkLst>
        </pc:spChg>
        <pc:spChg chg="mod ord">
          <ac:chgData name="GIFFARD, Arnaud" userId="067366fb-a0b5-4bcb-a523-9086100f3bf9" providerId="ADAL" clId="{3AFB49FB-FE15-47D9-B908-72EE829C893B}" dt="2021-11-17T13:40:48.485" v="1945" actId="166"/>
          <ac:spMkLst>
            <pc:docMk/>
            <pc:sldMk cId="2522928220" sldId="2076138055"/>
            <ac:spMk id="13" creationId="{65DFDDA7-03EC-463D-9072-08E17D8254E4}"/>
          </ac:spMkLst>
        </pc:spChg>
        <pc:spChg chg="add del mod">
          <ac:chgData name="GIFFARD, Arnaud" userId="067366fb-a0b5-4bcb-a523-9086100f3bf9" providerId="ADAL" clId="{3AFB49FB-FE15-47D9-B908-72EE829C893B}" dt="2021-11-17T11:38:08.504" v="564" actId="478"/>
          <ac:spMkLst>
            <pc:docMk/>
            <pc:sldMk cId="2522928220" sldId="2076138055"/>
            <ac:spMk id="20" creationId="{218500DD-09E5-455A-9728-350885336187}"/>
          </ac:spMkLst>
        </pc:spChg>
        <pc:spChg chg="add mod ord">
          <ac:chgData name="GIFFARD, Arnaud" userId="067366fb-a0b5-4bcb-a523-9086100f3bf9" providerId="ADAL" clId="{3AFB49FB-FE15-47D9-B908-72EE829C893B}" dt="2021-11-17T13:38:56.228" v="1926" actId="208"/>
          <ac:spMkLst>
            <pc:docMk/>
            <pc:sldMk cId="2522928220" sldId="2076138055"/>
            <ac:spMk id="23" creationId="{7EBED077-AF22-41E4-9AB0-84944FA07F22}"/>
          </ac:spMkLst>
        </pc:spChg>
        <pc:spChg chg="add del mod">
          <ac:chgData name="GIFFARD, Arnaud" userId="067366fb-a0b5-4bcb-a523-9086100f3bf9" providerId="ADAL" clId="{3AFB49FB-FE15-47D9-B908-72EE829C893B}" dt="2021-11-17T11:29:53.628" v="357"/>
          <ac:spMkLst>
            <pc:docMk/>
            <pc:sldMk cId="2522928220" sldId="2076138055"/>
            <ac:spMk id="48" creationId="{BCA04A66-BB1F-4B90-BD1E-E0C127A0279A}"/>
          </ac:spMkLst>
        </pc:spChg>
        <pc:spChg chg="add del mod">
          <ac:chgData name="GIFFARD, Arnaud" userId="067366fb-a0b5-4bcb-a523-9086100f3bf9" providerId="ADAL" clId="{3AFB49FB-FE15-47D9-B908-72EE829C893B}" dt="2021-11-17T11:29:53.628" v="357"/>
          <ac:spMkLst>
            <pc:docMk/>
            <pc:sldMk cId="2522928220" sldId="2076138055"/>
            <ac:spMk id="49" creationId="{BB94D1C6-2E32-4852-90B5-4198CF727700}"/>
          </ac:spMkLst>
        </pc:spChg>
        <pc:spChg chg="add del mod">
          <ac:chgData name="GIFFARD, Arnaud" userId="067366fb-a0b5-4bcb-a523-9086100f3bf9" providerId="ADAL" clId="{3AFB49FB-FE15-47D9-B908-72EE829C893B}" dt="2021-11-17T11:29:53.628" v="357"/>
          <ac:spMkLst>
            <pc:docMk/>
            <pc:sldMk cId="2522928220" sldId="2076138055"/>
            <ac:spMk id="50" creationId="{EEC67089-FF99-4DB8-8FA2-202262D15434}"/>
          </ac:spMkLst>
        </pc:spChg>
        <pc:spChg chg="add mod">
          <ac:chgData name="GIFFARD, Arnaud" userId="067366fb-a0b5-4bcb-a523-9086100f3bf9" providerId="ADAL" clId="{3AFB49FB-FE15-47D9-B908-72EE829C893B}" dt="2021-11-17T13:21:26.347" v="1694" actId="207"/>
          <ac:spMkLst>
            <pc:docMk/>
            <pc:sldMk cId="2522928220" sldId="2076138055"/>
            <ac:spMk id="51" creationId="{18544EF6-67FA-4980-867F-1EAE49D231E3}"/>
          </ac:spMkLst>
        </pc:spChg>
        <pc:spChg chg="add del mod">
          <ac:chgData name="GIFFARD, Arnaud" userId="067366fb-a0b5-4bcb-a523-9086100f3bf9" providerId="ADAL" clId="{3AFB49FB-FE15-47D9-B908-72EE829C893B}" dt="2021-11-17T13:20:31.630" v="1686" actId="478"/>
          <ac:spMkLst>
            <pc:docMk/>
            <pc:sldMk cId="2522928220" sldId="2076138055"/>
            <ac:spMk id="52" creationId="{EC3BAA08-6509-4A96-9EB8-17FB9415B3B0}"/>
          </ac:spMkLst>
        </pc:spChg>
        <pc:spChg chg="add del mod">
          <ac:chgData name="GIFFARD, Arnaud" userId="067366fb-a0b5-4bcb-a523-9086100f3bf9" providerId="ADAL" clId="{3AFB49FB-FE15-47D9-B908-72EE829C893B}" dt="2021-11-17T13:20:29.753" v="1685" actId="478"/>
          <ac:spMkLst>
            <pc:docMk/>
            <pc:sldMk cId="2522928220" sldId="2076138055"/>
            <ac:spMk id="53" creationId="{A84A81CD-13C3-4F84-A398-9B88D267CE69}"/>
          </ac:spMkLst>
        </pc:spChg>
        <pc:spChg chg="add mod">
          <ac:chgData name="GIFFARD, Arnaud" userId="067366fb-a0b5-4bcb-a523-9086100f3bf9" providerId="ADAL" clId="{3AFB49FB-FE15-47D9-B908-72EE829C893B}" dt="2021-11-17T13:38:12.829" v="1921" actId="207"/>
          <ac:spMkLst>
            <pc:docMk/>
            <pc:sldMk cId="2522928220" sldId="2076138055"/>
            <ac:spMk id="54" creationId="{7BC7ACEA-49EE-4300-B82E-0264BBFC0D57}"/>
          </ac:spMkLst>
        </pc:spChg>
        <pc:spChg chg="mod">
          <ac:chgData name="GIFFARD, Arnaud" userId="067366fb-a0b5-4bcb-a523-9086100f3bf9" providerId="ADAL" clId="{3AFB49FB-FE15-47D9-B908-72EE829C893B}" dt="2021-11-17T14:06:26.703" v="2336" actId="1035"/>
          <ac:spMkLst>
            <pc:docMk/>
            <pc:sldMk cId="2522928220" sldId="2076138055"/>
            <ac:spMk id="59" creationId="{DA51D36A-7D75-4843-A3F0-0D8D0F870A92}"/>
          </ac:spMkLst>
        </pc:spChg>
        <pc:spChg chg="mod">
          <ac:chgData name="GIFFARD, Arnaud" userId="067366fb-a0b5-4bcb-a523-9086100f3bf9" providerId="ADAL" clId="{3AFB49FB-FE15-47D9-B908-72EE829C893B}" dt="2021-11-17T14:06:26.703" v="2336" actId="1035"/>
          <ac:spMkLst>
            <pc:docMk/>
            <pc:sldMk cId="2522928220" sldId="2076138055"/>
            <ac:spMk id="60" creationId="{2D954666-473F-4652-A8F3-CFCC6A43E36A}"/>
          </ac:spMkLst>
        </pc:spChg>
        <pc:spChg chg="mod">
          <ac:chgData name="GIFFARD, Arnaud" userId="067366fb-a0b5-4bcb-a523-9086100f3bf9" providerId="ADAL" clId="{3AFB49FB-FE15-47D9-B908-72EE829C893B}" dt="2021-11-17T14:06:26.703" v="2336" actId="1035"/>
          <ac:spMkLst>
            <pc:docMk/>
            <pc:sldMk cId="2522928220" sldId="2076138055"/>
            <ac:spMk id="64" creationId="{F5BEAC47-C94C-4241-88D2-5301BB933953}"/>
          </ac:spMkLst>
        </pc:spChg>
        <pc:spChg chg="add mod">
          <ac:chgData name="GIFFARD, Arnaud" userId="067366fb-a0b5-4bcb-a523-9086100f3bf9" providerId="ADAL" clId="{3AFB49FB-FE15-47D9-B908-72EE829C893B}" dt="2021-11-17T13:22:41.017" v="1774" actId="20577"/>
          <ac:spMkLst>
            <pc:docMk/>
            <pc:sldMk cId="2522928220" sldId="2076138055"/>
            <ac:spMk id="72" creationId="{4020FD7A-2438-4DAC-B634-4215866356BD}"/>
          </ac:spMkLst>
        </pc:spChg>
        <pc:spChg chg="add mod">
          <ac:chgData name="GIFFARD, Arnaud" userId="067366fb-a0b5-4bcb-a523-9086100f3bf9" providerId="ADAL" clId="{3AFB49FB-FE15-47D9-B908-72EE829C893B}" dt="2021-11-17T13:23:16.447" v="1782" actId="1076"/>
          <ac:spMkLst>
            <pc:docMk/>
            <pc:sldMk cId="2522928220" sldId="2076138055"/>
            <ac:spMk id="74" creationId="{7B10A672-8680-4EBA-88E8-9AD7E750A0D2}"/>
          </ac:spMkLst>
        </pc:spChg>
        <pc:spChg chg="mod">
          <ac:chgData name="GIFFARD, Arnaud" userId="067366fb-a0b5-4bcb-a523-9086100f3bf9" providerId="ADAL" clId="{3AFB49FB-FE15-47D9-B908-72EE829C893B}" dt="2021-11-17T13:40:09.498" v="1935" actId="1076"/>
          <ac:spMkLst>
            <pc:docMk/>
            <pc:sldMk cId="2522928220" sldId="2076138055"/>
            <ac:spMk id="78" creationId="{65699859-6F88-4478-B8C7-7F988ABE4179}"/>
          </ac:spMkLst>
        </pc:spChg>
        <pc:spChg chg="add mod">
          <ac:chgData name="GIFFARD, Arnaud" userId="067366fb-a0b5-4bcb-a523-9086100f3bf9" providerId="ADAL" clId="{3AFB49FB-FE15-47D9-B908-72EE829C893B}" dt="2021-11-17T12:56:55.831" v="1343" actId="208"/>
          <ac:spMkLst>
            <pc:docMk/>
            <pc:sldMk cId="2522928220" sldId="2076138055"/>
            <ac:spMk id="79" creationId="{B665C05B-6ADA-42BF-B783-DC4564DFE392}"/>
          </ac:spMkLst>
        </pc:spChg>
        <pc:spChg chg="add del mod">
          <ac:chgData name="GIFFARD, Arnaud" userId="067366fb-a0b5-4bcb-a523-9086100f3bf9" providerId="ADAL" clId="{3AFB49FB-FE15-47D9-B908-72EE829C893B}" dt="2021-11-17T11:43:17.048" v="711" actId="478"/>
          <ac:spMkLst>
            <pc:docMk/>
            <pc:sldMk cId="2522928220" sldId="2076138055"/>
            <ac:spMk id="80" creationId="{98459EF6-DA33-4DCE-9BCB-B8744480BEC7}"/>
          </ac:spMkLst>
        </pc:spChg>
        <pc:spChg chg="add del mod">
          <ac:chgData name="GIFFARD, Arnaud" userId="067366fb-a0b5-4bcb-a523-9086100f3bf9" providerId="ADAL" clId="{3AFB49FB-FE15-47D9-B908-72EE829C893B}" dt="2021-11-17T11:43:17.746" v="712" actId="478"/>
          <ac:spMkLst>
            <pc:docMk/>
            <pc:sldMk cId="2522928220" sldId="2076138055"/>
            <ac:spMk id="81" creationId="{436B9B05-F588-4402-9E6B-691759A7641F}"/>
          </ac:spMkLst>
        </pc:spChg>
        <pc:spChg chg="mod">
          <ac:chgData name="GIFFARD, Arnaud" userId="067366fb-a0b5-4bcb-a523-9086100f3bf9" providerId="ADAL" clId="{3AFB49FB-FE15-47D9-B908-72EE829C893B}" dt="2021-11-17T14:21:33.343" v="2949" actId="20577"/>
          <ac:spMkLst>
            <pc:docMk/>
            <pc:sldMk cId="2522928220" sldId="2076138055"/>
            <ac:spMk id="82" creationId="{D342F420-5859-4D90-AE26-23B370622F93}"/>
          </ac:spMkLst>
        </pc:spChg>
        <pc:spChg chg="add mod">
          <ac:chgData name="GIFFARD, Arnaud" userId="067366fb-a0b5-4bcb-a523-9086100f3bf9" providerId="ADAL" clId="{3AFB49FB-FE15-47D9-B908-72EE829C893B}" dt="2021-11-17T12:57:32.223" v="1379" actId="1038"/>
          <ac:spMkLst>
            <pc:docMk/>
            <pc:sldMk cId="2522928220" sldId="2076138055"/>
            <ac:spMk id="83" creationId="{6DB243E0-FE63-4DD8-BEEC-AC2773FD2424}"/>
          </ac:spMkLst>
        </pc:spChg>
        <pc:spChg chg="del">
          <ac:chgData name="GIFFARD, Arnaud" userId="067366fb-a0b5-4bcb-a523-9086100f3bf9" providerId="ADAL" clId="{3AFB49FB-FE15-47D9-B908-72EE829C893B}" dt="2021-11-17T11:49:15.437" v="790" actId="478"/>
          <ac:spMkLst>
            <pc:docMk/>
            <pc:sldMk cId="2522928220" sldId="2076138055"/>
            <ac:spMk id="87" creationId="{E19AB8E3-FD1C-4F95-8A8A-6928FE95E92A}"/>
          </ac:spMkLst>
        </pc:spChg>
        <pc:spChg chg="del">
          <ac:chgData name="GIFFARD, Arnaud" userId="067366fb-a0b5-4bcb-a523-9086100f3bf9" providerId="ADAL" clId="{3AFB49FB-FE15-47D9-B908-72EE829C893B}" dt="2021-11-17T11:29:23.469" v="353" actId="478"/>
          <ac:spMkLst>
            <pc:docMk/>
            <pc:sldMk cId="2522928220" sldId="2076138055"/>
            <ac:spMk id="88" creationId="{6D608C84-7480-49D4-9DC7-29C62EFD79E8}"/>
          </ac:spMkLst>
        </pc:spChg>
        <pc:spChg chg="mod ord">
          <ac:chgData name="GIFFARD, Arnaud" userId="067366fb-a0b5-4bcb-a523-9086100f3bf9" providerId="ADAL" clId="{3AFB49FB-FE15-47D9-B908-72EE829C893B}" dt="2021-11-17T13:42:26.899" v="1967" actId="1076"/>
          <ac:spMkLst>
            <pc:docMk/>
            <pc:sldMk cId="2522928220" sldId="2076138055"/>
            <ac:spMk id="101" creationId="{390838AE-52BE-437D-B171-1761D94A48BD}"/>
          </ac:spMkLst>
        </pc:spChg>
        <pc:spChg chg="mod">
          <ac:chgData name="GIFFARD, Arnaud" userId="067366fb-a0b5-4bcb-a523-9086100f3bf9" providerId="ADAL" clId="{3AFB49FB-FE15-47D9-B908-72EE829C893B}" dt="2021-11-17T13:40:20.151" v="1938" actId="1076"/>
          <ac:spMkLst>
            <pc:docMk/>
            <pc:sldMk cId="2522928220" sldId="2076138055"/>
            <ac:spMk id="104" creationId="{7D406C7D-D10D-4204-8BB0-E810ECDE91C8}"/>
          </ac:spMkLst>
        </pc:spChg>
        <pc:spChg chg="add mod">
          <ac:chgData name="GIFFARD, Arnaud" userId="067366fb-a0b5-4bcb-a523-9086100f3bf9" providerId="ADAL" clId="{3AFB49FB-FE15-47D9-B908-72EE829C893B}" dt="2021-11-17T13:23:28.450" v="1788" actId="1076"/>
          <ac:spMkLst>
            <pc:docMk/>
            <pc:sldMk cId="2522928220" sldId="2076138055"/>
            <ac:spMk id="114" creationId="{829A7E2F-1D95-4CD1-ABD5-84842FF29375}"/>
          </ac:spMkLst>
        </pc:spChg>
        <pc:spChg chg="add mod">
          <ac:chgData name="GIFFARD, Arnaud" userId="067366fb-a0b5-4bcb-a523-9086100f3bf9" providerId="ADAL" clId="{3AFB49FB-FE15-47D9-B908-72EE829C893B}" dt="2021-11-17T13:23:20.074" v="1787" actId="1036"/>
          <ac:spMkLst>
            <pc:docMk/>
            <pc:sldMk cId="2522928220" sldId="2076138055"/>
            <ac:spMk id="120" creationId="{10642691-98B3-430A-ABB9-883C517DB7DB}"/>
          </ac:spMkLst>
        </pc:spChg>
        <pc:spChg chg="mod">
          <ac:chgData name="GIFFARD, Arnaud" userId="067366fb-a0b5-4bcb-a523-9086100f3bf9" providerId="ADAL" clId="{3AFB49FB-FE15-47D9-B908-72EE829C893B}" dt="2021-11-17T11:57:22.315" v="1088" actId="14861"/>
          <ac:spMkLst>
            <pc:docMk/>
            <pc:sldMk cId="2522928220" sldId="2076138055"/>
            <ac:spMk id="121" creationId="{B0057A67-AFAF-4176-8FE8-1E5B757A76B0}"/>
          </ac:spMkLst>
        </pc:spChg>
        <pc:spChg chg="add mod">
          <ac:chgData name="GIFFARD, Arnaud" userId="067366fb-a0b5-4bcb-a523-9086100f3bf9" providerId="ADAL" clId="{3AFB49FB-FE15-47D9-B908-72EE829C893B}" dt="2021-11-17T13:23:32.649" v="1799" actId="1036"/>
          <ac:spMkLst>
            <pc:docMk/>
            <pc:sldMk cId="2522928220" sldId="2076138055"/>
            <ac:spMk id="122" creationId="{6604BBA4-0CF6-4CE0-A158-C83C1DC371E0}"/>
          </ac:spMkLst>
        </pc:spChg>
        <pc:spChg chg="mod">
          <ac:chgData name="GIFFARD, Arnaud" userId="067366fb-a0b5-4bcb-a523-9086100f3bf9" providerId="ADAL" clId="{3AFB49FB-FE15-47D9-B908-72EE829C893B}" dt="2021-11-17T11:57:22.315" v="1088" actId="14861"/>
          <ac:spMkLst>
            <pc:docMk/>
            <pc:sldMk cId="2522928220" sldId="2076138055"/>
            <ac:spMk id="123" creationId="{D729801B-0935-4E6D-97F6-00159864F232}"/>
          </ac:spMkLst>
        </pc:spChg>
        <pc:spChg chg="mod">
          <ac:chgData name="GIFFARD, Arnaud" userId="067366fb-a0b5-4bcb-a523-9086100f3bf9" providerId="ADAL" clId="{3AFB49FB-FE15-47D9-B908-72EE829C893B}" dt="2021-11-17T11:57:22.315" v="1088" actId="14861"/>
          <ac:spMkLst>
            <pc:docMk/>
            <pc:sldMk cId="2522928220" sldId="2076138055"/>
            <ac:spMk id="127" creationId="{6A3CD5CC-3994-4392-AC34-EA8610429697}"/>
          </ac:spMkLst>
        </pc:spChg>
        <pc:spChg chg="mod">
          <ac:chgData name="GIFFARD, Arnaud" userId="067366fb-a0b5-4bcb-a523-9086100f3bf9" providerId="ADAL" clId="{3AFB49FB-FE15-47D9-B908-72EE829C893B}" dt="2021-11-17T11:57:22.315" v="1088" actId="14861"/>
          <ac:spMkLst>
            <pc:docMk/>
            <pc:sldMk cId="2522928220" sldId="2076138055"/>
            <ac:spMk id="128" creationId="{D03C7D12-23BC-44D9-9738-70858771AE2A}"/>
          </ac:spMkLst>
        </pc:spChg>
        <pc:spChg chg="add del mod ord">
          <ac:chgData name="GIFFARD, Arnaud" userId="067366fb-a0b5-4bcb-a523-9086100f3bf9" providerId="ADAL" clId="{3AFB49FB-FE15-47D9-B908-72EE829C893B}" dt="2021-11-17T12:58:13.622" v="1383" actId="478"/>
          <ac:spMkLst>
            <pc:docMk/>
            <pc:sldMk cId="2522928220" sldId="2076138055"/>
            <ac:spMk id="129" creationId="{B6F8EED4-C85C-44F9-893D-78B1C6CDCED3}"/>
          </ac:spMkLst>
        </pc:spChg>
        <pc:spChg chg="add del mod ord">
          <ac:chgData name="GIFFARD, Arnaud" userId="067366fb-a0b5-4bcb-a523-9086100f3bf9" providerId="ADAL" clId="{3AFB49FB-FE15-47D9-B908-72EE829C893B}" dt="2021-11-17T12:58:13.622" v="1383" actId="478"/>
          <ac:spMkLst>
            <pc:docMk/>
            <pc:sldMk cId="2522928220" sldId="2076138055"/>
            <ac:spMk id="131" creationId="{ACC0EE38-4E9A-49BA-9962-E1404EEA8050}"/>
          </ac:spMkLst>
        </pc:spChg>
        <pc:spChg chg="mod topLvl">
          <ac:chgData name="GIFFARD, Arnaud" userId="067366fb-a0b5-4bcb-a523-9086100f3bf9" providerId="ADAL" clId="{3AFB49FB-FE15-47D9-B908-72EE829C893B}" dt="2021-11-17T13:32:02.796" v="1892" actId="1076"/>
          <ac:spMkLst>
            <pc:docMk/>
            <pc:sldMk cId="2522928220" sldId="2076138055"/>
            <ac:spMk id="137" creationId="{3B1383BF-40C4-4C72-AFBF-09CE7D3AA8ED}"/>
          </ac:spMkLst>
        </pc:spChg>
        <pc:spChg chg="add mod">
          <ac:chgData name="GIFFARD, Arnaud" userId="067366fb-a0b5-4bcb-a523-9086100f3bf9" providerId="ADAL" clId="{3AFB49FB-FE15-47D9-B908-72EE829C893B}" dt="2021-11-17T13:41:36.092" v="1961" actId="1035"/>
          <ac:spMkLst>
            <pc:docMk/>
            <pc:sldMk cId="2522928220" sldId="2076138055"/>
            <ac:spMk id="154" creationId="{DDACB020-588D-40AA-B80E-38FBD5266816}"/>
          </ac:spMkLst>
        </pc:spChg>
        <pc:spChg chg="add mod">
          <ac:chgData name="GIFFARD, Arnaud" userId="067366fb-a0b5-4bcb-a523-9086100f3bf9" providerId="ADAL" clId="{3AFB49FB-FE15-47D9-B908-72EE829C893B}" dt="2021-11-17T13:41:36.092" v="1961" actId="1035"/>
          <ac:spMkLst>
            <pc:docMk/>
            <pc:sldMk cId="2522928220" sldId="2076138055"/>
            <ac:spMk id="157" creationId="{FB8705D2-FEBB-4F5A-B9DA-1E0D3437C498}"/>
          </ac:spMkLst>
        </pc:spChg>
        <pc:spChg chg="add mod">
          <ac:chgData name="GIFFARD, Arnaud" userId="067366fb-a0b5-4bcb-a523-9086100f3bf9" providerId="ADAL" clId="{3AFB49FB-FE15-47D9-B908-72EE829C893B}" dt="2021-11-17T13:41:36.092" v="1961" actId="1035"/>
          <ac:spMkLst>
            <pc:docMk/>
            <pc:sldMk cId="2522928220" sldId="2076138055"/>
            <ac:spMk id="158" creationId="{9472BC52-D2ED-4FDA-A36E-95AE3562BB79}"/>
          </ac:spMkLst>
        </pc:spChg>
        <pc:spChg chg="add mod">
          <ac:chgData name="GIFFARD, Arnaud" userId="067366fb-a0b5-4bcb-a523-9086100f3bf9" providerId="ADAL" clId="{3AFB49FB-FE15-47D9-B908-72EE829C893B}" dt="2021-11-17T13:37:12.768" v="1916" actId="207"/>
          <ac:spMkLst>
            <pc:docMk/>
            <pc:sldMk cId="2522928220" sldId="2076138055"/>
            <ac:spMk id="182" creationId="{AC679015-AA56-4739-B820-0ABBC869109E}"/>
          </ac:spMkLst>
        </pc:spChg>
        <pc:spChg chg="add mod">
          <ac:chgData name="GIFFARD, Arnaud" userId="067366fb-a0b5-4bcb-a523-9086100f3bf9" providerId="ADAL" clId="{3AFB49FB-FE15-47D9-B908-72EE829C893B}" dt="2021-11-17T13:38:12.829" v="1921" actId="207"/>
          <ac:spMkLst>
            <pc:docMk/>
            <pc:sldMk cId="2522928220" sldId="2076138055"/>
            <ac:spMk id="183" creationId="{0F72A798-B8E8-42B5-A480-D62C96E931A7}"/>
          </ac:spMkLst>
        </pc:spChg>
        <pc:spChg chg="add mod">
          <ac:chgData name="GIFFARD, Arnaud" userId="067366fb-a0b5-4bcb-a523-9086100f3bf9" providerId="ADAL" clId="{3AFB49FB-FE15-47D9-B908-72EE829C893B}" dt="2021-11-17T13:37:12.768" v="1916" actId="207"/>
          <ac:spMkLst>
            <pc:docMk/>
            <pc:sldMk cId="2522928220" sldId="2076138055"/>
            <ac:spMk id="184" creationId="{650AA3E3-30A0-4517-A2DD-06A87BA6B4C6}"/>
          </ac:spMkLst>
        </pc:spChg>
        <pc:spChg chg="add mod">
          <ac:chgData name="GIFFARD, Arnaud" userId="067366fb-a0b5-4bcb-a523-9086100f3bf9" providerId="ADAL" clId="{3AFB49FB-FE15-47D9-B908-72EE829C893B}" dt="2021-11-17T13:38:12.829" v="1921" actId="207"/>
          <ac:spMkLst>
            <pc:docMk/>
            <pc:sldMk cId="2522928220" sldId="2076138055"/>
            <ac:spMk id="191" creationId="{74B6C288-E7EF-4E49-A1DD-26791ABE7730}"/>
          </ac:spMkLst>
        </pc:spChg>
        <pc:spChg chg="add mod">
          <ac:chgData name="GIFFARD, Arnaud" userId="067366fb-a0b5-4bcb-a523-9086100f3bf9" providerId="ADAL" clId="{3AFB49FB-FE15-47D9-B908-72EE829C893B}" dt="2021-11-17T13:37:12.768" v="1916" actId="207"/>
          <ac:spMkLst>
            <pc:docMk/>
            <pc:sldMk cId="2522928220" sldId="2076138055"/>
            <ac:spMk id="192" creationId="{71A903D1-E21C-4E6F-8634-5CA255FFF64D}"/>
          </ac:spMkLst>
        </pc:spChg>
        <pc:spChg chg="add mod">
          <ac:chgData name="GIFFARD, Arnaud" userId="067366fb-a0b5-4bcb-a523-9086100f3bf9" providerId="ADAL" clId="{3AFB49FB-FE15-47D9-B908-72EE829C893B}" dt="2021-11-17T13:31:56.939" v="1891" actId="1076"/>
          <ac:spMkLst>
            <pc:docMk/>
            <pc:sldMk cId="2522928220" sldId="2076138055"/>
            <ac:spMk id="237" creationId="{D0903423-34B9-4815-97AD-4BF8CB2B0BD8}"/>
          </ac:spMkLst>
        </pc:spChg>
        <pc:spChg chg="add mod ord">
          <ac:chgData name="GIFFARD, Arnaud" userId="067366fb-a0b5-4bcb-a523-9086100f3bf9" providerId="ADAL" clId="{3AFB49FB-FE15-47D9-B908-72EE829C893B}" dt="2021-11-17T14:10:14.165" v="2382" actId="403"/>
          <ac:spMkLst>
            <pc:docMk/>
            <pc:sldMk cId="2522928220" sldId="2076138055"/>
            <ac:spMk id="255" creationId="{D901DD19-82EB-4773-8164-AD6D1924F570}"/>
          </ac:spMkLst>
        </pc:spChg>
        <pc:spChg chg="add mod">
          <ac:chgData name="GIFFARD, Arnaud" userId="067366fb-a0b5-4bcb-a523-9086100f3bf9" providerId="ADAL" clId="{3AFB49FB-FE15-47D9-B908-72EE829C893B}" dt="2021-11-17T14:19:59.719" v="2938" actId="113"/>
          <ac:spMkLst>
            <pc:docMk/>
            <pc:sldMk cId="2522928220" sldId="2076138055"/>
            <ac:spMk id="256" creationId="{59502695-2467-4B78-8FC5-9012EA97EB0A}"/>
          </ac:spMkLst>
        </pc:spChg>
        <pc:spChg chg="add mod">
          <ac:chgData name="GIFFARD, Arnaud" userId="067366fb-a0b5-4bcb-a523-9086100f3bf9" providerId="ADAL" clId="{3AFB49FB-FE15-47D9-B908-72EE829C893B}" dt="2021-11-17T13:58:21.055" v="2215" actId="1076"/>
          <ac:spMkLst>
            <pc:docMk/>
            <pc:sldMk cId="2522928220" sldId="2076138055"/>
            <ac:spMk id="271" creationId="{E1272767-A35F-44FF-81CE-B08E8051D345}"/>
          </ac:spMkLst>
        </pc:spChg>
        <pc:grpChg chg="add mod">
          <ac:chgData name="GIFFARD, Arnaud" userId="067366fb-a0b5-4bcb-a523-9086100f3bf9" providerId="ADAL" clId="{3AFB49FB-FE15-47D9-B908-72EE829C893B}" dt="2021-11-17T12:57:32.223" v="1379" actId="1038"/>
          <ac:grpSpMkLst>
            <pc:docMk/>
            <pc:sldMk cId="2522928220" sldId="2076138055"/>
            <ac:grpSpMk id="24" creationId="{A4D02B19-F475-4E24-AC02-A9F139BEC43A}"/>
          </ac:grpSpMkLst>
        </pc:grpChg>
        <pc:grpChg chg="mod">
          <ac:chgData name="GIFFARD, Arnaud" userId="067366fb-a0b5-4bcb-a523-9086100f3bf9" providerId="ADAL" clId="{3AFB49FB-FE15-47D9-B908-72EE829C893B}" dt="2021-11-17T13:32:33.788" v="1895" actId="207"/>
          <ac:grpSpMkLst>
            <pc:docMk/>
            <pc:sldMk cId="2522928220" sldId="2076138055"/>
            <ac:grpSpMk id="55" creationId="{4873612E-3A4A-403A-BB4D-66ADCC234520}"/>
          </ac:grpSpMkLst>
        </pc:grpChg>
        <pc:grpChg chg="mod">
          <ac:chgData name="GIFFARD, Arnaud" userId="067366fb-a0b5-4bcb-a523-9086100f3bf9" providerId="ADAL" clId="{3AFB49FB-FE15-47D9-B908-72EE829C893B}" dt="2021-11-17T12:00:16.332" v="1118" actId="1076"/>
          <ac:grpSpMkLst>
            <pc:docMk/>
            <pc:sldMk cId="2522928220" sldId="2076138055"/>
            <ac:grpSpMk id="66" creationId="{AE39A5B3-5480-47CE-9DCF-AF615BAC91B7}"/>
          </ac:grpSpMkLst>
        </pc:grpChg>
        <pc:grpChg chg="add del mod">
          <ac:chgData name="GIFFARD, Arnaud" userId="067366fb-a0b5-4bcb-a523-9086100f3bf9" providerId="ADAL" clId="{3AFB49FB-FE15-47D9-B908-72EE829C893B}" dt="2021-11-17T11:58:20.334" v="1094" actId="478"/>
          <ac:grpSpMkLst>
            <pc:docMk/>
            <pc:sldMk cId="2522928220" sldId="2076138055"/>
            <ac:grpSpMk id="136" creationId="{6DFBADEB-4B96-482E-A6D0-5867A0CF680C}"/>
          </ac:grpSpMkLst>
        </pc:grpChg>
        <pc:picChg chg="add mod ord">
          <ac:chgData name="GIFFARD, Arnaud" userId="067366fb-a0b5-4bcb-a523-9086100f3bf9" providerId="ADAL" clId="{3AFB49FB-FE15-47D9-B908-72EE829C893B}" dt="2021-11-17T12:57:06.423" v="1344" actId="2085"/>
          <ac:picMkLst>
            <pc:docMk/>
            <pc:sldMk cId="2522928220" sldId="2076138055"/>
            <ac:picMk id="19" creationId="{53F16224-96A9-4AFF-8DED-49F421D2F171}"/>
          </ac:picMkLst>
        </pc:picChg>
        <pc:picChg chg="add mod ord">
          <ac:chgData name="GIFFARD, Arnaud" userId="067366fb-a0b5-4bcb-a523-9086100f3bf9" providerId="ADAL" clId="{3AFB49FB-FE15-47D9-B908-72EE829C893B}" dt="2021-11-17T12:57:32.223" v="1379" actId="1038"/>
          <ac:picMkLst>
            <pc:docMk/>
            <pc:sldMk cId="2522928220" sldId="2076138055"/>
            <ac:picMk id="22" creationId="{0F00EB21-5E2B-416B-8FAB-4D475FEB4F93}"/>
          </ac:picMkLst>
        </pc:picChg>
        <pc:picChg chg="mod">
          <ac:chgData name="GIFFARD, Arnaud" userId="067366fb-a0b5-4bcb-a523-9086100f3bf9" providerId="ADAL" clId="{3AFB49FB-FE15-47D9-B908-72EE829C893B}" dt="2021-11-17T11:57:22.315" v="1088" actId="14861"/>
          <ac:picMkLst>
            <pc:docMk/>
            <pc:sldMk cId="2522928220" sldId="2076138055"/>
            <ac:picMk id="58" creationId="{CF597A85-C3AE-464E-AC5B-ECEC362EB975}"/>
          </ac:picMkLst>
        </pc:picChg>
        <pc:picChg chg="mod">
          <ac:chgData name="GIFFARD, Arnaud" userId="067366fb-a0b5-4bcb-a523-9086100f3bf9" providerId="ADAL" clId="{3AFB49FB-FE15-47D9-B908-72EE829C893B}" dt="2021-11-17T11:57:22.315" v="1088" actId="14861"/>
          <ac:picMkLst>
            <pc:docMk/>
            <pc:sldMk cId="2522928220" sldId="2076138055"/>
            <ac:picMk id="61" creationId="{153AE3F4-689F-49AA-A4C0-2F4A6485CE0F}"/>
          </ac:picMkLst>
        </pc:picChg>
        <pc:picChg chg="mod">
          <ac:chgData name="GIFFARD, Arnaud" userId="067366fb-a0b5-4bcb-a523-9086100f3bf9" providerId="ADAL" clId="{3AFB49FB-FE15-47D9-B908-72EE829C893B}" dt="2021-11-17T11:57:22.315" v="1088" actId="14861"/>
          <ac:picMkLst>
            <pc:docMk/>
            <pc:sldMk cId="2522928220" sldId="2076138055"/>
            <ac:picMk id="62" creationId="{2EF03462-5896-4DB0-AE1D-743EBC74E0A7}"/>
          </ac:picMkLst>
        </pc:picChg>
        <pc:picChg chg="del">
          <ac:chgData name="GIFFARD, Arnaud" userId="067366fb-a0b5-4bcb-a523-9086100f3bf9" providerId="ADAL" clId="{3AFB49FB-FE15-47D9-B908-72EE829C893B}" dt="2021-11-17T11:37:40.983" v="560" actId="478"/>
          <ac:picMkLst>
            <pc:docMk/>
            <pc:sldMk cId="2522928220" sldId="2076138055"/>
            <ac:picMk id="63" creationId="{C789F51E-42EF-418A-AB73-42986C493A10}"/>
          </ac:picMkLst>
        </pc:picChg>
        <pc:picChg chg="mod">
          <ac:chgData name="GIFFARD, Arnaud" userId="067366fb-a0b5-4bcb-a523-9086100f3bf9" providerId="ADAL" clId="{3AFB49FB-FE15-47D9-B908-72EE829C893B}" dt="2021-11-17T12:00:16.332" v="1118" actId="1076"/>
          <ac:picMkLst>
            <pc:docMk/>
            <pc:sldMk cId="2522928220" sldId="2076138055"/>
            <ac:picMk id="65" creationId="{8B11846C-8A00-4973-86D7-29A80264E5A4}"/>
          </ac:picMkLst>
        </pc:picChg>
        <pc:picChg chg="add mod">
          <ac:chgData name="GIFFARD, Arnaud" userId="067366fb-a0b5-4bcb-a523-9086100f3bf9" providerId="ADAL" clId="{3AFB49FB-FE15-47D9-B908-72EE829C893B}" dt="2021-11-17T13:22:38.688" v="1768" actId="1038"/>
          <ac:picMkLst>
            <pc:docMk/>
            <pc:sldMk cId="2522928220" sldId="2076138055"/>
            <ac:picMk id="73" creationId="{4BC38734-514B-4470-847F-6F2CFD11C96E}"/>
          </ac:picMkLst>
        </pc:picChg>
        <pc:picChg chg="add mod">
          <ac:chgData name="GIFFARD, Arnaud" userId="067366fb-a0b5-4bcb-a523-9086100f3bf9" providerId="ADAL" clId="{3AFB49FB-FE15-47D9-B908-72EE829C893B}" dt="2021-11-17T12:57:32.223" v="1379" actId="1038"/>
          <ac:picMkLst>
            <pc:docMk/>
            <pc:sldMk cId="2522928220" sldId="2076138055"/>
            <ac:picMk id="90" creationId="{93777763-8B0C-48A2-969E-A27DF1262C98}"/>
          </ac:picMkLst>
        </pc:picChg>
        <pc:picChg chg="add mod">
          <ac:chgData name="GIFFARD, Arnaud" userId="067366fb-a0b5-4bcb-a523-9086100f3bf9" providerId="ADAL" clId="{3AFB49FB-FE15-47D9-B908-72EE829C893B}" dt="2021-11-17T12:57:32.223" v="1379" actId="1038"/>
          <ac:picMkLst>
            <pc:docMk/>
            <pc:sldMk cId="2522928220" sldId="2076138055"/>
            <ac:picMk id="91" creationId="{73A2BB76-8E97-43A3-A4F1-466E16FFE28D}"/>
          </ac:picMkLst>
        </pc:picChg>
        <pc:picChg chg="add mod">
          <ac:chgData name="GIFFARD, Arnaud" userId="067366fb-a0b5-4bcb-a523-9086100f3bf9" providerId="ADAL" clId="{3AFB49FB-FE15-47D9-B908-72EE829C893B}" dt="2021-11-17T12:57:32.223" v="1379" actId="1038"/>
          <ac:picMkLst>
            <pc:docMk/>
            <pc:sldMk cId="2522928220" sldId="2076138055"/>
            <ac:picMk id="92" creationId="{B9F80D79-D404-4298-9BDC-2C71BB96E553}"/>
          </ac:picMkLst>
        </pc:picChg>
        <pc:picChg chg="add mod">
          <ac:chgData name="GIFFARD, Arnaud" userId="067366fb-a0b5-4bcb-a523-9086100f3bf9" providerId="ADAL" clId="{3AFB49FB-FE15-47D9-B908-72EE829C893B}" dt="2021-11-17T12:57:32.223" v="1379" actId="1038"/>
          <ac:picMkLst>
            <pc:docMk/>
            <pc:sldMk cId="2522928220" sldId="2076138055"/>
            <ac:picMk id="93" creationId="{52A3C877-5154-4488-84D3-1A11E578FBD6}"/>
          </ac:picMkLst>
        </pc:picChg>
        <pc:picChg chg="add mod ord">
          <ac:chgData name="GIFFARD, Arnaud" userId="067366fb-a0b5-4bcb-a523-9086100f3bf9" providerId="ADAL" clId="{3AFB49FB-FE15-47D9-B908-72EE829C893B}" dt="2021-11-17T13:17:23.387" v="1658" actId="1076"/>
          <ac:picMkLst>
            <pc:docMk/>
            <pc:sldMk cId="2522928220" sldId="2076138055"/>
            <ac:picMk id="106" creationId="{3C490CA6-A5DF-492D-A93B-A9DD0C0C3510}"/>
          </ac:picMkLst>
        </pc:picChg>
        <pc:picChg chg="add del mod">
          <ac:chgData name="GIFFARD, Arnaud" userId="067366fb-a0b5-4bcb-a523-9086100f3bf9" providerId="ADAL" clId="{3AFB49FB-FE15-47D9-B908-72EE829C893B}" dt="2021-11-17T11:58:11.065" v="1091" actId="478"/>
          <ac:picMkLst>
            <pc:docMk/>
            <pc:sldMk cId="2522928220" sldId="2076138055"/>
            <ac:picMk id="130" creationId="{D3EDBA8E-831D-48AE-B5BB-6FDC2329CFE3}"/>
          </ac:picMkLst>
        </pc:picChg>
        <pc:picChg chg="add del mod ord">
          <ac:chgData name="GIFFARD, Arnaud" userId="067366fb-a0b5-4bcb-a523-9086100f3bf9" providerId="ADAL" clId="{3AFB49FB-FE15-47D9-B908-72EE829C893B}" dt="2021-11-17T12:58:13.622" v="1383" actId="478"/>
          <ac:picMkLst>
            <pc:docMk/>
            <pc:sldMk cId="2522928220" sldId="2076138055"/>
            <ac:picMk id="132" creationId="{AE698EBC-ADE3-4556-9FB5-79C0D9A749D6}"/>
          </ac:picMkLst>
        </pc:picChg>
        <pc:picChg chg="add del mod ord">
          <ac:chgData name="GIFFARD, Arnaud" userId="067366fb-a0b5-4bcb-a523-9086100f3bf9" providerId="ADAL" clId="{3AFB49FB-FE15-47D9-B908-72EE829C893B}" dt="2021-11-17T12:58:13.622" v="1383" actId="478"/>
          <ac:picMkLst>
            <pc:docMk/>
            <pc:sldMk cId="2522928220" sldId="2076138055"/>
            <ac:picMk id="133" creationId="{87170900-54A4-471D-AF03-EDED53CA9D3A}"/>
          </ac:picMkLst>
        </pc:picChg>
        <pc:picChg chg="add del mod ord">
          <ac:chgData name="GIFFARD, Arnaud" userId="067366fb-a0b5-4bcb-a523-9086100f3bf9" providerId="ADAL" clId="{3AFB49FB-FE15-47D9-B908-72EE829C893B}" dt="2021-11-17T12:58:13.622" v="1383" actId="478"/>
          <ac:picMkLst>
            <pc:docMk/>
            <pc:sldMk cId="2522928220" sldId="2076138055"/>
            <ac:picMk id="134" creationId="{3D0615F3-3CA0-4F5C-BDCE-49FCE3A43090}"/>
          </ac:picMkLst>
        </pc:picChg>
        <pc:picChg chg="add del mod ord">
          <ac:chgData name="GIFFARD, Arnaud" userId="067366fb-a0b5-4bcb-a523-9086100f3bf9" providerId="ADAL" clId="{3AFB49FB-FE15-47D9-B908-72EE829C893B}" dt="2021-11-17T12:58:13.622" v="1383" actId="478"/>
          <ac:picMkLst>
            <pc:docMk/>
            <pc:sldMk cId="2522928220" sldId="2076138055"/>
            <ac:picMk id="135" creationId="{0E656120-3E74-4FA1-A65A-FE5F0D2C994C}"/>
          </ac:picMkLst>
        </pc:picChg>
        <pc:picChg chg="del mod topLvl">
          <ac:chgData name="GIFFARD, Arnaud" userId="067366fb-a0b5-4bcb-a523-9086100f3bf9" providerId="ADAL" clId="{3AFB49FB-FE15-47D9-B908-72EE829C893B}" dt="2021-11-17T11:58:20.334" v="1094" actId="478"/>
          <ac:picMkLst>
            <pc:docMk/>
            <pc:sldMk cId="2522928220" sldId="2076138055"/>
            <ac:picMk id="138" creationId="{F7CF6D76-A132-4C8A-A5E7-AA39AA757BC4}"/>
          </ac:picMkLst>
        </pc:picChg>
        <pc:picChg chg="add del mod">
          <ac:chgData name="GIFFARD, Arnaud" userId="067366fb-a0b5-4bcb-a523-9086100f3bf9" providerId="ADAL" clId="{3AFB49FB-FE15-47D9-B908-72EE829C893B}" dt="2021-11-17T13:45:08.694" v="1970" actId="478"/>
          <ac:picMkLst>
            <pc:docMk/>
            <pc:sldMk cId="2522928220" sldId="2076138055"/>
            <ac:picMk id="147" creationId="{9A3B074C-1DA5-476B-B399-1F04D2F1BCEC}"/>
          </ac:picMkLst>
        </pc:picChg>
        <pc:picChg chg="add del mod">
          <ac:chgData name="GIFFARD, Arnaud" userId="067366fb-a0b5-4bcb-a523-9086100f3bf9" providerId="ADAL" clId="{3AFB49FB-FE15-47D9-B908-72EE829C893B}" dt="2021-11-17T12:54:12.732" v="1280" actId="478"/>
          <ac:picMkLst>
            <pc:docMk/>
            <pc:sldMk cId="2522928220" sldId="2076138055"/>
            <ac:picMk id="148" creationId="{8E5D8425-898B-4DFD-94C7-31EB5BBC1670}"/>
          </ac:picMkLst>
        </pc:picChg>
        <pc:picChg chg="add mod ord">
          <ac:chgData name="GIFFARD, Arnaud" userId="067366fb-a0b5-4bcb-a523-9086100f3bf9" providerId="ADAL" clId="{3AFB49FB-FE15-47D9-B908-72EE829C893B}" dt="2021-11-17T13:17:32.499" v="1660" actId="1076"/>
          <ac:picMkLst>
            <pc:docMk/>
            <pc:sldMk cId="2522928220" sldId="2076138055"/>
            <ac:picMk id="152" creationId="{3851B321-83E5-4C1E-8A8C-C2DD2037A26E}"/>
          </ac:picMkLst>
        </pc:picChg>
        <pc:picChg chg="add mod">
          <ac:chgData name="GIFFARD, Arnaud" userId="067366fb-a0b5-4bcb-a523-9086100f3bf9" providerId="ADAL" clId="{3AFB49FB-FE15-47D9-B908-72EE829C893B}" dt="2021-11-17T13:16:29.280" v="1619" actId="1038"/>
          <ac:picMkLst>
            <pc:docMk/>
            <pc:sldMk cId="2522928220" sldId="2076138055"/>
            <ac:picMk id="153" creationId="{B5957E5F-4347-4514-A62D-4F35B69369CB}"/>
          </ac:picMkLst>
        </pc:picChg>
        <pc:picChg chg="add mod">
          <ac:chgData name="GIFFARD, Arnaud" userId="067366fb-a0b5-4bcb-a523-9086100f3bf9" providerId="ADAL" clId="{3AFB49FB-FE15-47D9-B908-72EE829C893B}" dt="2021-11-17T13:41:36.092" v="1961" actId="1035"/>
          <ac:picMkLst>
            <pc:docMk/>
            <pc:sldMk cId="2522928220" sldId="2076138055"/>
            <ac:picMk id="159" creationId="{C6BD9B98-C734-406F-B44C-ECD828393885}"/>
          </ac:picMkLst>
        </pc:picChg>
        <pc:picChg chg="add mod">
          <ac:chgData name="GIFFARD, Arnaud" userId="067366fb-a0b5-4bcb-a523-9086100f3bf9" providerId="ADAL" clId="{3AFB49FB-FE15-47D9-B908-72EE829C893B}" dt="2021-11-17T13:41:36.092" v="1961" actId="1035"/>
          <ac:picMkLst>
            <pc:docMk/>
            <pc:sldMk cId="2522928220" sldId="2076138055"/>
            <ac:picMk id="160" creationId="{74E7EEC1-3FFD-46BA-ADEF-90EDBCE428DE}"/>
          </ac:picMkLst>
        </pc:picChg>
        <pc:picChg chg="add mod">
          <ac:chgData name="GIFFARD, Arnaud" userId="067366fb-a0b5-4bcb-a523-9086100f3bf9" providerId="ADAL" clId="{3AFB49FB-FE15-47D9-B908-72EE829C893B}" dt="2021-11-17T13:41:36.092" v="1961" actId="1035"/>
          <ac:picMkLst>
            <pc:docMk/>
            <pc:sldMk cId="2522928220" sldId="2076138055"/>
            <ac:picMk id="161" creationId="{1235A39F-E8EC-4EFE-818B-F5C9F0AB0826}"/>
          </ac:picMkLst>
        </pc:picChg>
        <pc:picChg chg="add mod">
          <ac:chgData name="GIFFARD, Arnaud" userId="067366fb-a0b5-4bcb-a523-9086100f3bf9" providerId="ADAL" clId="{3AFB49FB-FE15-47D9-B908-72EE829C893B}" dt="2021-11-17T13:41:36.092" v="1961" actId="1035"/>
          <ac:picMkLst>
            <pc:docMk/>
            <pc:sldMk cId="2522928220" sldId="2076138055"/>
            <ac:picMk id="162" creationId="{9E9CEA09-102B-48B8-AD6F-1DEE1DEB22C3}"/>
          </ac:picMkLst>
        </pc:picChg>
        <pc:picChg chg="add mod">
          <ac:chgData name="GIFFARD, Arnaud" userId="067366fb-a0b5-4bcb-a523-9086100f3bf9" providerId="ADAL" clId="{3AFB49FB-FE15-47D9-B908-72EE829C893B}" dt="2021-11-17T13:18:01.379" v="1669" actId="1076"/>
          <ac:picMkLst>
            <pc:docMk/>
            <pc:sldMk cId="2522928220" sldId="2076138055"/>
            <ac:picMk id="193" creationId="{E65119AE-0950-4469-AF3C-C13328B0B712}"/>
          </ac:picMkLst>
        </pc:picChg>
        <pc:picChg chg="add mod">
          <ac:chgData name="GIFFARD, Arnaud" userId="067366fb-a0b5-4bcb-a523-9086100f3bf9" providerId="ADAL" clId="{3AFB49FB-FE15-47D9-B908-72EE829C893B}" dt="2021-11-17T13:17:46.813" v="1667" actId="1076"/>
          <ac:picMkLst>
            <pc:docMk/>
            <pc:sldMk cId="2522928220" sldId="2076138055"/>
            <ac:picMk id="194" creationId="{2873AB79-FC3D-4E5D-9F5B-94F686288E2D}"/>
          </ac:picMkLst>
        </pc:picChg>
        <pc:picChg chg="add mod">
          <ac:chgData name="GIFFARD, Arnaud" userId="067366fb-a0b5-4bcb-a523-9086100f3bf9" providerId="ADAL" clId="{3AFB49FB-FE15-47D9-B908-72EE829C893B}" dt="2021-11-17T13:17:53.570" v="1668" actId="1076"/>
          <ac:picMkLst>
            <pc:docMk/>
            <pc:sldMk cId="2522928220" sldId="2076138055"/>
            <ac:picMk id="195" creationId="{C016819A-23AC-48AF-ACFD-11FB463D2932}"/>
          </ac:picMkLst>
        </pc:picChg>
        <pc:cxnChg chg="mod ord">
          <ac:chgData name="GIFFARD, Arnaud" userId="067366fb-a0b5-4bcb-a523-9086100f3bf9" providerId="ADAL" clId="{3AFB49FB-FE15-47D9-B908-72EE829C893B}" dt="2021-11-17T13:37:19.102" v="1917" actId="208"/>
          <ac:cxnSpMkLst>
            <pc:docMk/>
            <pc:sldMk cId="2522928220" sldId="2076138055"/>
            <ac:cxnSpMk id="5" creationId="{B517F733-2EA3-435E-9A4A-94162776BD42}"/>
          </ac:cxnSpMkLst>
        </pc:cxnChg>
        <pc:cxnChg chg="add mod">
          <ac:chgData name="GIFFARD, Arnaud" userId="067366fb-a0b5-4bcb-a523-9086100f3bf9" providerId="ADAL" clId="{3AFB49FB-FE15-47D9-B908-72EE829C893B}" dt="2021-11-17T13:22:34.183" v="1752" actId="14100"/>
          <ac:cxnSpMkLst>
            <pc:docMk/>
            <pc:sldMk cId="2522928220" sldId="2076138055"/>
            <ac:cxnSpMk id="7" creationId="{89BEEAF8-87B8-45C1-A783-B1BDA98947EB}"/>
          </ac:cxnSpMkLst>
        </pc:cxnChg>
        <pc:cxnChg chg="add del mod">
          <ac:chgData name="GIFFARD, Arnaud" userId="067366fb-a0b5-4bcb-a523-9086100f3bf9" providerId="ADAL" clId="{3AFB49FB-FE15-47D9-B908-72EE829C893B}" dt="2021-11-17T11:45:06.600" v="739" actId="478"/>
          <ac:cxnSpMkLst>
            <pc:docMk/>
            <pc:sldMk cId="2522928220" sldId="2076138055"/>
            <ac:cxnSpMk id="26" creationId="{ACB52E3E-7AC3-40AF-8F91-634C3AC3CB58}"/>
          </ac:cxnSpMkLst>
        </pc:cxnChg>
        <pc:cxnChg chg="add mod">
          <ac:chgData name="GIFFARD, Arnaud" userId="067366fb-a0b5-4bcb-a523-9086100f3bf9" providerId="ADAL" clId="{3AFB49FB-FE15-47D9-B908-72EE829C893B}" dt="2021-11-17T12:57:32.223" v="1379" actId="1038"/>
          <ac:cxnSpMkLst>
            <pc:docMk/>
            <pc:sldMk cId="2522928220" sldId="2076138055"/>
            <ac:cxnSpMk id="31" creationId="{B5B81692-EBB4-4634-93FA-7F6F3762D8C0}"/>
          </ac:cxnSpMkLst>
        </pc:cxnChg>
        <pc:cxnChg chg="add del mod">
          <ac:chgData name="GIFFARD, Arnaud" userId="067366fb-a0b5-4bcb-a523-9086100f3bf9" providerId="ADAL" clId="{3AFB49FB-FE15-47D9-B908-72EE829C893B}" dt="2021-11-17T11:50:01.283" v="795" actId="478"/>
          <ac:cxnSpMkLst>
            <pc:docMk/>
            <pc:sldMk cId="2522928220" sldId="2076138055"/>
            <ac:cxnSpMk id="38" creationId="{07CD8099-9033-4403-A3DC-3C2E34958567}"/>
          </ac:cxnSpMkLst>
        </pc:cxnChg>
        <pc:cxnChg chg="add del mod">
          <ac:chgData name="GIFFARD, Arnaud" userId="067366fb-a0b5-4bcb-a523-9086100f3bf9" providerId="ADAL" clId="{3AFB49FB-FE15-47D9-B908-72EE829C893B}" dt="2021-11-17T11:50:12.030" v="797" actId="478"/>
          <ac:cxnSpMkLst>
            <pc:docMk/>
            <pc:sldMk cId="2522928220" sldId="2076138055"/>
            <ac:cxnSpMk id="40" creationId="{B0F77F49-E981-4671-970E-3AE1F7999046}"/>
          </ac:cxnSpMkLst>
        </pc:cxnChg>
        <pc:cxnChg chg="add del mod">
          <ac:chgData name="GIFFARD, Arnaud" userId="067366fb-a0b5-4bcb-a523-9086100f3bf9" providerId="ADAL" clId="{3AFB49FB-FE15-47D9-B908-72EE829C893B}" dt="2021-11-17T11:50:25.612" v="799" actId="478"/>
          <ac:cxnSpMkLst>
            <pc:docMk/>
            <pc:sldMk cId="2522928220" sldId="2076138055"/>
            <ac:cxnSpMk id="42" creationId="{29B8DF58-B014-4232-B382-2E1506F48444}"/>
          </ac:cxnSpMkLst>
        </pc:cxnChg>
        <pc:cxnChg chg="add mod">
          <ac:chgData name="GIFFARD, Arnaud" userId="067366fb-a0b5-4bcb-a523-9086100f3bf9" providerId="ADAL" clId="{3AFB49FB-FE15-47D9-B908-72EE829C893B}" dt="2021-11-17T13:23:05.578" v="1778" actId="14100"/>
          <ac:cxnSpMkLst>
            <pc:docMk/>
            <pc:sldMk cId="2522928220" sldId="2076138055"/>
            <ac:cxnSpMk id="75" creationId="{0D41E203-E9FA-4EB7-BA5F-C3CBBD3275A6}"/>
          </ac:cxnSpMkLst>
        </pc:cxnChg>
        <pc:cxnChg chg="add mod">
          <ac:chgData name="GIFFARD, Arnaud" userId="067366fb-a0b5-4bcb-a523-9086100f3bf9" providerId="ADAL" clId="{3AFB49FB-FE15-47D9-B908-72EE829C893B}" dt="2021-11-17T13:23:00.978" v="1777" actId="14100"/>
          <ac:cxnSpMkLst>
            <pc:docMk/>
            <pc:sldMk cId="2522928220" sldId="2076138055"/>
            <ac:cxnSpMk id="76" creationId="{128C8D16-ADA2-4960-8101-334AC69DE510}"/>
          </ac:cxnSpMkLst>
        </pc:cxnChg>
        <pc:cxnChg chg="mod ord">
          <ac:chgData name="GIFFARD, Arnaud" userId="067366fb-a0b5-4bcb-a523-9086100f3bf9" providerId="ADAL" clId="{3AFB49FB-FE15-47D9-B908-72EE829C893B}" dt="2021-11-17T13:39:31.033" v="1928" actId="14100"/>
          <ac:cxnSpMkLst>
            <pc:docMk/>
            <pc:sldMk cId="2522928220" sldId="2076138055"/>
            <ac:cxnSpMk id="100" creationId="{33EBD3A4-36E2-4943-BF3E-585F5CC25477}"/>
          </ac:cxnSpMkLst>
        </pc:cxnChg>
        <pc:cxnChg chg="add mod">
          <ac:chgData name="GIFFARD, Arnaud" userId="067366fb-a0b5-4bcb-a523-9086100f3bf9" providerId="ADAL" clId="{3AFB49FB-FE15-47D9-B908-72EE829C893B}" dt="2021-11-17T13:22:34.183" v="1752" actId="14100"/>
          <ac:cxnSpMkLst>
            <pc:docMk/>
            <pc:sldMk cId="2522928220" sldId="2076138055"/>
            <ac:cxnSpMk id="105" creationId="{192F9C4F-7595-4811-8E52-F751904E3583}"/>
          </ac:cxnSpMkLst>
        </pc:cxnChg>
        <pc:cxnChg chg="add mod">
          <ac:chgData name="GIFFARD, Arnaud" userId="067366fb-a0b5-4bcb-a523-9086100f3bf9" providerId="ADAL" clId="{3AFB49FB-FE15-47D9-B908-72EE829C893B}" dt="2021-11-17T13:22:55.633" v="1776" actId="14100"/>
          <ac:cxnSpMkLst>
            <pc:docMk/>
            <pc:sldMk cId="2522928220" sldId="2076138055"/>
            <ac:cxnSpMk id="108" creationId="{00E3BBBB-D589-4572-8C9E-C5C1CAEE756F}"/>
          </ac:cxnSpMkLst>
        </pc:cxnChg>
        <pc:cxnChg chg="add mod">
          <ac:chgData name="GIFFARD, Arnaud" userId="067366fb-a0b5-4bcb-a523-9086100f3bf9" providerId="ADAL" clId="{3AFB49FB-FE15-47D9-B908-72EE829C893B}" dt="2021-11-17T13:22:53.383" v="1775" actId="14100"/>
          <ac:cxnSpMkLst>
            <pc:docMk/>
            <pc:sldMk cId="2522928220" sldId="2076138055"/>
            <ac:cxnSpMk id="111" creationId="{2475484D-53CD-4781-BB31-BE30CF1F4380}"/>
          </ac:cxnSpMkLst>
        </pc:cxnChg>
        <pc:cxnChg chg="mod">
          <ac:chgData name="GIFFARD, Arnaud" userId="067366fb-a0b5-4bcb-a523-9086100f3bf9" providerId="ADAL" clId="{3AFB49FB-FE15-47D9-B908-72EE829C893B}" dt="2021-11-17T11:57:22.315" v="1088" actId="14861"/>
          <ac:cxnSpMkLst>
            <pc:docMk/>
            <pc:sldMk cId="2522928220" sldId="2076138055"/>
            <ac:cxnSpMk id="118" creationId="{9113CD00-C647-4BCD-83CF-1008FB2F6DF9}"/>
          </ac:cxnSpMkLst>
        </pc:cxnChg>
        <pc:cxnChg chg="mod">
          <ac:chgData name="GIFFARD, Arnaud" userId="067366fb-a0b5-4bcb-a523-9086100f3bf9" providerId="ADAL" clId="{3AFB49FB-FE15-47D9-B908-72EE829C893B}" dt="2021-11-17T11:57:22.315" v="1088" actId="14861"/>
          <ac:cxnSpMkLst>
            <pc:docMk/>
            <pc:sldMk cId="2522928220" sldId="2076138055"/>
            <ac:cxnSpMk id="126" creationId="{09074085-E101-49C5-8C86-21DA4F67DD3C}"/>
          </ac:cxnSpMkLst>
        </pc:cxnChg>
        <pc:cxnChg chg="add mod">
          <ac:chgData name="GIFFARD, Arnaud" userId="067366fb-a0b5-4bcb-a523-9086100f3bf9" providerId="ADAL" clId="{3AFB49FB-FE15-47D9-B908-72EE829C893B}" dt="2021-11-17T13:32:02.796" v="1892" actId="1076"/>
          <ac:cxnSpMkLst>
            <pc:docMk/>
            <pc:sldMk cId="2522928220" sldId="2076138055"/>
            <ac:cxnSpMk id="139" creationId="{8CA1875F-5AE5-445F-86F9-EEF6F9671506}"/>
          </ac:cxnSpMkLst>
        </pc:cxnChg>
        <pc:cxnChg chg="add del mod">
          <ac:chgData name="GIFFARD, Arnaud" userId="067366fb-a0b5-4bcb-a523-9086100f3bf9" providerId="ADAL" clId="{3AFB49FB-FE15-47D9-B908-72EE829C893B}" dt="2021-11-17T13:00:56.559" v="1460" actId="478"/>
          <ac:cxnSpMkLst>
            <pc:docMk/>
            <pc:sldMk cId="2522928220" sldId="2076138055"/>
            <ac:cxnSpMk id="163" creationId="{0B456F76-8EED-4408-A2C8-F97C0C65FE6F}"/>
          </ac:cxnSpMkLst>
        </pc:cxnChg>
        <pc:cxnChg chg="add del mod">
          <ac:chgData name="GIFFARD, Arnaud" userId="067366fb-a0b5-4bcb-a523-9086100f3bf9" providerId="ADAL" clId="{3AFB49FB-FE15-47D9-B908-72EE829C893B}" dt="2021-11-17T12:59:39.517" v="1399" actId="478"/>
          <ac:cxnSpMkLst>
            <pc:docMk/>
            <pc:sldMk cId="2522928220" sldId="2076138055"/>
            <ac:cxnSpMk id="166" creationId="{0B87F449-030B-4793-8A89-4170D9617E88}"/>
          </ac:cxnSpMkLst>
        </pc:cxnChg>
        <pc:cxnChg chg="add del mod">
          <ac:chgData name="GIFFARD, Arnaud" userId="067366fb-a0b5-4bcb-a523-9086100f3bf9" providerId="ADAL" clId="{3AFB49FB-FE15-47D9-B908-72EE829C893B}" dt="2021-11-17T13:38:35.270" v="1925" actId="478"/>
          <ac:cxnSpMkLst>
            <pc:docMk/>
            <pc:sldMk cId="2522928220" sldId="2076138055"/>
            <ac:cxnSpMk id="232" creationId="{92B1D584-A1AE-428B-9CA8-BEBE83DAC48B}"/>
          </ac:cxnSpMkLst>
        </pc:cxnChg>
        <pc:cxnChg chg="add del mod">
          <ac:chgData name="GIFFARD, Arnaud" userId="067366fb-a0b5-4bcb-a523-9086100f3bf9" providerId="ADAL" clId="{3AFB49FB-FE15-47D9-B908-72EE829C893B}" dt="2021-11-17T13:32:08.804" v="1894" actId="478"/>
          <ac:cxnSpMkLst>
            <pc:docMk/>
            <pc:sldMk cId="2522928220" sldId="2076138055"/>
            <ac:cxnSpMk id="238" creationId="{1029C927-BCA6-4340-AB9A-76EDD5E85B83}"/>
          </ac:cxnSpMkLst>
        </pc:cxnChg>
        <pc:cxnChg chg="add mod ord">
          <ac:chgData name="GIFFARD, Arnaud" userId="067366fb-a0b5-4bcb-a523-9086100f3bf9" providerId="ADAL" clId="{3AFB49FB-FE15-47D9-B908-72EE829C893B}" dt="2021-11-17T13:44:30.915" v="1968" actId="166"/>
          <ac:cxnSpMkLst>
            <pc:docMk/>
            <pc:sldMk cId="2522928220" sldId="2076138055"/>
            <ac:cxnSpMk id="248" creationId="{51FC3B8C-A813-4CCD-924D-2583BA48120D}"/>
          </ac:cxnSpMkLst>
        </pc:cxnChg>
        <pc:cxnChg chg="add mod">
          <ac:chgData name="GIFFARD, Arnaud" userId="067366fb-a0b5-4bcb-a523-9086100f3bf9" providerId="ADAL" clId="{3AFB49FB-FE15-47D9-B908-72EE829C893B}" dt="2021-11-17T13:41:01.939" v="1946" actId="14100"/>
          <ac:cxnSpMkLst>
            <pc:docMk/>
            <pc:sldMk cId="2522928220" sldId="2076138055"/>
            <ac:cxnSpMk id="253" creationId="{9A4E2220-0D3A-4A58-AA20-57979EBA092F}"/>
          </ac:cxnSpMkLst>
        </pc:cxnChg>
        <pc:cxnChg chg="add mod ord">
          <ac:chgData name="GIFFARD, Arnaud" userId="067366fb-a0b5-4bcb-a523-9086100f3bf9" providerId="ADAL" clId="{3AFB49FB-FE15-47D9-B908-72EE829C893B}" dt="2021-11-17T13:44:34.409" v="1969" actId="166"/>
          <ac:cxnSpMkLst>
            <pc:docMk/>
            <pc:sldMk cId="2522928220" sldId="2076138055"/>
            <ac:cxnSpMk id="260" creationId="{1A16EB67-400B-4BF2-B73E-4B378A4A659F}"/>
          </ac:cxnSpMkLst>
        </pc:cxnChg>
        <pc:cxnChg chg="add mod">
          <ac:chgData name="GIFFARD, Arnaud" userId="067366fb-a0b5-4bcb-a523-9086100f3bf9" providerId="ADAL" clId="{3AFB49FB-FE15-47D9-B908-72EE829C893B}" dt="2021-11-17T13:42:03.423" v="1966" actId="14100"/>
          <ac:cxnSpMkLst>
            <pc:docMk/>
            <pc:sldMk cId="2522928220" sldId="2076138055"/>
            <ac:cxnSpMk id="264" creationId="{1527ABE6-78B4-4E77-9286-B023186B394C}"/>
          </ac:cxnSpMkLst>
        </pc:cxnChg>
      </pc:sldChg>
    </pc:docChg>
  </pc:docChgLst>
  <pc:docChgLst>
    <pc:chgData name="GIFFARD, Arnaud" userId="067366fb-a0b5-4bcb-a523-9086100f3bf9" providerId="ADAL" clId="{16621C3C-4D7D-4CEF-B7A0-0F19416614E3}"/>
    <pc:docChg chg="undo redo custSel addSld delSld modSld sldOrd">
      <pc:chgData name="GIFFARD, Arnaud" userId="067366fb-a0b5-4bcb-a523-9086100f3bf9" providerId="ADAL" clId="{16621C3C-4D7D-4CEF-B7A0-0F19416614E3}" dt="2022-01-04T12:48:48.241" v="4721" actId="20577"/>
      <pc:docMkLst>
        <pc:docMk/>
      </pc:docMkLst>
      <pc:sldChg chg="addSp delSp modSp mod setBg modShow">
        <pc:chgData name="GIFFARD, Arnaud" userId="067366fb-a0b5-4bcb-a523-9086100f3bf9" providerId="ADAL" clId="{16621C3C-4D7D-4CEF-B7A0-0F19416614E3}" dt="2021-12-30T13:37:59.233" v="1614" actId="20577"/>
        <pc:sldMkLst>
          <pc:docMk/>
          <pc:sldMk cId="0" sldId="263"/>
        </pc:sldMkLst>
        <pc:spChg chg="mod">
          <ac:chgData name="GIFFARD, Arnaud" userId="067366fb-a0b5-4bcb-a523-9086100f3bf9" providerId="ADAL" clId="{16621C3C-4D7D-4CEF-B7A0-0F19416614E3}" dt="2021-12-30T09:50:08.039" v="1260" actId="6549"/>
          <ac:spMkLst>
            <pc:docMk/>
            <pc:sldMk cId="0" sldId="263"/>
            <ac:spMk id="3" creationId="{851832B5-CE87-4BF5-B72B-8D464135DA0A}"/>
          </ac:spMkLst>
        </pc:spChg>
        <pc:spChg chg="mod">
          <ac:chgData name="GIFFARD, Arnaud" userId="067366fb-a0b5-4bcb-a523-9086100f3bf9" providerId="ADAL" clId="{16621C3C-4D7D-4CEF-B7A0-0F19416614E3}" dt="2021-12-30T09:51:26.545" v="1289" actId="20577"/>
          <ac:spMkLst>
            <pc:docMk/>
            <pc:sldMk cId="0" sldId="263"/>
            <ac:spMk id="13" creationId="{65DFDDA7-03EC-463D-9072-08E17D8254E4}"/>
          </ac:spMkLst>
        </pc:spChg>
        <pc:spChg chg="add del mod">
          <ac:chgData name="GIFFARD, Arnaud" userId="067366fb-a0b5-4bcb-a523-9086100f3bf9" providerId="ADAL" clId="{16621C3C-4D7D-4CEF-B7A0-0F19416614E3}" dt="2021-12-30T13:37:59.233" v="1614" actId="20577"/>
          <ac:spMkLst>
            <pc:docMk/>
            <pc:sldMk cId="0" sldId="263"/>
            <ac:spMk id="48" creationId="{8C4A0921-D726-43A4-8087-B79EEA54C533}"/>
          </ac:spMkLst>
        </pc:spChg>
        <pc:spChg chg="add del mod">
          <ac:chgData name="GIFFARD, Arnaud" userId="067366fb-a0b5-4bcb-a523-9086100f3bf9" providerId="ADAL" clId="{16621C3C-4D7D-4CEF-B7A0-0F19416614E3}" dt="2021-12-30T13:37:55.245" v="1606" actId="20577"/>
          <ac:spMkLst>
            <pc:docMk/>
            <pc:sldMk cId="0" sldId="263"/>
            <ac:spMk id="49" creationId="{A1F1F3F6-D311-469D-B2E4-424C0F835023}"/>
          </ac:spMkLst>
        </pc:spChg>
        <pc:spChg chg="mod">
          <ac:chgData name="GIFFARD, Arnaud" userId="067366fb-a0b5-4bcb-a523-9086100f3bf9" providerId="ADAL" clId="{16621C3C-4D7D-4CEF-B7A0-0F19416614E3}" dt="2021-12-30T09:49:39.823" v="1200" actId="20577"/>
          <ac:spMkLst>
            <pc:docMk/>
            <pc:sldMk cId="0" sldId="263"/>
            <ac:spMk id="59" creationId="{DA51D36A-7D75-4843-A3F0-0D8D0F870A92}"/>
          </ac:spMkLst>
        </pc:spChg>
        <pc:spChg chg="mod">
          <ac:chgData name="GIFFARD, Arnaud" userId="067366fb-a0b5-4bcb-a523-9086100f3bf9" providerId="ADAL" clId="{16621C3C-4D7D-4CEF-B7A0-0F19416614E3}" dt="2021-12-30T09:49:37.852" v="1199" actId="6549"/>
          <ac:spMkLst>
            <pc:docMk/>
            <pc:sldMk cId="0" sldId="263"/>
            <ac:spMk id="60" creationId="{2D954666-473F-4652-A8F3-CFCC6A43E36A}"/>
          </ac:spMkLst>
        </pc:spChg>
        <pc:spChg chg="mod">
          <ac:chgData name="GIFFARD, Arnaud" userId="067366fb-a0b5-4bcb-a523-9086100f3bf9" providerId="ADAL" clId="{16621C3C-4D7D-4CEF-B7A0-0F19416614E3}" dt="2021-12-30T09:48:57.119" v="1170" actId="20577"/>
          <ac:spMkLst>
            <pc:docMk/>
            <pc:sldMk cId="0" sldId="263"/>
            <ac:spMk id="64" creationId="{F5BEAC47-C94C-4241-88D2-5301BB933953}"/>
          </ac:spMkLst>
        </pc:spChg>
        <pc:spChg chg="mod">
          <ac:chgData name="GIFFARD, Arnaud" userId="067366fb-a0b5-4bcb-a523-9086100f3bf9" providerId="ADAL" clId="{16621C3C-4D7D-4CEF-B7A0-0F19416614E3}" dt="2021-12-30T13:37:30.641" v="1565" actId="14100"/>
          <ac:spMkLst>
            <pc:docMk/>
            <pc:sldMk cId="0" sldId="263"/>
            <ac:spMk id="82" creationId="{D342F420-5859-4D90-AE26-23B370622F93}"/>
          </ac:spMkLst>
        </pc:spChg>
        <pc:spChg chg="mod">
          <ac:chgData name="GIFFARD, Arnaud" userId="067366fb-a0b5-4bcb-a523-9086100f3bf9" providerId="ADAL" clId="{16621C3C-4D7D-4CEF-B7A0-0F19416614E3}" dt="2021-12-30T09:53:27.094" v="1406" actId="20577"/>
          <ac:spMkLst>
            <pc:docMk/>
            <pc:sldMk cId="0" sldId="263"/>
            <ac:spMk id="88" creationId="{6D608C84-7480-49D4-9DC7-29C62EFD79E8}"/>
          </ac:spMkLst>
        </pc:spChg>
        <pc:spChg chg="mod">
          <ac:chgData name="GIFFARD, Arnaud" userId="067366fb-a0b5-4bcb-a523-9086100f3bf9" providerId="ADAL" clId="{16621C3C-4D7D-4CEF-B7A0-0F19416614E3}" dt="2021-12-30T09:51:44.053" v="1298" actId="20577"/>
          <ac:spMkLst>
            <pc:docMk/>
            <pc:sldMk cId="0" sldId="263"/>
            <ac:spMk id="101" creationId="{390838AE-52BE-437D-B171-1761D94A48BD}"/>
          </ac:spMkLst>
        </pc:spChg>
        <pc:spChg chg="mod">
          <ac:chgData name="GIFFARD, Arnaud" userId="067366fb-a0b5-4bcb-a523-9086100f3bf9" providerId="ADAL" clId="{16621C3C-4D7D-4CEF-B7A0-0F19416614E3}" dt="2021-12-30T09:49:56.946" v="1242" actId="20577"/>
          <ac:spMkLst>
            <pc:docMk/>
            <pc:sldMk cId="0" sldId="263"/>
            <ac:spMk id="123" creationId="{D729801B-0935-4E6D-97F6-00159864F232}"/>
          </ac:spMkLst>
        </pc:spChg>
        <pc:spChg chg="mod">
          <ac:chgData name="GIFFARD, Arnaud" userId="067366fb-a0b5-4bcb-a523-9086100f3bf9" providerId="ADAL" clId="{16621C3C-4D7D-4CEF-B7A0-0F19416614E3}" dt="2021-12-30T09:50:03.492" v="1259" actId="20577"/>
          <ac:spMkLst>
            <pc:docMk/>
            <pc:sldMk cId="0" sldId="263"/>
            <ac:spMk id="128" creationId="{D03C7D12-23BC-44D9-9738-70858771AE2A}"/>
          </ac:spMkLst>
        </pc:spChg>
        <pc:spChg chg="mod">
          <ac:chgData name="GIFFARD, Arnaud" userId="067366fb-a0b5-4bcb-a523-9086100f3bf9" providerId="ADAL" clId="{16621C3C-4D7D-4CEF-B7A0-0F19416614E3}" dt="2021-12-30T09:48:41.920" v="1127" actId="20577"/>
          <ac:spMkLst>
            <pc:docMk/>
            <pc:sldMk cId="0" sldId="263"/>
            <ac:spMk id="270" creationId="{00000000-0000-0000-0000-000000000000}"/>
          </ac:spMkLst>
        </pc:spChg>
      </pc:sldChg>
      <pc:sldChg chg="mod modShow">
        <pc:chgData name="GIFFARD, Arnaud" userId="067366fb-a0b5-4bcb-a523-9086100f3bf9" providerId="ADAL" clId="{16621C3C-4D7D-4CEF-B7A0-0F19416614E3}" dt="2021-12-31T14:49:36.783" v="2236" actId="729"/>
        <pc:sldMkLst>
          <pc:docMk/>
          <pc:sldMk cId="2522928220" sldId="2076138055"/>
        </pc:sldMkLst>
      </pc:sldChg>
      <pc:sldChg chg="modSp add mod setBg modShow">
        <pc:chgData name="GIFFARD, Arnaud" userId="067366fb-a0b5-4bcb-a523-9086100f3bf9" providerId="ADAL" clId="{16621C3C-4D7D-4CEF-B7A0-0F19416614E3}" dt="2021-12-31T14:49:31.118" v="2234" actId="729"/>
        <pc:sldMkLst>
          <pc:docMk/>
          <pc:sldMk cId="1705275103" sldId="2076138056"/>
        </pc:sldMkLst>
        <pc:spChg chg="mod">
          <ac:chgData name="GIFFARD, Arnaud" userId="067366fb-a0b5-4bcb-a523-9086100f3bf9" providerId="ADAL" clId="{16621C3C-4D7D-4CEF-B7A0-0F19416614E3}" dt="2021-12-30T08:33:28.704" v="358" actId="6549"/>
          <ac:spMkLst>
            <pc:docMk/>
            <pc:sldMk cId="1705275103" sldId="2076138056"/>
            <ac:spMk id="82" creationId="{D342F420-5859-4D90-AE26-23B370622F93}"/>
          </ac:spMkLst>
        </pc:spChg>
        <pc:spChg chg="mod">
          <ac:chgData name="GIFFARD, Arnaud" userId="067366fb-a0b5-4bcb-a523-9086100f3bf9" providerId="ADAL" clId="{16621C3C-4D7D-4CEF-B7A0-0F19416614E3}" dt="2021-12-30T09:54:52.545" v="1412" actId="20577"/>
          <ac:spMkLst>
            <pc:docMk/>
            <pc:sldMk cId="1705275103" sldId="2076138056"/>
            <ac:spMk id="109" creationId="{E6029916-5CA6-4363-8F4B-1A15EDFBB95F}"/>
          </ac:spMkLst>
        </pc:spChg>
        <pc:spChg chg="mod">
          <ac:chgData name="GIFFARD, Arnaud" userId="067366fb-a0b5-4bcb-a523-9086100f3bf9" providerId="ADAL" clId="{16621C3C-4D7D-4CEF-B7A0-0F19416614E3}" dt="2021-12-30T08:29:01.476" v="141" actId="20577"/>
          <ac:spMkLst>
            <pc:docMk/>
            <pc:sldMk cId="1705275103" sldId="2076138056"/>
            <ac:spMk id="110" creationId="{C4361844-7908-4C2E-88BA-B3E2A4409353}"/>
          </ac:spMkLst>
        </pc:spChg>
        <pc:spChg chg="mod">
          <ac:chgData name="GIFFARD, Arnaud" userId="067366fb-a0b5-4bcb-a523-9086100f3bf9" providerId="ADAL" clId="{16621C3C-4D7D-4CEF-B7A0-0F19416614E3}" dt="2021-12-30T08:28:03.587" v="89" actId="20577"/>
          <ac:spMkLst>
            <pc:docMk/>
            <pc:sldMk cId="1705275103" sldId="2076138056"/>
            <ac:spMk id="115" creationId="{4EE009C9-7CC6-4F71-9647-2F9EAEAE5B83}"/>
          </ac:spMkLst>
        </pc:spChg>
        <pc:spChg chg="mod">
          <ac:chgData name="GIFFARD, Arnaud" userId="067366fb-a0b5-4bcb-a523-9086100f3bf9" providerId="ADAL" clId="{16621C3C-4D7D-4CEF-B7A0-0F19416614E3}" dt="2021-12-30T08:37:11.244" v="527" actId="20577"/>
          <ac:spMkLst>
            <pc:docMk/>
            <pc:sldMk cId="1705275103" sldId="2076138056"/>
            <ac:spMk id="136" creationId="{694AF2ED-C8D0-460B-BDAC-39ACFD258392}"/>
          </ac:spMkLst>
        </pc:spChg>
        <pc:spChg chg="mod">
          <ac:chgData name="GIFFARD, Arnaud" userId="067366fb-a0b5-4bcb-a523-9086100f3bf9" providerId="ADAL" clId="{16621C3C-4D7D-4CEF-B7A0-0F19416614E3}" dt="2021-12-30T08:27:49.660" v="69" actId="20577"/>
          <ac:spMkLst>
            <pc:docMk/>
            <pc:sldMk cId="1705275103" sldId="2076138056"/>
            <ac:spMk id="141" creationId="{5345C5C3-48BF-427B-ACDF-6EE9A48C6356}"/>
          </ac:spMkLst>
        </pc:spChg>
        <pc:spChg chg="mod">
          <ac:chgData name="GIFFARD, Arnaud" userId="067366fb-a0b5-4bcb-a523-9086100f3bf9" providerId="ADAL" clId="{16621C3C-4D7D-4CEF-B7A0-0F19416614E3}" dt="2021-12-30T08:40:24.298" v="619" actId="20577"/>
          <ac:spMkLst>
            <pc:docMk/>
            <pc:sldMk cId="1705275103" sldId="2076138056"/>
            <ac:spMk id="143" creationId="{1982EA44-3F29-4423-A562-C743FC45B137}"/>
          </ac:spMkLst>
        </pc:spChg>
        <pc:spChg chg="mod">
          <ac:chgData name="GIFFARD, Arnaud" userId="067366fb-a0b5-4bcb-a523-9086100f3bf9" providerId="ADAL" clId="{16621C3C-4D7D-4CEF-B7A0-0F19416614E3}" dt="2021-12-30T08:34:09.175" v="399" actId="20577"/>
          <ac:spMkLst>
            <pc:docMk/>
            <pc:sldMk cId="1705275103" sldId="2076138056"/>
            <ac:spMk id="144" creationId="{F7A523CD-164B-4803-B178-1B07669C32A2}"/>
          </ac:spMkLst>
        </pc:spChg>
        <pc:spChg chg="mod">
          <ac:chgData name="GIFFARD, Arnaud" userId="067366fb-a0b5-4bcb-a523-9086100f3bf9" providerId="ADAL" clId="{16621C3C-4D7D-4CEF-B7A0-0F19416614E3}" dt="2021-12-30T08:36:46.484" v="517" actId="20577"/>
          <ac:spMkLst>
            <pc:docMk/>
            <pc:sldMk cId="1705275103" sldId="2076138056"/>
            <ac:spMk id="148" creationId="{55D5A1C3-8F47-4142-A931-49AB69B8DB46}"/>
          </ac:spMkLst>
        </pc:spChg>
        <pc:spChg chg="mod">
          <ac:chgData name="GIFFARD, Arnaud" userId="067366fb-a0b5-4bcb-a523-9086100f3bf9" providerId="ADAL" clId="{16621C3C-4D7D-4CEF-B7A0-0F19416614E3}" dt="2021-12-30T08:28:22.802" v="110" actId="20577"/>
          <ac:spMkLst>
            <pc:docMk/>
            <pc:sldMk cId="1705275103" sldId="2076138056"/>
            <ac:spMk id="163" creationId="{383F3FB5-B9DE-4CA3-BFBA-A3889A45547A}"/>
          </ac:spMkLst>
        </pc:spChg>
        <pc:spChg chg="mod">
          <ac:chgData name="GIFFARD, Arnaud" userId="067366fb-a0b5-4bcb-a523-9086100f3bf9" providerId="ADAL" clId="{16621C3C-4D7D-4CEF-B7A0-0F19416614E3}" dt="2021-12-30T08:35:57.923" v="509" actId="20577"/>
          <ac:spMkLst>
            <pc:docMk/>
            <pc:sldMk cId="1705275103" sldId="2076138056"/>
            <ac:spMk id="174" creationId="{F9F78760-8B24-4B74-96F3-9BAFF8D4C7EB}"/>
          </ac:spMkLst>
        </pc:spChg>
        <pc:spChg chg="mod">
          <ac:chgData name="GIFFARD, Arnaud" userId="067366fb-a0b5-4bcb-a523-9086100f3bf9" providerId="ADAL" clId="{16621C3C-4D7D-4CEF-B7A0-0F19416614E3}" dt="2021-12-30T08:29:07.129" v="150" actId="20577"/>
          <ac:spMkLst>
            <pc:docMk/>
            <pc:sldMk cId="1705275103" sldId="2076138056"/>
            <ac:spMk id="179" creationId="{EC06BF86-37F7-48BC-B827-DDAB16C1ACBB}"/>
          </ac:spMkLst>
        </pc:spChg>
        <pc:spChg chg="mod">
          <ac:chgData name="GIFFARD, Arnaud" userId="067366fb-a0b5-4bcb-a523-9086100f3bf9" providerId="ADAL" clId="{16621C3C-4D7D-4CEF-B7A0-0F19416614E3}" dt="2021-12-30T08:29:13.109" v="157" actId="20577"/>
          <ac:spMkLst>
            <pc:docMk/>
            <pc:sldMk cId="1705275103" sldId="2076138056"/>
            <ac:spMk id="185" creationId="{DA8E08AC-C93D-4E2F-85CA-C38259B04AC6}"/>
          </ac:spMkLst>
        </pc:spChg>
        <pc:spChg chg="mod">
          <ac:chgData name="GIFFARD, Arnaud" userId="067366fb-a0b5-4bcb-a523-9086100f3bf9" providerId="ADAL" clId="{16621C3C-4D7D-4CEF-B7A0-0F19416614E3}" dt="2021-12-30T08:28:28.497" v="119" actId="20577"/>
          <ac:spMkLst>
            <pc:docMk/>
            <pc:sldMk cId="1705275103" sldId="2076138056"/>
            <ac:spMk id="186" creationId="{F96C684E-FCE7-446C-9DF9-7A44579021A6}"/>
          </ac:spMkLst>
        </pc:spChg>
        <pc:spChg chg="mod">
          <ac:chgData name="GIFFARD, Arnaud" userId="067366fb-a0b5-4bcb-a523-9086100f3bf9" providerId="ADAL" clId="{16621C3C-4D7D-4CEF-B7A0-0F19416614E3}" dt="2021-12-30T08:40:21.735" v="614" actId="20577"/>
          <ac:spMkLst>
            <pc:docMk/>
            <pc:sldMk cId="1705275103" sldId="2076138056"/>
            <ac:spMk id="197" creationId="{03482799-6A44-41E5-83E7-D27E9B3BEE41}"/>
          </ac:spMkLst>
        </pc:spChg>
        <pc:spChg chg="mod">
          <ac:chgData name="GIFFARD, Arnaud" userId="067366fb-a0b5-4bcb-a523-9086100f3bf9" providerId="ADAL" clId="{16621C3C-4D7D-4CEF-B7A0-0F19416614E3}" dt="2021-12-30T08:40:19.060" v="609" actId="20577"/>
          <ac:spMkLst>
            <pc:docMk/>
            <pc:sldMk cId="1705275103" sldId="2076138056"/>
            <ac:spMk id="198" creationId="{06A01588-DC18-49C1-A547-08CF66C9C0B4}"/>
          </ac:spMkLst>
        </pc:spChg>
        <pc:spChg chg="mod">
          <ac:chgData name="GIFFARD, Arnaud" userId="067366fb-a0b5-4bcb-a523-9086100f3bf9" providerId="ADAL" clId="{16621C3C-4D7D-4CEF-B7A0-0F19416614E3}" dt="2021-12-30T08:40:15.986" v="604" actId="20577"/>
          <ac:spMkLst>
            <pc:docMk/>
            <pc:sldMk cId="1705275103" sldId="2076138056"/>
            <ac:spMk id="199" creationId="{401B0DD1-5548-412B-AF62-960B744AB28B}"/>
          </ac:spMkLst>
        </pc:spChg>
        <pc:spChg chg="mod">
          <ac:chgData name="GIFFARD, Arnaud" userId="067366fb-a0b5-4bcb-a523-9086100f3bf9" providerId="ADAL" clId="{16621C3C-4D7D-4CEF-B7A0-0F19416614E3}" dt="2021-12-30T08:40:12.280" v="599" actId="20577"/>
          <ac:spMkLst>
            <pc:docMk/>
            <pc:sldMk cId="1705275103" sldId="2076138056"/>
            <ac:spMk id="200" creationId="{90BA1FB6-27B9-4FF1-998C-1D0558E889C2}"/>
          </ac:spMkLst>
        </pc:spChg>
        <pc:spChg chg="mod">
          <ac:chgData name="GIFFARD, Arnaud" userId="067366fb-a0b5-4bcb-a523-9086100f3bf9" providerId="ADAL" clId="{16621C3C-4D7D-4CEF-B7A0-0F19416614E3}" dt="2021-12-30T08:38:41.803" v="561" actId="313"/>
          <ac:spMkLst>
            <pc:docMk/>
            <pc:sldMk cId="1705275103" sldId="2076138056"/>
            <ac:spMk id="201" creationId="{2A1EF316-FECD-493E-B0DA-6192F2A476A3}"/>
          </ac:spMkLst>
        </pc:spChg>
        <pc:spChg chg="mod">
          <ac:chgData name="GIFFARD, Arnaud" userId="067366fb-a0b5-4bcb-a523-9086100f3bf9" providerId="ADAL" clId="{16621C3C-4D7D-4CEF-B7A0-0F19416614E3}" dt="2021-12-30T08:36:50.620" v="523" actId="20577"/>
          <ac:spMkLst>
            <pc:docMk/>
            <pc:sldMk cId="1705275103" sldId="2076138056"/>
            <ac:spMk id="210" creationId="{94F93171-D60F-4BF1-89CC-F4E14E78D68E}"/>
          </ac:spMkLst>
        </pc:spChg>
        <pc:spChg chg="mod">
          <ac:chgData name="GIFFARD, Arnaud" userId="067366fb-a0b5-4bcb-a523-9086100f3bf9" providerId="ADAL" clId="{16621C3C-4D7D-4CEF-B7A0-0F19416614E3}" dt="2021-12-30T08:37:39.446" v="553" actId="6549"/>
          <ac:spMkLst>
            <pc:docMk/>
            <pc:sldMk cId="1705275103" sldId="2076138056"/>
            <ac:spMk id="211" creationId="{A88A19F8-6AE5-4C1D-B9EC-16558EFA11A3}"/>
          </ac:spMkLst>
        </pc:spChg>
        <pc:spChg chg="mod">
          <ac:chgData name="GIFFARD, Arnaud" userId="067366fb-a0b5-4bcb-a523-9086100f3bf9" providerId="ADAL" clId="{16621C3C-4D7D-4CEF-B7A0-0F19416614E3}" dt="2021-12-30T09:55:29.543" v="1458" actId="20577"/>
          <ac:spMkLst>
            <pc:docMk/>
            <pc:sldMk cId="1705275103" sldId="2076138056"/>
            <ac:spMk id="256" creationId="{59502695-2467-4B78-8FC5-9012EA97EB0A}"/>
          </ac:spMkLst>
        </pc:spChg>
        <pc:spChg chg="mod">
          <ac:chgData name="GIFFARD, Arnaud" userId="067366fb-a0b5-4bcb-a523-9086100f3bf9" providerId="ADAL" clId="{16621C3C-4D7D-4CEF-B7A0-0F19416614E3}" dt="2021-12-30T08:26:39.477" v="25"/>
          <ac:spMkLst>
            <pc:docMk/>
            <pc:sldMk cId="1705275103" sldId="2076138056"/>
            <ac:spMk id="270" creationId="{00000000-0000-0000-0000-000000000000}"/>
          </ac:spMkLst>
        </pc:spChg>
      </pc:sldChg>
      <pc:sldChg chg="add del setBg">
        <pc:chgData name="GIFFARD, Arnaud" userId="067366fb-a0b5-4bcb-a523-9086100f3bf9" providerId="ADAL" clId="{16621C3C-4D7D-4CEF-B7A0-0F19416614E3}" dt="2021-12-30T09:34:25.767" v="866"/>
        <pc:sldMkLst>
          <pc:docMk/>
          <pc:sldMk cId="352405805" sldId="2076138057"/>
        </pc:sldMkLst>
      </pc:sldChg>
      <pc:sldChg chg="modSp add mod modShow">
        <pc:chgData name="GIFFARD, Arnaud" userId="067366fb-a0b5-4bcb-a523-9086100f3bf9" providerId="ADAL" clId="{16621C3C-4D7D-4CEF-B7A0-0F19416614E3}" dt="2021-12-30T09:38:08.391" v="1122" actId="729"/>
        <pc:sldMkLst>
          <pc:docMk/>
          <pc:sldMk cId="919256493" sldId="2076138057"/>
        </pc:sldMkLst>
        <pc:spChg chg="mod">
          <ac:chgData name="GIFFARD, Arnaud" userId="067366fb-a0b5-4bcb-a523-9086100f3bf9" providerId="ADAL" clId="{16621C3C-4D7D-4CEF-B7A0-0F19416614E3}" dt="2021-12-30T09:35:13.256" v="1002" actId="6549"/>
          <ac:spMkLst>
            <pc:docMk/>
            <pc:sldMk cId="919256493" sldId="2076138057"/>
            <ac:spMk id="17" creationId="{6071A778-F108-4E26-8E76-A19234C2BD62}"/>
          </ac:spMkLst>
        </pc:spChg>
        <pc:spChg chg="mod">
          <ac:chgData name="GIFFARD, Arnaud" userId="067366fb-a0b5-4bcb-a523-9086100f3bf9" providerId="ADAL" clId="{16621C3C-4D7D-4CEF-B7A0-0F19416614E3}" dt="2021-12-30T09:36:26.306" v="1121" actId="20577"/>
          <ac:spMkLst>
            <pc:docMk/>
            <pc:sldMk cId="919256493" sldId="2076138057"/>
            <ac:spMk id="21" creationId="{758193C6-51AB-4949-850A-25A654E6114C}"/>
          </ac:spMkLst>
        </pc:spChg>
        <pc:spChg chg="mod">
          <ac:chgData name="GIFFARD, Arnaud" userId="067366fb-a0b5-4bcb-a523-9086100f3bf9" providerId="ADAL" clId="{16621C3C-4D7D-4CEF-B7A0-0F19416614E3}" dt="2021-12-30T09:35:31.062" v="1039" actId="20577"/>
          <ac:spMkLst>
            <pc:docMk/>
            <pc:sldMk cId="919256493" sldId="2076138057"/>
            <ac:spMk id="38" creationId="{109D6D53-C77E-4D5F-B55E-04860999FE01}"/>
          </ac:spMkLst>
        </pc:spChg>
        <pc:spChg chg="mod">
          <ac:chgData name="GIFFARD, Arnaud" userId="067366fb-a0b5-4bcb-a523-9086100f3bf9" providerId="ADAL" clId="{16621C3C-4D7D-4CEF-B7A0-0F19416614E3}" dt="2021-12-30T09:35:23.662" v="1024" actId="20577"/>
          <ac:spMkLst>
            <pc:docMk/>
            <pc:sldMk cId="919256493" sldId="2076138057"/>
            <ac:spMk id="47" creationId="{B5D1B7CA-E4D7-4B4A-9ABD-0AB5C9B01C84}"/>
          </ac:spMkLst>
        </pc:spChg>
        <pc:spChg chg="mod">
          <ac:chgData name="GIFFARD, Arnaud" userId="067366fb-a0b5-4bcb-a523-9086100f3bf9" providerId="ADAL" clId="{16621C3C-4D7D-4CEF-B7A0-0F19416614E3}" dt="2021-12-30T09:35:47.202" v="1075" actId="6549"/>
          <ac:spMkLst>
            <pc:docMk/>
            <pc:sldMk cId="919256493" sldId="2076138057"/>
            <ac:spMk id="62" creationId="{1FCBCE70-516E-46C1-8532-EF3660672D1B}"/>
          </ac:spMkLst>
        </pc:spChg>
        <pc:spChg chg="mod">
          <ac:chgData name="GIFFARD, Arnaud" userId="067366fb-a0b5-4bcb-a523-9086100f3bf9" providerId="ADAL" clId="{16621C3C-4D7D-4CEF-B7A0-0F19416614E3}" dt="2021-12-30T09:35:58.901" v="1097" actId="20577"/>
          <ac:spMkLst>
            <pc:docMk/>
            <pc:sldMk cId="919256493" sldId="2076138057"/>
            <ac:spMk id="110" creationId="{64CE4C4A-D1E5-4E80-815A-D6B66235E9C5}"/>
          </ac:spMkLst>
        </pc:spChg>
      </pc:sldChg>
      <pc:sldChg chg="modSp add mod ord setBg modShow">
        <pc:chgData name="GIFFARD, Arnaud" userId="067366fb-a0b5-4bcb-a523-9086100f3bf9" providerId="ADAL" clId="{16621C3C-4D7D-4CEF-B7A0-0F19416614E3}" dt="2021-12-30T09:50:54.379" v="1265"/>
        <pc:sldMkLst>
          <pc:docMk/>
          <pc:sldMk cId="124223660" sldId="2076138058"/>
        </pc:sldMkLst>
        <pc:spChg chg="mod">
          <ac:chgData name="GIFFARD, Arnaud" userId="067366fb-a0b5-4bcb-a523-9086100f3bf9" providerId="ADAL" clId="{16621C3C-4D7D-4CEF-B7A0-0F19416614E3}" dt="2021-12-30T09:50:48.128" v="1262"/>
          <ac:spMkLst>
            <pc:docMk/>
            <pc:sldMk cId="124223660" sldId="2076138058"/>
            <ac:spMk id="82" creationId="{D342F420-5859-4D90-AE26-23B370622F93}"/>
          </ac:spMkLst>
        </pc:spChg>
      </pc:sldChg>
      <pc:sldChg chg="modSp add del mod setBg modShow">
        <pc:chgData name="GIFFARD, Arnaud" userId="067366fb-a0b5-4bcb-a523-9086100f3bf9" providerId="ADAL" clId="{16621C3C-4D7D-4CEF-B7A0-0F19416614E3}" dt="2021-12-30T09:59:45.292" v="1509" actId="47"/>
        <pc:sldMkLst>
          <pc:docMk/>
          <pc:sldMk cId="291088310" sldId="2076138059"/>
        </pc:sldMkLst>
        <pc:spChg chg="mod">
          <ac:chgData name="GIFFARD, Arnaud" userId="067366fb-a0b5-4bcb-a523-9086100f3bf9" providerId="ADAL" clId="{16621C3C-4D7D-4CEF-B7A0-0F19416614E3}" dt="2021-12-30T09:59:16.649" v="1508" actId="20577"/>
          <ac:spMkLst>
            <pc:docMk/>
            <pc:sldMk cId="291088310" sldId="2076138059"/>
            <ac:spMk id="82" creationId="{D342F420-5859-4D90-AE26-23B370622F93}"/>
          </ac:spMkLst>
        </pc:spChg>
        <pc:spChg chg="mod">
          <ac:chgData name="GIFFARD, Arnaud" userId="067366fb-a0b5-4bcb-a523-9086100f3bf9" providerId="ADAL" clId="{16621C3C-4D7D-4CEF-B7A0-0F19416614E3}" dt="2021-12-30T09:58:42.750" v="1461"/>
          <ac:spMkLst>
            <pc:docMk/>
            <pc:sldMk cId="291088310" sldId="2076138059"/>
            <ac:spMk id="270" creationId="{00000000-0000-0000-0000-000000000000}"/>
          </ac:spMkLst>
        </pc:spChg>
      </pc:sldChg>
      <pc:sldChg chg="addSp delSp modSp add del mod modShow">
        <pc:chgData name="GIFFARD, Arnaud" userId="067366fb-a0b5-4bcb-a523-9086100f3bf9" providerId="ADAL" clId="{16621C3C-4D7D-4CEF-B7A0-0F19416614E3}" dt="2022-01-04T08:09:32.528" v="3090" actId="47"/>
        <pc:sldMkLst>
          <pc:docMk/>
          <pc:sldMk cId="3445775416" sldId="2076138059"/>
        </pc:sldMkLst>
        <pc:spChg chg="add del">
          <ac:chgData name="GIFFARD, Arnaud" userId="067366fb-a0b5-4bcb-a523-9086100f3bf9" providerId="ADAL" clId="{16621C3C-4D7D-4CEF-B7A0-0F19416614E3}" dt="2021-12-31T13:32:06.421" v="1620" actId="11529"/>
          <ac:spMkLst>
            <pc:docMk/>
            <pc:sldMk cId="3445775416" sldId="2076138059"/>
            <ac:spMk id="2" creationId="{F32D7E45-682C-4174-870C-9DAA9F0402AB}"/>
          </ac:spMkLst>
        </pc:spChg>
        <pc:spChg chg="add mod">
          <ac:chgData name="GIFFARD, Arnaud" userId="067366fb-a0b5-4bcb-a523-9086100f3bf9" providerId="ADAL" clId="{16621C3C-4D7D-4CEF-B7A0-0F19416614E3}" dt="2021-12-31T14:03:10.835" v="1909" actId="14100"/>
          <ac:spMkLst>
            <pc:docMk/>
            <pc:sldMk cId="3445775416" sldId="2076138059"/>
            <ac:spMk id="3" creationId="{FD9797E6-118B-4466-90DC-E663158FF5BC}"/>
          </ac:spMkLst>
        </pc:spChg>
        <pc:spChg chg="add mod">
          <ac:chgData name="GIFFARD, Arnaud" userId="067366fb-a0b5-4bcb-a523-9086100f3bf9" providerId="ADAL" clId="{16621C3C-4D7D-4CEF-B7A0-0F19416614E3}" dt="2021-12-31T13:34:43.332" v="1707" actId="1076"/>
          <ac:spMkLst>
            <pc:docMk/>
            <pc:sldMk cId="3445775416" sldId="2076138059"/>
            <ac:spMk id="4" creationId="{D785AB91-D37C-46EB-8D79-067C50075DC6}"/>
          </ac:spMkLst>
        </pc:spChg>
        <pc:spChg chg="add mod">
          <ac:chgData name="GIFFARD, Arnaud" userId="067366fb-a0b5-4bcb-a523-9086100f3bf9" providerId="ADAL" clId="{16621C3C-4D7D-4CEF-B7A0-0F19416614E3}" dt="2021-12-31T13:56:22.912" v="1735" actId="1076"/>
          <ac:spMkLst>
            <pc:docMk/>
            <pc:sldMk cId="3445775416" sldId="2076138059"/>
            <ac:spMk id="5" creationId="{EED39B41-00A3-4561-9ABF-84D45F807811}"/>
          </ac:spMkLst>
        </pc:spChg>
        <pc:spChg chg="del">
          <ac:chgData name="GIFFARD, Arnaud" userId="067366fb-a0b5-4bcb-a523-9086100f3bf9" providerId="ADAL" clId="{16621C3C-4D7D-4CEF-B7A0-0F19416614E3}" dt="2021-12-31T13:31:35.825" v="1616" actId="478"/>
          <ac:spMkLst>
            <pc:docMk/>
            <pc:sldMk cId="3445775416" sldId="2076138059"/>
            <ac:spMk id="82" creationId="{D342F420-5859-4D90-AE26-23B370622F93}"/>
          </ac:spMkLst>
        </pc:spChg>
        <pc:spChg chg="add mod">
          <ac:chgData name="GIFFARD, Arnaud" userId="067366fb-a0b5-4bcb-a523-9086100f3bf9" providerId="ADAL" clId="{16621C3C-4D7D-4CEF-B7A0-0F19416614E3}" dt="2021-12-31T14:03:14.974" v="1911" actId="14100"/>
          <ac:spMkLst>
            <pc:docMk/>
            <pc:sldMk cId="3445775416" sldId="2076138059"/>
            <ac:spMk id="100" creationId="{3BA5227A-0962-4E9F-907A-8D9F1AEDA11D}"/>
          </ac:spMkLst>
        </pc:spChg>
        <pc:spChg chg="add mod">
          <ac:chgData name="GIFFARD, Arnaud" userId="067366fb-a0b5-4bcb-a523-9086100f3bf9" providerId="ADAL" clId="{16621C3C-4D7D-4CEF-B7A0-0F19416614E3}" dt="2021-12-31T14:03:12.978" v="1910" actId="14100"/>
          <ac:spMkLst>
            <pc:docMk/>
            <pc:sldMk cId="3445775416" sldId="2076138059"/>
            <ac:spMk id="104" creationId="{6A4FCDF8-D27C-4AA4-9104-673764830516}"/>
          </ac:spMkLst>
        </pc:spChg>
        <pc:spChg chg="add del mod">
          <ac:chgData name="GIFFARD, Arnaud" userId="067366fb-a0b5-4bcb-a523-9086100f3bf9" providerId="ADAL" clId="{16621C3C-4D7D-4CEF-B7A0-0F19416614E3}" dt="2021-12-31T13:57:35.533" v="1767" actId="478"/>
          <ac:spMkLst>
            <pc:docMk/>
            <pc:sldMk cId="3445775416" sldId="2076138059"/>
            <ac:spMk id="108" creationId="{E8A3B6D0-726A-4A0C-9476-94E6B4D5758C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109" creationId="{E6029916-5CA6-4363-8F4B-1A15EDFBB95F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110" creationId="{C4361844-7908-4C2E-88BA-B3E2A4409353}"/>
          </ac:spMkLst>
        </pc:spChg>
        <pc:spChg chg="add mod">
          <ac:chgData name="GIFFARD, Arnaud" userId="067366fb-a0b5-4bcb-a523-9086100f3bf9" providerId="ADAL" clId="{16621C3C-4D7D-4CEF-B7A0-0F19416614E3}" dt="2021-12-31T14:00:18.556" v="1854" actId="1582"/>
          <ac:spMkLst>
            <pc:docMk/>
            <pc:sldMk cId="3445775416" sldId="2076138059"/>
            <ac:spMk id="111" creationId="{8D9C0EAB-168D-415E-A3BC-1DB83ECD9E43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115" creationId="{4EE009C9-7CC6-4F71-9647-2F9EAEAE5B83}"/>
          </ac:spMkLst>
        </pc:spChg>
        <pc:spChg chg="add mod">
          <ac:chgData name="GIFFARD, Arnaud" userId="067366fb-a0b5-4bcb-a523-9086100f3bf9" providerId="ADAL" clId="{16621C3C-4D7D-4CEF-B7A0-0F19416614E3}" dt="2021-12-31T14:03:37.601" v="1921" actId="1036"/>
          <ac:spMkLst>
            <pc:docMk/>
            <pc:sldMk cId="3445775416" sldId="2076138059"/>
            <ac:spMk id="120" creationId="{B8F6FB4A-1E56-4B1A-AB74-9842350A8777}"/>
          </ac:spMkLst>
        </pc:spChg>
        <pc:spChg chg="add mod">
          <ac:chgData name="GIFFARD, Arnaud" userId="067366fb-a0b5-4bcb-a523-9086100f3bf9" providerId="ADAL" clId="{16621C3C-4D7D-4CEF-B7A0-0F19416614E3}" dt="2021-12-31T14:03:37.601" v="1921" actId="1036"/>
          <ac:spMkLst>
            <pc:docMk/>
            <pc:sldMk cId="3445775416" sldId="2076138059"/>
            <ac:spMk id="121" creationId="{95DBB3B9-65EF-4BA0-B1D9-76940852703F}"/>
          </ac:spMkLst>
        </pc:spChg>
        <pc:spChg chg="add mod">
          <ac:chgData name="GIFFARD, Arnaud" userId="067366fb-a0b5-4bcb-a523-9086100f3bf9" providerId="ADAL" clId="{16621C3C-4D7D-4CEF-B7A0-0F19416614E3}" dt="2021-12-31T14:01:50.765" v="1893" actId="1076"/>
          <ac:spMkLst>
            <pc:docMk/>
            <pc:sldMk cId="3445775416" sldId="2076138059"/>
            <ac:spMk id="128" creationId="{6D349680-A36E-4D67-A5B2-80417D2DBC79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131" creationId="{1EC22F5B-7427-4706-99A2-DB89A4D0D73C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132" creationId="{BB3A2073-9A0B-4BFB-A302-707B9719D26A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133" creationId="{899626DC-A6F7-40B0-BC84-5910BA3AA42D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135" creationId="{399C50AD-D7C7-4D07-8EE0-B7CB8381F78E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136" creationId="{694AF2ED-C8D0-460B-BDAC-39ACFD258392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140" creationId="{CF1C625E-DD08-47EB-A3A0-BADE07E0C678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141" creationId="{5345C5C3-48BF-427B-ACDF-6EE9A48C6356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142" creationId="{0E941D63-37C8-4A25-92F2-8CD5EB9326A4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143" creationId="{1982EA44-3F29-4423-A562-C743FC45B137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144" creationId="{F7A523CD-164B-4803-B178-1B07669C32A2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145" creationId="{ED83EB83-456D-4CE1-B681-269047FDCD53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148" creationId="{55D5A1C3-8F47-4142-A931-49AB69B8DB46}"/>
          </ac:spMkLst>
        </pc:spChg>
        <pc:spChg chg="add mod">
          <ac:chgData name="GIFFARD, Arnaud" userId="067366fb-a0b5-4bcb-a523-9086100f3bf9" providerId="ADAL" clId="{16621C3C-4D7D-4CEF-B7A0-0F19416614E3}" dt="2021-12-31T14:05:32.286" v="1953" actId="1076"/>
          <ac:spMkLst>
            <pc:docMk/>
            <pc:sldMk cId="3445775416" sldId="2076138059"/>
            <ac:spMk id="154" creationId="{D8165F77-98BC-4458-A37C-D757226FE843}"/>
          </ac:spMkLst>
        </pc:spChg>
        <pc:spChg chg="add mod">
          <ac:chgData name="GIFFARD, Arnaud" userId="067366fb-a0b5-4bcb-a523-9086100f3bf9" providerId="ADAL" clId="{16621C3C-4D7D-4CEF-B7A0-0F19416614E3}" dt="2021-12-31T14:05:22.123" v="1952" actId="1076"/>
          <ac:spMkLst>
            <pc:docMk/>
            <pc:sldMk cId="3445775416" sldId="2076138059"/>
            <ac:spMk id="157" creationId="{8F5B3F4D-8E61-491C-9CE1-F4D642F34C18}"/>
          </ac:spMkLst>
        </pc:spChg>
        <pc:spChg chg="add mod">
          <ac:chgData name="GIFFARD, Arnaud" userId="067366fb-a0b5-4bcb-a523-9086100f3bf9" providerId="ADAL" clId="{16621C3C-4D7D-4CEF-B7A0-0F19416614E3}" dt="2021-12-31T14:33:35.906" v="2174" actId="20577"/>
          <ac:spMkLst>
            <pc:docMk/>
            <pc:sldMk cId="3445775416" sldId="2076138059"/>
            <ac:spMk id="158" creationId="{CFFA13AA-BB95-4A98-A88F-0AE2BB7D9374}"/>
          </ac:spMkLst>
        </pc:spChg>
        <pc:spChg chg="add del mod">
          <ac:chgData name="GIFFARD, Arnaud" userId="067366fb-a0b5-4bcb-a523-9086100f3bf9" providerId="ADAL" clId="{16621C3C-4D7D-4CEF-B7A0-0F19416614E3}" dt="2021-12-31T14:32:12.408" v="2084" actId="478"/>
          <ac:spMkLst>
            <pc:docMk/>
            <pc:sldMk cId="3445775416" sldId="2076138059"/>
            <ac:spMk id="159" creationId="{E87C6D10-9267-4081-926D-9853CAF8D4C3}"/>
          </ac:spMkLst>
        </pc:spChg>
        <pc:spChg chg="add mod">
          <ac:chgData name="GIFFARD, Arnaud" userId="067366fb-a0b5-4bcb-a523-9086100f3bf9" providerId="ADAL" clId="{16621C3C-4D7D-4CEF-B7A0-0F19416614E3}" dt="2021-12-31T14:33:40.672" v="2180" actId="20577"/>
          <ac:spMkLst>
            <pc:docMk/>
            <pc:sldMk cId="3445775416" sldId="2076138059"/>
            <ac:spMk id="160" creationId="{FA5231D2-27EF-459B-B81C-9B8E98B94325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163" creationId="{383F3FB5-B9DE-4CA3-BFBA-A3889A45547A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165" creationId="{D7144EF0-CBF0-4E68-9ED5-3D490798902D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174" creationId="{F9F78760-8B24-4B74-96F3-9BAFF8D4C7EB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175" creationId="{9CF70A89-2C72-4DB0-BB49-58B0C2FE8D6A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176" creationId="{CD9DA19F-B065-48A3-9436-CEA2FE382FDA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179" creationId="{EC06BF86-37F7-48BC-B827-DDAB16C1ACBB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185" creationId="{DA8E08AC-C93D-4E2F-85CA-C38259B04AC6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186" creationId="{F96C684E-FCE7-446C-9DF9-7A44579021A6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187" creationId="{65C41660-D509-41D6-A8DC-3A2CA2D91A4F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197" creationId="{03482799-6A44-41E5-83E7-D27E9B3BEE41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198" creationId="{06A01588-DC18-49C1-A547-08CF66C9C0B4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199" creationId="{401B0DD1-5548-412B-AF62-960B744AB28B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200" creationId="{90BA1FB6-27B9-4FF1-998C-1D0558E889C2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201" creationId="{2A1EF316-FECD-493E-B0DA-6192F2A476A3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207" creationId="{5739CFCE-A128-4A43-9576-56E277F87D33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210" creationId="{94F93171-D60F-4BF1-89CC-F4E14E78D68E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211" creationId="{A88A19F8-6AE5-4C1D-B9EC-16558EFA11A3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215" creationId="{E0721D0D-AFC8-4633-A1FF-DAAA1737788A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216" creationId="{45A5B3D1-F5C2-432F-8953-115D59EE7394}"/>
          </ac:spMkLst>
        </pc:spChg>
        <pc:spChg chg="add del">
          <ac:chgData name="GIFFARD, Arnaud" userId="067366fb-a0b5-4bcb-a523-9086100f3bf9" providerId="ADAL" clId="{16621C3C-4D7D-4CEF-B7A0-0F19416614E3}" dt="2021-12-31T13:32:07.996" v="1622" actId="478"/>
          <ac:spMkLst>
            <pc:docMk/>
            <pc:sldMk cId="3445775416" sldId="2076138059"/>
            <ac:spMk id="256" creationId="{59502695-2467-4B78-8FC5-9012EA97EB0A}"/>
          </ac:spMkLst>
        </pc:spChg>
        <pc:spChg chg="mod">
          <ac:chgData name="GIFFARD, Arnaud" userId="067366fb-a0b5-4bcb-a523-9086100f3bf9" providerId="ADAL" clId="{16621C3C-4D7D-4CEF-B7A0-0F19416614E3}" dt="2022-01-04T08:09:09.284" v="3086" actId="20577"/>
          <ac:spMkLst>
            <pc:docMk/>
            <pc:sldMk cId="3445775416" sldId="2076138059"/>
            <ac:spMk id="270" creationId="{00000000-0000-0000-0000-000000000000}"/>
          </ac:spMkLst>
        </pc:spChg>
        <pc:spChg chg="del">
          <ac:chgData name="GIFFARD, Arnaud" userId="067366fb-a0b5-4bcb-a523-9086100f3bf9" providerId="ADAL" clId="{16621C3C-4D7D-4CEF-B7A0-0F19416614E3}" dt="2021-12-31T13:31:48.039" v="1617" actId="478"/>
          <ac:spMkLst>
            <pc:docMk/>
            <pc:sldMk cId="3445775416" sldId="2076138059"/>
            <ac:spMk id="293" creationId="{00000000-0000-0000-0000-000000000000}"/>
          </ac:spMkLst>
        </pc:spChg>
        <pc:grpChg chg="del">
          <ac:chgData name="GIFFARD, Arnaud" userId="067366fb-a0b5-4bcb-a523-9086100f3bf9" providerId="ADAL" clId="{16621C3C-4D7D-4CEF-B7A0-0F19416614E3}" dt="2021-12-31T13:31:48.039" v="1617" actId="478"/>
          <ac:grpSpMkLst>
            <pc:docMk/>
            <pc:sldMk cId="3445775416" sldId="2076138059"/>
            <ac:grpSpMk id="99" creationId="{6D342C62-03C5-461A-9A6B-0ED006ACF709}"/>
          </ac:grpSpMkLst>
        </pc:grpChg>
        <pc:grpChg chg="del">
          <ac:chgData name="GIFFARD, Arnaud" userId="067366fb-a0b5-4bcb-a523-9086100f3bf9" providerId="ADAL" clId="{16621C3C-4D7D-4CEF-B7A0-0F19416614E3}" dt="2021-12-31T13:31:48.039" v="1617" actId="478"/>
          <ac:grpSpMkLst>
            <pc:docMk/>
            <pc:sldMk cId="3445775416" sldId="2076138059"/>
            <ac:grpSpMk id="117" creationId="{E9D398FA-7DD7-4F3F-A7F9-1C3A956319E4}"/>
          </ac:grpSpMkLst>
        </pc:grpChg>
        <pc:grpChg chg="del">
          <ac:chgData name="GIFFARD, Arnaud" userId="067366fb-a0b5-4bcb-a523-9086100f3bf9" providerId="ADAL" clId="{16621C3C-4D7D-4CEF-B7A0-0F19416614E3}" dt="2021-12-31T13:31:48.039" v="1617" actId="478"/>
          <ac:grpSpMkLst>
            <pc:docMk/>
            <pc:sldMk cId="3445775416" sldId="2076138059"/>
            <ac:grpSpMk id="151" creationId="{61D44B96-32AC-4555-B5EB-541753A4CCC9}"/>
          </ac:grpSpMkLst>
        </pc:grpChg>
        <pc:grpChg chg="del">
          <ac:chgData name="GIFFARD, Arnaud" userId="067366fb-a0b5-4bcb-a523-9086100f3bf9" providerId="ADAL" clId="{16621C3C-4D7D-4CEF-B7A0-0F19416614E3}" dt="2021-12-31T13:31:48.039" v="1617" actId="478"/>
          <ac:grpSpMkLst>
            <pc:docMk/>
            <pc:sldMk cId="3445775416" sldId="2076138059"/>
            <ac:grpSpMk id="291" creationId="{00000000-0000-0000-0000-000000000000}"/>
          </ac:grpSpMkLst>
        </pc:grpChg>
        <pc:graphicFrameChg chg="add del mod modGraphic">
          <ac:chgData name="GIFFARD, Arnaud" userId="067366fb-a0b5-4bcb-a523-9086100f3bf9" providerId="ADAL" clId="{16621C3C-4D7D-4CEF-B7A0-0F19416614E3}" dt="2021-12-31T14:49:01.856" v="2187" actId="478"/>
          <ac:graphicFrameMkLst>
            <pc:docMk/>
            <pc:sldMk cId="3445775416" sldId="2076138059"/>
            <ac:graphicFrameMk id="30" creationId="{42C952AF-BC5C-4C02-97C7-A4223C4F672A}"/>
          </ac:graphicFrameMkLst>
        </pc:graphicFrameChg>
        <pc:picChg chg="add mod">
          <ac:chgData name="GIFFARD, Arnaud" userId="067366fb-a0b5-4bcb-a523-9086100f3bf9" providerId="ADAL" clId="{16621C3C-4D7D-4CEF-B7A0-0F19416614E3}" dt="2021-12-31T14:00:42.086" v="1870" actId="1037"/>
          <ac:picMkLst>
            <pc:docMk/>
            <pc:sldMk cId="3445775416" sldId="2076138059"/>
            <ac:picMk id="7" creationId="{E9A7B1B5-D248-4DF9-9452-8762539ECFCB}"/>
          </ac:picMkLst>
        </pc:picChg>
        <pc:picChg chg="del">
          <ac:chgData name="GIFFARD, Arnaud" userId="067366fb-a0b5-4bcb-a523-9086100f3bf9" providerId="ADAL" clId="{16621C3C-4D7D-4CEF-B7A0-0F19416614E3}" dt="2021-12-31T13:31:48.039" v="1617" actId="478"/>
          <ac:picMkLst>
            <pc:docMk/>
            <pc:sldMk cId="3445775416" sldId="2076138059"/>
            <ac:picMk id="107" creationId="{DB02DBF3-C3DE-44F8-85A2-55460CE81141}"/>
          </ac:picMkLst>
        </pc:picChg>
        <pc:picChg chg="del">
          <ac:chgData name="GIFFARD, Arnaud" userId="067366fb-a0b5-4bcb-a523-9086100f3bf9" providerId="ADAL" clId="{16621C3C-4D7D-4CEF-B7A0-0F19416614E3}" dt="2021-12-31T13:31:48.039" v="1617" actId="478"/>
          <ac:picMkLst>
            <pc:docMk/>
            <pc:sldMk cId="3445775416" sldId="2076138059"/>
            <ac:picMk id="112" creationId="{02309929-3CCB-4392-A0C5-70FCC85721F4}"/>
          </ac:picMkLst>
        </pc:picChg>
        <pc:picChg chg="del">
          <ac:chgData name="GIFFARD, Arnaud" userId="067366fb-a0b5-4bcb-a523-9086100f3bf9" providerId="ADAL" clId="{16621C3C-4D7D-4CEF-B7A0-0F19416614E3}" dt="2021-12-31T13:31:48.039" v="1617" actId="478"/>
          <ac:picMkLst>
            <pc:docMk/>
            <pc:sldMk cId="3445775416" sldId="2076138059"/>
            <ac:picMk id="113" creationId="{DDAFDEDA-C668-4692-AE7F-FB04763A0001}"/>
          </ac:picMkLst>
        </pc:picChg>
        <pc:picChg chg="add mod">
          <ac:chgData name="GIFFARD, Arnaud" userId="067366fb-a0b5-4bcb-a523-9086100f3bf9" providerId="ADAL" clId="{16621C3C-4D7D-4CEF-B7A0-0F19416614E3}" dt="2021-12-31T13:58:07.102" v="1783" actId="1076"/>
          <ac:picMkLst>
            <pc:docMk/>
            <pc:sldMk cId="3445775416" sldId="2076138059"/>
            <ac:picMk id="114" creationId="{6BC7BDB6-22C5-48B1-BDF5-80539A9BF2D2}"/>
          </ac:picMkLst>
        </pc:picChg>
        <pc:picChg chg="del">
          <ac:chgData name="GIFFARD, Arnaud" userId="067366fb-a0b5-4bcb-a523-9086100f3bf9" providerId="ADAL" clId="{16621C3C-4D7D-4CEF-B7A0-0F19416614E3}" dt="2021-12-31T13:31:48.039" v="1617" actId="478"/>
          <ac:picMkLst>
            <pc:docMk/>
            <pc:sldMk cId="3445775416" sldId="2076138059"/>
            <ac:picMk id="116" creationId="{1C9309C9-3337-456D-8339-7D9286AAD2A2}"/>
          </ac:picMkLst>
        </pc:picChg>
        <pc:picChg chg="add del mod">
          <ac:chgData name="GIFFARD, Arnaud" userId="067366fb-a0b5-4bcb-a523-9086100f3bf9" providerId="ADAL" clId="{16621C3C-4D7D-4CEF-B7A0-0F19416614E3}" dt="2021-12-31T14:00:26.306" v="1856" actId="478"/>
          <ac:picMkLst>
            <pc:docMk/>
            <pc:sldMk cId="3445775416" sldId="2076138059"/>
            <ac:picMk id="122" creationId="{E31EB106-92A3-4AE1-A8C9-9EC56B62660B}"/>
          </ac:picMkLst>
        </pc:picChg>
        <pc:picChg chg="add mod">
          <ac:chgData name="GIFFARD, Arnaud" userId="067366fb-a0b5-4bcb-a523-9086100f3bf9" providerId="ADAL" clId="{16621C3C-4D7D-4CEF-B7A0-0F19416614E3}" dt="2021-12-31T14:00:58.633" v="1885" actId="207"/>
          <ac:picMkLst>
            <pc:docMk/>
            <pc:sldMk cId="3445775416" sldId="2076138059"/>
            <ac:picMk id="123" creationId="{85034E0F-63BE-4BF9-BD2E-FC8A4084B339}"/>
          </ac:picMkLst>
        </pc:picChg>
        <pc:picChg chg="add del mod">
          <ac:chgData name="GIFFARD, Arnaud" userId="067366fb-a0b5-4bcb-a523-9086100f3bf9" providerId="ADAL" clId="{16621C3C-4D7D-4CEF-B7A0-0F19416614E3}" dt="2022-01-04T08:09:20.759" v="3087" actId="478"/>
          <ac:picMkLst>
            <pc:docMk/>
            <pc:sldMk cId="3445775416" sldId="2076138059"/>
            <ac:picMk id="137" creationId="{E78AF7B6-A634-456B-800B-FA4F3879BBD7}"/>
          </ac:picMkLst>
        </pc:picChg>
        <pc:picChg chg="del">
          <ac:chgData name="GIFFARD, Arnaud" userId="067366fb-a0b5-4bcb-a523-9086100f3bf9" providerId="ADAL" clId="{16621C3C-4D7D-4CEF-B7A0-0F19416614E3}" dt="2021-12-31T13:31:48.039" v="1617" actId="478"/>
          <ac:picMkLst>
            <pc:docMk/>
            <pc:sldMk cId="3445775416" sldId="2076138059"/>
            <ac:picMk id="146" creationId="{72486BAD-8F95-40EA-B7DB-5D7863BACE2F}"/>
          </ac:picMkLst>
        </pc:picChg>
        <pc:picChg chg="del">
          <ac:chgData name="GIFFARD, Arnaud" userId="067366fb-a0b5-4bcb-a523-9086100f3bf9" providerId="ADAL" clId="{16621C3C-4D7D-4CEF-B7A0-0F19416614E3}" dt="2021-12-31T13:31:48.039" v="1617" actId="478"/>
          <ac:picMkLst>
            <pc:docMk/>
            <pc:sldMk cId="3445775416" sldId="2076138059"/>
            <ac:picMk id="164" creationId="{072B1292-7A5E-448C-9160-8A284FC7DB93}"/>
          </ac:picMkLst>
        </pc:picChg>
        <pc:picChg chg="del">
          <ac:chgData name="GIFFARD, Arnaud" userId="067366fb-a0b5-4bcb-a523-9086100f3bf9" providerId="ADAL" clId="{16621C3C-4D7D-4CEF-B7A0-0F19416614E3}" dt="2021-12-31T13:31:48.039" v="1617" actId="478"/>
          <ac:picMkLst>
            <pc:docMk/>
            <pc:sldMk cId="3445775416" sldId="2076138059"/>
            <ac:picMk id="167" creationId="{060252CF-2152-47E4-B615-4BEF9F79E4F4}"/>
          </ac:picMkLst>
        </pc:picChg>
        <pc:picChg chg="del">
          <ac:chgData name="GIFFARD, Arnaud" userId="067366fb-a0b5-4bcb-a523-9086100f3bf9" providerId="ADAL" clId="{16621C3C-4D7D-4CEF-B7A0-0F19416614E3}" dt="2021-12-31T13:31:48.039" v="1617" actId="478"/>
          <ac:picMkLst>
            <pc:docMk/>
            <pc:sldMk cId="3445775416" sldId="2076138059"/>
            <ac:picMk id="168" creationId="{455DA205-F90E-4923-B5D0-86C6E7C6BE8D}"/>
          </ac:picMkLst>
        </pc:picChg>
        <pc:picChg chg="del">
          <ac:chgData name="GIFFARD, Arnaud" userId="067366fb-a0b5-4bcb-a523-9086100f3bf9" providerId="ADAL" clId="{16621C3C-4D7D-4CEF-B7A0-0F19416614E3}" dt="2021-12-31T13:31:48.039" v="1617" actId="478"/>
          <ac:picMkLst>
            <pc:docMk/>
            <pc:sldMk cId="3445775416" sldId="2076138059"/>
            <ac:picMk id="169" creationId="{61045A7D-7453-4077-A6B5-45DD5F7DEE82}"/>
          </ac:picMkLst>
        </pc:picChg>
        <pc:picChg chg="del">
          <ac:chgData name="GIFFARD, Arnaud" userId="067366fb-a0b5-4bcb-a523-9086100f3bf9" providerId="ADAL" clId="{16621C3C-4D7D-4CEF-B7A0-0F19416614E3}" dt="2021-12-31T13:31:48.039" v="1617" actId="478"/>
          <ac:picMkLst>
            <pc:docMk/>
            <pc:sldMk cId="3445775416" sldId="2076138059"/>
            <ac:picMk id="170" creationId="{CC3B5F05-D110-47EC-A60A-C68B68F98140}"/>
          </ac:picMkLst>
        </pc:picChg>
        <pc:picChg chg="del">
          <ac:chgData name="GIFFARD, Arnaud" userId="067366fb-a0b5-4bcb-a523-9086100f3bf9" providerId="ADAL" clId="{16621C3C-4D7D-4CEF-B7A0-0F19416614E3}" dt="2021-12-31T13:31:48.039" v="1617" actId="478"/>
          <ac:picMkLst>
            <pc:docMk/>
            <pc:sldMk cId="3445775416" sldId="2076138059"/>
            <ac:picMk id="181" creationId="{A08DBDAC-2A57-4BDF-B239-8CF1F3AC4344}"/>
          </ac:picMkLst>
        </pc:picChg>
        <pc:picChg chg="del">
          <ac:chgData name="GIFFARD, Arnaud" userId="067366fb-a0b5-4bcb-a523-9086100f3bf9" providerId="ADAL" clId="{16621C3C-4D7D-4CEF-B7A0-0F19416614E3}" dt="2021-12-31T13:31:48.039" v="1617" actId="478"/>
          <ac:picMkLst>
            <pc:docMk/>
            <pc:sldMk cId="3445775416" sldId="2076138059"/>
            <ac:picMk id="188" creationId="{9CE34919-D70E-4CF3-9133-BD1BA94E1025}"/>
          </ac:picMkLst>
        </pc:picChg>
        <pc:picChg chg="del">
          <ac:chgData name="GIFFARD, Arnaud" userId="067366fb-a0b5-4bcb-a523-9086100f3bf9" providerId="ADAL" clId="{16621C3C-4D7D-4CEF-B7A0-0F19416614E3}" dt="2021-12-31T13:31:48.039" v="1617" actId="478"/>
          <ac:picMkLst>
            <pc:docMk/>
            <pc:sldMk cId="3445775416" sldId="2076138059"/>
            <ac:picMk id="189" creationId="{51BE07DC-AF3F-4F4A-AC11-5F9CF3B97BF7}"/>
          </ac:picMkLst>
        </pc:picChg>
        <pc:picChg chg="del">
          <ac:chgData name="GIFFARD, Arnaud" userId="067366fb-a0b5-4bcb-a523-9086100f3bf9" providerId="ADAL" clId="{16621C3C-4D7D-4CEF-B7A0-0F19416614E3}" dt="2021-12-31T13:31:48.039" v="1617" actId="478"/>
          <ac:picMkLst>
            <pc:docMk/>
            <pc:sldMk cId="3445775416" sldId="2076138059"/>
            <ac:picMk id="190" creationId="{61256DC0-1E52-4CED-8FE5-639FD9A9593D}"/>
          </ac:picMkLst>
        </pc:picChg>
        <pc:picChg chg="del">
          <ac:chgData name="GIFFARD, Arnaud" userId="067366fb-a0b5-4bcb-a523-9086100f3bf9" providerId="ADAL" clId="{16621C3C-4D7D-4CEF-B7A0-0F19416614E3}" dt="2021-12-31T13:31:48.039" v="1617" actId="478"/>
          <ac:picMkLst>
            <pc:docMk/>
            <pc:sldMk cId="3445775416" sldId="2076138059"/>
            <ac:picMk id="196" creationId="{304901FB-5BE6-469E-A1D8-68AF23D9D0E0}"/>
          </ac:picMkLst>
        </pc:picChg>
        <pc:picChg chg="del">
          <ac:chgData name="GIFFARD, Arnaud" userId="067366fb-a0b5-4bcb-a523-9086100f3bf9" providerId="ADAL" clId="{16621C3C-4D7D-4CEF-B7A0-0F19416614E3}" dt="2021-12-31T13:31:48.039" v="1617" actId="478"/>
          <ac:picMkLst>
            <pc:docMk/>
            <pc:sldMk cId="3445775416" sldId="2076138059"/>
            <ac:picMk id="202" creationId="{6EABC584-319D-4E11-8DCA-9B1D3ACF36E5}"/>
          </ac:picMkLst>
        </pc:picChg>
        <pc:picChg chg="del">
          <ac:chgData name="GIFFARD, Arnaud" userId="067366fb-a0b5-4bcb-a523-9086100f3bf9" providerId="ADAL" clId="{16621C3C-4D7D-4CEF-B7A0-0F19416614E3}" dt="2021-12-31T13:31:48.039" v="1617" actId="478"/>
          <ac:picMkLst>
            <pc:docMk/>
            <pc:sldMk cId="3445775416" sldId="2076138059"/>
            <ac:picMk id="203" creationId="{132299F4-EDDB-4B53-B689-DA1D3A60AAF5}"/>
          </ac:picMkLst>
        </pc:picChg>
        <pc:picChg chg="del">
          <ac:chgData name="GIFFARD, Arnaud" userId="067366fb-a0b5-4bcb-a523-9086100f3bf9" providerId="ADAL" clId="{16621C3C-4D7D-4CEF-B7A0-0F19416614E3}" dt="2021-12-31T13:31:48.039" v="1617" actId="478"/>
          <ac:picMkLst>
            <pc:docMk/>
            <pc:sldMk cId="3445775416" sldId="2076138059"/>
            <ac:picMk id="204" creationId="{57E6D418-2D84-4362-8622-BA6D99AC13C8}"/>
          </ac:picMkLst>
        </pc:picChg>
        <pc:picChg chg="del">
          <ac:chgData name="GIFFARD, Arnaud" userId="067366fb-a0b5-4bcb-a523-9086100f3bf9" providerId="ADAL" clId="{16621C3C-4D7D-4CEF-B7A0-0F19416614E3}" dt="2021-12-31T13:31:48.039" v="1617" actId="478"/>
          <ac:picMkLst>
            <pc:docMk/>
            <pc:sldMk cId="3445775416" sldId="2076138059"/>
            <ac:picMk id="205" creationId="{C152F4B7-93A0-4015-8FB2-1F6B0D31315F}"/>
          </ac:picMkLst>
        </pc:picChg>
        <pc:picChg chg="del">
          <ac:chgData name="GIFFARD, Arnaud" userId="067366fb-a0b5-4bcb-a523-9086100f3bf9" providerId="ADAL" clId="{16621C3C-4D7D-4CEF-B7A0-0F19416614E3}" dt="2021-12-31T13:31:48.039" v="1617" actId="478"/>
          <ac:picMkLst>
            <pc:docMk/>
            <pc:sldMk cId="3445775416" sldId="2076138059"/>
            <ac:picMk id="206" creationId="{3A01C63D-3ADC-4FE4-A1FE-436D5B143A9E}"/>
          </ac:picMkLst>
        </pc:picChg>
        <pc:cxnChg chg="add mod">
          <ac:chgData name="GIFFARD, Arnaud" userId="067366fb-a0b5-4bcb-a523-9086100f3bf9" providerId="ADAL" clId="{16621C3C-4D7D-4CEF-B7A0-0F19416614E3}" dt="2021-12-31T13:58:52.740" v="1792" actId="1076"/>
          <ac:cxnSpMkLst>
            <pc:docMk/>
            <pc:sldMk cId="3445775416" sldId="2076138059"/>
            <ac:cxnSpMk id="9" creationId="{40FE14E4-035B-4EAA-927D-8BB34320286E}"/>
          </ac:cxnSpMkLst>
        </pc:cxnChg>
        <pc:cxnChg chg="add mod">
          <ac:chgData name="GIFFARD, Arnaud" userId="067366fb-a0b5-4bcb-a523-9086100f3bf9" providerId="ADAL" clId="{16621C3C-4D7D-4CEF-B7A0-0F19416614E3}" dt="2021-12-31T14:00:54.127" v="1884" actId="208"/>
          <ac:cxnSpMkLst>
            <pc:docMk/>
            <pc:sldMk cId="3445775416" sldId="2076138059"/>
            <ac:cxnSpMk id="118" creationId="{1BD724F3-2894-4355-A686-E68960BD6CD0}"/>
          </ac:cxnSpMkLst>
        </pc:cxnChg>
        <pc:cxnChg chg="add mod">
          <ac:chgData name="GIFFARD, Arnaud" userId="067366fb-a0b5-4bcb-a523-9086100f3bf9" providerId="ADAL" clId="{16621C3C-4D7D-4CEF-B7A0-0F19416614E3}" dt="2021-12-31T14:03:41.098" v="1922" actId="14100"/>
          <ac:cxnSpMkLst>
            <pc:docMk/>
            <pc:sldMk cId="3445775416" sldId="2076138059"/>
            <ac:cxnSpMk id="126" creationId="{8345D5A8-CBFA-43B6-A4DF-AFC011DBB4EF}"/>
          </ac:cxnSpMkLst>
        </pc:cxnChg>
        <pc:cxnChg chg="add del mod">
          <ac:chgData name="GIFFARD, Arnaud" userId="067366fb-a0b5-4bcb-a523-9086100f3bf9" providerId="ADAL" clId="{16621C3C-4D7D-4CEF-B7A0-0F19416614E3}" dt="2021-12-31T14:01:59.797" v="1895" actId="478"/>
          <ac:cxnSpMkLst>
            <pc:docMk/>
            <pc:sldMk cId="3445775416" sldId="2076138059"/>
            <ac:cxnSpMk id="127" creationId="{DF45299C-96D2-4EB4-AEEB-CCDA695A4D23}"/>
          </ac:cxnSpMkLst>
        </pc:cxnChg>
        <pc:cxnChg chg="del">
          <ac:chgData name="GIFFARD, Arnaud" userId="067366fb-a0b5-4bcb-a523-9086100f3bf9" providerId="ADAL" clId="{16621C3C-4D7D-4CEF-B7A0-0F19416614E3}" dt="2021-12-31T13:31:48.039" v="1617" actId="478"/>
          <ac:cxnSpMkLst>
            <pc:docMk/>
            <pc:sldMk cId="3445775416" sldId="2076138059"/>
            <ac:cxnSpMk id="134" creationId="{9645DFAA-42D7-4746-A861-D60CB481FF5B}"/>
          </ac:cxnSpMkLst>
        </pc:cxnChg>
        <pc:cxnChg chg="del">
          <ac:chgData name="GIFFARD, Arnaud" userId="067366fb-a0b5-4bcb-a523-9086100f3bf9" providerId="ADAL" clId="{16621C3C-4D7D-4CEF-B7A0-0F19416614E3}" dt="2021-12-31T13:31:48.039" v="1617" actId="478"/>
          <ac:cxnSpMkLst>
            <pc:docMk/>
            <pc:sldMk cId="3445775416" sldId="2076138059"/>
            <ac:cxnSpMk id="138" creationId="{BD795DA9-9487-47D2-AE90-F3AAE871F6CF}"/>
          </ac:cxnSpMkLst>
        </pc:cxnChg>
        <pc:cxnChg chg="add mod">
          <ac:chgData name="GIFFARD, Arnaud" userId="067366fb-a0b5-4bcb-a523-9086100f3bf9" providerId="ADAL" clId="{16621C3C-4D7D-4CEF-B7A0-0F19416614E3}" dt="2021-12-31T14:03:37.601" v="1921" actId="1036"/>
          <ac:cxnSpMkLst>
            <pc:docMk/>
            <pc:sldMk cId="3445775416" sldId="2076138059"/>
            <ac:cxnSpMk id="139" creationId="{4AE44E9A-B7E0-4DAB-AE32-61B0C15D2C9D}"/>
          </ac:cxnSpMkLst>
        </pc:cxnChg>
        <pc:cxnChg chg="del">
          <ac:chgData name="GIFFARD, Arnaud" userId="067366fb-a0b5-4bcb-a523-9086100f3bf9" providerId="ADAL" clId="{16621C3C-4D7D-4CEF-B7A0-0F19416614E3}" dt="2021-12-31T13:31:48.039" v="1617" actId="478"/>
          <ac:cxnSpMkLst>
            <pc:docMk/>
            <pc:sldMk cId="3445775416" sldId="2076138059"/>
            <ac:cxnSpMk id="147" creationId="{89233F77-BC74-4C7F-A189-8EE02D531E54}"/>
          </ac:cxnSpMkLst>
        </pc:cxnChg>
        <pc:cxnChg chg="del">
          <ac:chgData name="GIFFARD, Arnaud" userId="067366fb-a0b5-4bcb-a523-9086100f3bf9" providerId="ADAL" clId="{16621C3C-4D7D-4CEF-B7A0-0F19416614E3}" dt="2021-12-31T13:31:48.039" v="1617" actId="478"/>
          <ac:cxnSpMkLst>
            <pc:docMk/>
            <pc:sldMk cId="3445775416" sldId="2076138059"/>
            <ac:cxnSpMk id="149" creationId="{E7BFF466-6338-4627-B0F5-2ED119AE288C}"/>
          </ac:cxnSpMkLst>
        </pc:cxnChg>
        <pc:cxnChg chg="del">
          <ac:chgData name="GIFFARD, Arnaud" userId="067366fb-a0b5-4bcb-a523-9086100f3bf9" providerId="ADAL" clId="{16621C3C-4D7D-4CEF-B7A0-0F19416614E3}" dt="2021-12-31T13:31:48.039" v="1617" actId="478"/>
          <ac:cxnSpMkLst>
            <pc:docMk/>
            <pc:sldMk cId="3445775416" sldId="2076138059"/>
            <ac:cxnSpMk id="150" creationId="{6B89BA70-5413-473F-83E0-C4136597772A}"/>
          </ac:cxnSpMkLst>
        </pc:cxnChg>
        <pc:cxnChg chg="add del mod">
          <ac:chgData name="GIFFARD, Arnaud" userId="067366fb-a0b5-4bcb-a523-9086100f3bf9" providerId="ADAL" clId="{16621C3C-4D7D-4CEF-B7A0-0F19416614E3}" dt="2022-01-04T08:09:21.714" v="3088" actId="478"/>
          <ac:cxnSpMkLst>
            <pc:docMk/>
            <pc:sldMk cId="3445775416" sldId="2076138059"/>
            <ac:cxnSpMk id="152" creationId="{523E5572-0600-484C-908F-E42495C35230}"/>
          </ac:cxnSpMkLst>
        </pc:cxnChg>
        <pc:cxnChg chg="add mod">
          <ac:chgData name="GIFFARD, Arnaud" userId="067366fb-a0b5-4bcb-a523-9086100f3bf9" providerId="ADAL" clId="{16621C3C-4D7D-4CEF-B7A0-0F19416614E3}" dt="2021-12-31T14:03:37.601" v="1921" actId="1036"/>
          <ac:cxnSpMkLst>
            <pc:docMk/>
            <pc:sldMk cId="3445775416" sldId="2076138059"/>
            <ac:cxnSpMk id="153" creationId="{49F69C3A-7C35-435F-A5F8-884D42B30790}"/>
          </ac:cxnSpMkLst>
        </pc:cxnChg>
        <pc:cxnChg chg="del">
          <ac:chgData name="GIFFARD, Arnaud" userId="067366fb-a0b5-4bcb-a523-9086100f3bf9" providerId="ADAL" clId="{16621C3C-4D7D-4CEF-B7A0-0F19416614E3}" dt="2021-12-31T13:31:48.039" v="1617" actId="478"/>
          <ac:cxnSpMkLst>
            <pc:docMk/>
            <pc:sldMk cId="3445775416" sldId="2076138059"/>
            <ac:cxnSpMk id="166" creationId="{CDEFB0D5-3BE7-4815-9BB3-B18764F72891}"/>
          </ac:cxnSpMkLst>
        </pc:cxnChg>
        <pc:cxnChg chg="del">
          <ac:chgData name="GIFFARD, Arnaud" userId="067366fb-a0b5-4bcb-a523-9086100f3bf9" providerId="ADAL" clId="{16621C3C-4D7D-4CEF-B7A0-0F19416614E3}" dt="2021-12-31T13:31:48.039" v="1617" actId="478"/>
          <ac:cxnSpMkLst>
            <pc:docMk/>
            <pc:sldMk cId="3445775416" sldId="2076138059"/>
            <ac:cxnSpMk id="171" creationId="{AF69924D-EFA1-4DF0-A2B9-9E2D162510E8}"/>
          </ac:cxnSpMkLst>
        </pc:cxnChg>
        <pc:cxnChg chg="del">
          <ac:chgData name="GIFFARD, Arnaud" userId="067366fb-a0b5-4bcb-a523-9086100f3bf9" providerId="ADAL" clId="{16621C3C-4D7D-4CEF-B7A0-0F19416614E3}" dt="2021-12-31T13:31:48.039" v="1617" actId="478"/>
          <ac:cxnSpMkLst>
            <pc:docMk/>
            <pc:sldMk cId="3445775416" sldId="2076138059"/>
            <ac:cxnSpMk id="172" creationId="{FC63DBFC-91CC-42B9-A797-DEC771E98860}"/>
          </ac:cxnSpMkLst>
        </pc:cxnChg>
        <pc:cxnChg chg="del">
          <ac:chgData name="GIFFARD, Arnaud" userId="067366fb-a0b5-4bcb-a523-9086100f3bf9" providerId="ADAL" clId="{16621C3C-4D7D-4CEF-B7A0-0F19416614E3}" dt="2021-12-31T13:31:48.039" v="1617" actId="478"/>
          <ac:cxnSpMkLst>
            <pc:docMk/>
            <pc:sldMk cId="3445775416" sldId="2076138059"/>
            <ac:cxnSpMk id="173" creationId="{92998F5F-3FBC-45D3-AF5A-42D62655C685}"/>
          </ac:cxnSpMkLst>
        </pc:cxnChg>
        <pc:cxnChg chg="del">
          <ac:chgData name="GIFFARD, Arnaud" userId="067366fb-a0b5-4bcb-a523-9086100f3bf9" providerId="ADAL" clId="{16621C3C-4D7D-4CEF-B7A0-0F19416614E3}" dt="2021-12-31T13:31:48.039" v="1617" actId="478"/>
          <ac:cxnSpMkLst>
            <pc:docMk/>
            <pc:sldMk cId="3445775416" sldId="2076138059"/>
            <ac:cxnSpMk id="177" creationId="{C02FD1E1-F8C5-40C0-92A5-87C1425DDA30}"/>
          </ac:cxnSpMkLst>
        </pc:cxnChg>
        <pc:cxnChg chg="del">
          <ac:chgData name="GIFFARD, Arnaud" userId="067366fb-a0b5-4bcb-a523-9086100f3bf9" providerId="ADAL" clId="{16621C3C-4D7D-4CEF-B7A0-0F19416614E3}" dt="2021-12-31T13:31:48.039" v="1617" actId="478"/>
          <ac:cxnSpMkLst>
            <pc:docMk/>
            <pc:sldMk cId="3445775416" sldId="2076138059"/>
            <ac:cxnSpMk id="178" creationId="{05BAF686-AF9D-4146-9826-49020A970CC4}"/>
          </ac:cxnSpMkLst>
        </pc:cxnChg>
        <pc:cxnChg chg="del">
          <ac:chgData name="GIFFARD, Arnaud" userId="067366fb-a0b5-4bcb-a523-9086100f3bf9" providerId="ADAL" clId="{16621C3C-4D7D-4CEF-B7A0-0F19416614E3}" dt="2021-12-31T13:31:48.039" v="1617" actId="478"/>
          <ac:cxnSpMkLst>
            <pc:docMk/>
            <pc:sldMk cId="3445775416" sldId="2076138059"/>
            <ac:cxnSpMk id="180" creationId="{80BAE5C4-BE73-40F0-9E57-4464E4E54584}"/>
          </ac:cxnSpMkLst>
        </pc:cxnChg>
        <pc:cxnChg chg="del">
          <ac:chgData name="GIFFARD, Arnaud" userId="067366fb-a0b5-4bcb-a523-9086100f3bf9" providerId="ADAL" clId="{16621C3C-4D7D-4CEF-B7A0-0F19416614E3}" dt="2021-12-31T13:31:48.039" v="1617" actId="478"/>
          <ac:cxnSpMkLst>
            <pc:docMk/>
            <pc:sldMk cId="3445775416" sldId="2076138059"/>
            <ac:cxnSpMk id="208" creationId="{7D2A5677-C9F1-4763-A511-5A7DBBD58937}"/>
          </ac:cxnSpMkLst>
        </pc:cxnChg>
        <pc:cxnChg chg="del">
          <ac:chgData name="GIFFARD, Arnaud" userId="067366fb-a0b5-4bcb-a523-9086100f3bf9" providerId="ADAL" clId="{16621C3C-4D7D-4CEF-B7A0-0F19416614E3}" dt="2021-12-31T13:31:48.039" v="1617" actId="478"/>
          <ac:cxnSpMkLst>
            <pc:docMk/>
            <pc:sldMk cId="3445775416" sldId="2076138059"/>
            <ac:cxnSpMk id="209" creationId="{21D7B364-BF68-4A75-85E7-E0DE77C7C1A8}"/>
          </ac:cxnSpMkLst>
        </pc:cxnChg>
        <pc:cxnChg chg="del">
          <ac:chgData name="GIFFARD, Arnaud" userId="067366fb-a0b5-4bcb-a523-9086100f3bf9" providerId="ADAL" clId="{16621C3C-4D7D-4CEF-B7A0-0F19416614E3}" dt="2021-12-31T13:31:48.039" v="1617" actId="478"/>
          <ac:cxnSpMkLst>
            <pc:docMk/>
            <pc:sldMk cId="3445775416" sldId="2076138059"/>
            <ac:cxnSpMk id="212" creationId="{116F2B30-67E5-47B8-8441-1787CFFA02A1}"/>
          </ac:cxnSpMkLst>
        </pc:cxnChg>
        <pc:cxnChg chg="del">
          <ac:chgData name="GIFFARD, Arnaud" userId="067366fb-a0b5-4bcb-a523-9086100f3bf9" providerId="ADAL" clId="{16621C3C-4D7D-4CEF-B7A0-0F19416614E3}" dt="2021-12-31T13:31:48.039" v="1617" actId="478"/>
          <ac:cxnSpMkLst>
            <pc:docMk/>
            <pc:sldMk cId="3445775416" sldId="2076138059"/>
            <ac:cxnSpMk id="213" creationId="{386A20CB-197A-482F-ACF6-599E56D326B9}"/>
          </ac:cxnSpMkLst>
        </pc:cxnChg>
        <pc:cxnChg chg="del">
          <ac:chgData name="GIFFARD, Arnaud" userId="067366fb-a0b5-4bcb-a523-9086100f3bf9" providerId="ADAL" clId="{16621C3C-4D7D-4CEF-B7A0-0F19416614E3}" dt="2021-12-31T13:31:48.039" v="1617" actId="478"/>
          <ac:cxnSpMkLst>
            <pc:docMk/>
            <pc:sldMk cId="3445775416" sldId="2076138059"/>
            <ac:cxnSpMk id="214" creationId="{87353E02-A542-41CC-A16C-5A6D56E51152}"/>
          </ac:cxnSpMkLst>
        </pc:cxnChg>
      </pc:sldChg>
      <pc:sldChg chg="addSp delSp modSp add mod modShow modNotesTx">
        <pc:chgData name="GIFFARD, Arnaud" userId="067366fb-a0b5-4bcb-a523-9086100f3bf9" providerId="ADAL" clId="{16621C3C-4D7D-4CEF-B7A0-0F19416614E3}" dt="2022-01-04T12:48:45.124" v="4720" actId="20577"/>
        <pc:sldMkLst>
          <pc:docMk/>
          <pc:sldMk cId="3623337184" sldId="2076138060"/>
        </pc:sldMkLst>
        <pc:spChg chg="del">
          <ac:chgData name="GIFFARD, Arnaud" userId="067366fb-a0b5-4bcb-a523-9086100f3bf9" providerId="ADAL" clId="{16621C3C-4D7D-4CEF-B7A0-0F19416614E3}" dt="2021-12-31T14:49:47.765" v="2249" actId="478"/>
          <ac:spMkLst>
            <pc:docMk/>
            <pc:sldMk cId="3623337184" sldId="2076138060"/>
            <ac:spMk id="3" creationId="{FD9797E6-118B-4466-90DC-E663158FF5BC}"/>
          </ac:spMkLst>
        </pc:spChg>
        <pc:spChg chg="del">
          <ac:chgData name="GIFFARD, Arnaud" userId="067366fb-a0b5-4bcb-a523-9086100f3bf9" providerId="ADAL" clId="{16621C3C-4D7D-4CEF-B7A0-0F19416614E3}" dt="2021-12-31T14:49:47.765" v="2249" actId="478"/>
          <ac:spMkLst>
            <pc:docMk/>
            <pc:sldMk cId="3623337184" sldId="2076138060"/>
            <ac:spMk id="4" creationId="{D785AB91-D37C-46EB-8D79-067C50075DC6}"/>
          </ac:spMkLst>
        </pc:spChg>
        <pc:spChg chg="del">
          <ac:chgData name="GIFFARD, Arnaud" userId="067366fb-a0b5-4bcb-a523-9086100f3bf9" providerId="ADAL" clId="{16621C3C-4D7D-4CEF-B7A0-0F19416614E3}" dt="2021-12-31T14:49:47.765" v="2249" actId="478"/>
          <ac:spMkLst>
            <pc:docMk/>
            <pc:sldMk cId="3623337184" sldId="2076138060"/>
            <ac:spMk id="5" creationId="{EED39B41-00A3-4561-9ABF-84D45F807811}"/>
          </ac:spMkLst>
        </pc:spChg>
        <pc:spChg chg="add mod">
          <ac:chgData name="GIFFARD, Arnaud" userId="067366fb-a0b5-4bcb-a523-9086100f3bf9" providerId="ADAL" clId="{16621C3C-4D7D-4CEF-B7A0-0F19416614E3}" dt="2021-12-31T15:09:00.488" v="3046" actId="20577"/>
          <ac:spMkLst>
            <pc:docMk/>
            <pc:sldMk cId="3623337184" sldId="2076138060"/>
            <ac:spMk id="6" creationId="{9146034C-853F-48D9-B736-66C7FC82FCFA}"/>
          </ac:spMkLst>
        </pc:spChg>
        <pc:spChg chg="del">
          <ac:chgData name="GIFFARD, Arnaud" userId="067366fb-a0b5-4bcb-a523-9086100f3bf9" providerId="ADAL" clId="{16621C3C-4D7D-4CEF-B7A0-0F19416614E3}" dt="2021-12-31T14:49:47.765" v="2249" actId="478"/>
          <ac:spMkLst>
            <pc:docMk/>
            <pc:sldMk cId="3623337184" sldId="2076138060"/>
            <ac:spMk id="100" creationId="{3BA5227A-0962-4E9F-907A-8D9F1AEDA11D}"/>
          </ac:spMkLst>
        </pc:spChg>
        <pc:spChg chg="del">
          <ac:chgData name="GIFFARD, Arnaud" userId="067366fb-a0b5-4bcb-a523-9086100f3bf9" providerId="ADAL" clId="{16621C3C-4D7D-4CEF-B7A0-0F19416614E3}" dt="2021-12-31T14:49:47.765" v="2249" actId="478"/>
          <ac:spMkLst>
            <pc:docMk/>
            <pc:sldMk cId="3623337184" sldId="2076138060"/>
            <ac:spMk id="104" creationId="{6A4FCDF8-D27C-4AA4-9104-673764830516}"/>
          </ac:spMkLst>
        </pc:spChg>
        <pc:spChg chg="del">
          <ac:chgData name="GIFFARD, Arnaud" userId="067366fb-a0b5-4bcb-a523-9086100f3bf9" providerId="ADAL" clId="{16621C3C-4D7D-4CEF-B7A0-0F19416614E3}" dt="2021-12-31T14:49:47.765" v="2249" actId="478"/>
          <ac:spMkLst>
            <pc:docMk/>
            <pc:sldMk cId="3623337184" sldId="2076138060"/>
            <ac:spMk id="111" creationId="{8D9C0EAB-168D-415E-A3BC-1DB83ECD9E43}"/>
          </ac:spMkLst>
        </pc:spChg>
        <pc:spChg chg="del">
          <ac:chgData name="GIFFARD, Arnaud" userId="067366fb-a0b5-4bcb-a523-9086100f3bf9" providerId="ADAL" clId="{16621C3C-4D7D-4CEF-B7A0-0F19416614E3}" dt="2021-12-31T14:49:47.765" v="2249" actId="478"/>
          <ac:spMkLst>
            <pc:docMk/>
            <pc:sldMk cId="3623337184" sldId="2076138060"/>
            <ac:spMk id="120" creationId="{B8F6FB4A-1E56-4B1A-AB74-9842350A8777}"/>
          </ac:spMkLst>
        </pc:spChg>
        <pc:spChg chg="del">
          <ac:chgData name="GIFFARD, Arnaud" userId="067366fb-a0b5-4bcb-a523-9086100f3bf9" providerId="ADAL" clId="{16621C3C-4D7D-4CEF-B7A0-0F19416614E3}" dt="2021-12-31T14:49:47.765" v="2249" actId="478"/>
          <ac:spMkLst>
            <pc:docMk/>
            <pc:sldMk cId="3623337184" sldId="2076138060"/>
            <ac:spMk id="121" creationId="{95DBB3B9-65EF-4BA0-B1D9-76940852703F}"/>
          </ac:spMkLst>
        </pc:spChg>
        <pc:spChg chg="del">
          <ac:chgData name="GIFFARD, Arnaud" userId="067366fb-a0b5-4bcb-a523-9086100f3bf9" providerId="ADAL" clId="{16621C3C-4D7D-4CEF-B7A0-0F19416614E3}" dt="2021-12-31T14:49:47.765" v="2249" actId="478"/>
          <ac:spMkLst>
            <pc:docMk/>
            <pc:sldMk cId="3623337184" sldId="2076138060"/>
            <ac:spMk id="128" creationId="{6D349680-A36E-4D67-A5B2-80417D2DBC79}"/>
          </ac:spMkLst>
        </pc:spChg>
        <pc:spChg chg="del">
          <ac:chgData name="GIFFARD, Arnaud" userId="067366fb-a0b5-4bcb-a523-9086100f3bf9" providerId="ADAL" clId="{16621C3C-4D7D-4CEF-B7A0-0F19416614E3}" dt="2021-12-31T14:49:47.765" v="2249" actId="478"/>
          <ac:spMkLst>
            <pc:docMk/>
            <pc:sldMk cId="3623337184" sldId="2076138060"/>
            <ac:spMk id="154" creationId="{D8165F77-98BC-4458-A37C-D757226FE843}"/>
          </ac:spMkLst>
        </pc:spChg>
        <pc:spChg chg="del">
          <ac:chgData name="GIFFARD, Arnaud" userId="067366fb-a0b5-4bcb-a523-9086100f3bf9" providerId="ADAL" clId="{16621C3C-4D7D-4CEF-B7A0-0F19416614E3}" dt="2021-12-31T14:49:47.765" v="2249" actId="478"/>
          <ac:spMkLst>
            <pc:docMk/>
            <pc:sldMk cId="3623337184" sldId="2076138060"/>
            <ac:spMk id="157" creationId="{8F5B3F4D-8E61-491C-9CE1-F4D642F34C18}"/>
          </ac:spMkLst>
        </pc:spChg>
        <pc:spChg chg="del">
          <ac:chgData name="GIFFARD, Arnaud" userId="067366fb-a0b5-4bcb-a523-9086100f3bf9" providerId="ADAL" clId="{16621C3C-4D7D-4CEF-B7A0-0F19416614E3}" dt="2021-12-31T14:49:47.765" v="2249" actId="478"/>
          <ac:spMkLst>
            <pc:docMk/>
            <pc:sldMk cId="3623337184" sldId="2076138060"/>
            <ac:spMk id="158" creationId="{CFFA13AA-BB95-4A98-A88F-0AE2BB7D9374}"/>
          </ac:spMkLst>
        </pc:spChg>
        <pc:spChg chg="del">
          <ac:chgData name="GIFFARD, Arnaud" userId="067366fb-a0b5-4bcb-a523-9086100f3bf9" providerId="ADAL" clId="{16621C3C-4D7D-4CEF-B7A0-0F19416614E3}" dt="2021-12-31T14:49:47.765" v="2249" actId="478"/>
          <ac:spMkLst>
            <pc:docMk/>
            <pc:sldMk cId="3623337184" sldId="2076138060"/>
            <ac:spMk id="160" creationId="{FA5231D2-27EF-459B-B81C-9B8E98B94325}"/>
          </ac:spMkLst>
        </pc:spChg>
        <pc:spChg chg="mod">
          <ac:chgData name="GIFFARD, Arnaud" userId="067366fb-a0b5-4bcb-a523-9086100f3bf9" providerId="ADAL" clId="{16621C3C-4D7D-4CEF-B7A0-0F19416614E3}" dt="2021-12-31T14:50:40.988" v="2258" actId="20577"/>
          <ac:spMkLst>
            <pc:docMk/>
            <pc:sldMk cId="3623337184" sldId="2076138060"/>
            <ac:spMk id="270" creationId="{00000000-0000-0000-0000-000000000000}"/>
          </ac:spMkLst>
        </pc:spChg>
        <pc:graphicFrameChg chg="add mod modGraphic">
          <ac:chgData name="GIFFARD, Arnaud" userId="067366fb-a0b5-4bcb-a523-9086100f3bf9" providerId="ADAL" clId="{16621C3C-4D7D-4CEF-B7A0-0F19416614E3}" dt="2021-12-31T15:16:46.493" v="3053" actId="20577"/>
          <ac:graphicFrameMkLst>
            <pc:docMk/>
            <pc:sldMk cId="3623337184" sldId="2076138060"/>
            <ac:graphicFrameMk id="2" creationId="{652629BC-8871-42B0-B502-2089349DB688}"/>
          </ac:graphicFrameMkLst>
        </pc:graphicFrameChg>
        <pc:picChg chg="del">
          <ac:chgData name="GIFFARD, Arnaud" userId="067366fb-a0b5-4bcb-a523-9086100f3bf9" providerId="ADAL" clId="{16621C3C-4D7D-4CEF-B7A0-0F19416614E3}" dt="2021-12-31T14:49:47.765" v="2249" actId="478"/>
          <ac:picMkLst>
            <pc:docMk/>
            <pc:sldMk cId="3623337184" sldId="2076138060"/>
            <ac:picMk id="7" creationId="{E9A7B1B5-D248-4DF9-9452-8762539ECFCB}"/>
          </ac:picMkLst>
        </pc:picChg>
        <pc:picChg chg="del">
          <ac:chgData name="GIFFARD, Arnaud" userId="067366fb-a0b5-4bcb-a523-9086100f3bf9" providerId="ADAL" clId="{16621C3C-4D7D-4CEF-B7A0-0F19416614E3}" dt="2021-12-31T14:49:47.765" v="2249" actId="478"/>
          <ac:picMkLst>
            <pc:docMk/>
            <pc:sldMk cId="3623337184" sldId="2076138060"/>
            <ac:picMk id="114" creationId="{6BC7BDB6-22C5-48B1-BDF5-80539A9BF2D2}"/>
          </ac:picMkLst>
        </pc:picChg>
        <pc:picChg chg="del">
          <ac:chgData name="GIFFARD, Arnaud" userId="067366fb-a0b5-4bcb-a523-9086100f3bf9" providerId="ADAL" clId="{16621C3C-4D7D-4CEF-B7A0-0F19416614E3}" dt="2021-12-31T14:49:47.765" v="2249" actId="478"/>
          <ac:picMkLst>
            <pc:docMk/>
            <pc:sldMk cId="3623337184" sldId="2076138060"/>
            <ac:picMk id="123" creationId="{85034E0F-63BE-4BF9-BD2E-FC8A4084B339}"/>
          </ac:picMkLst>
        </pc:picChg>
        <pc:picChg chg="del">
          <ac:chgData name="GIFFARD, Arnaud" userId="067366fb-a0b5-4bcb-a523-9086100f3bf9" providerId="ADAL" clId="{16621C3C-4D7D-4CEF-B7A0-0F19416614E3}" dt="2021-12-31T14:49:47.765" v="2249" actId="478"/>
          <ac:picMkLst>
            <pc:docMk/>
            <pc:sldMk cId="3623337184" sldId="2076138060"/>
            <ac:picMk id="137" creationId="{E78AF7B6-A634-456B-800B-FA4F3879BBD7}"/>
          </ac:picMkLst>
        </pc:picChg>
        <pc:cxnChg chg="del mod">
          <ac:chgData name="GIFFARD, Arnaud" userId="067366fb-a0b5-4bcb-a523-9086100f3bf9" providerId="ADAL" clId="{16621C3C-4D7D-4CEF-B7A0-0F19416614E3}" dt="2021-12-31T14:49:47.765" v="2249" actId="478"/>
          <ac:cxnSpMkLst>
            <pc:docMk/>
            <pc:sldMk cId="3623337184" sldId="2076138060"/>
            <ac:cxnSpMk id="9" creationId="{40FE14E4-035B-4EAA-927D-8BB34320286E}"/>
          </ac:cxnSpMkLst>
        </pc:cxnChg>
        <pc:cxnChg chg="del mod">
          <ac:chgData name="GIFFARD, Arnaud" userId="067366fb-a0b5-4bcb-a523-9086100f3bf9" providerId="ADAL" clId="{16621C3C-4D7D-4CEF-B7A0-0F19416614E3}" dt="2021-12-31T14:49:47.765" v="2249" actId="478"/>
          <ac:cxnSpMkLst>
            <pc:docMk/>
            <pc:sldMk cId="3623337184" sldId="2076138060"/>
            <ac:cxnSpMk id="118" creationId="{1BD724F3-2894-4355-A686-E68960BD6CD0}"/>
          </ac:cxnSpMkLst>
        </pc:cxnChg>
        <pc:cxnChg chg="del mod">
          <ac:chgData name="GIFFARD, Arnaud" userId="067366fb-a0b5-4bcb-a523-9086100f3bf9" providerId="ADAL" clId="{16621C3C-4D7D-4CEF-B7A0-0F19416614E3}" dt="2021-12-31T14:49:47.765" v="2249" actId="478"/>
          <ac:cxnSpMkLst>
            <pc:docMk/>
            <pc:sldMk cId="3623337184" sldId="2076138060"/>
            <ac:cxnSpMk id="126" creationId="{8345D5A8-CBFA-43B6-A4DF-AFC011DBB4EF}"/>
          </ac:cxnSpMkLst>
        </pc:cxnChg>
        <pc:cxnChg chg="del mod">
          <ac:chgData name="GIFFARD, Arnaud" userId="067366fb-a0b5-4bcb-a523-9086100f3bf9" providerId="ADAL" clId="{16621C3C-4D7D-4CEF-B7A0-0F19416614E3}" dt="2021-12-31T14:49:47.765" v="2249" actId="478"/>
          <ac:cxnSpMkLst>
            <pc:docMk/>
            <pc:sldMk cId="3623337184" sldId="2076138060"/>
            <ac:cxnSpMk id="139" creationId="{4AE44E9A-B7E0-4DAB-AE32-61B0C15D2C9D}"/>
          </ac:cxnSpMkLst>
        </pc:cxnChg>
        <pc:cxnChg chg="del mod">
          <ac:chgData name="GIFFARD, Arnaud" userId="067366fb-a0b5-4bcb-a523-9086100f3bf9" providerId="ADAL" clId="{16621C3C-4D7D-4CEF-B7A0-0F19416614E3}" dt="2021-12-31T14:49:47.765" v="2249" actId="478"/>
          <ac:cxnSpMkLst>
            <pc:docMk/>
            <pc:sldMk cId="3623337184" sldId="2076138060"/>
            <ac:cxnSpMk id="152" creationId="{523E5572-0600-484C-908F-E42495C35230}"/>
          </ac:cxnSpMkLst>
        </pc:cxnChg>
        <pc:cxnChg chg="del mod">
          <ac:chgData name="GIFFARD, Arnaud" userId="067366fb-a0b5-4bcb-a523-9086100f3bf9" providerId="ADAL" clId="{16621C3C-4D7D-4CEF-B7A0-0F19416614E3}" dt="2021-12-31T14:49:47.765" v="2249" actId="478"/>
          <ac:cxnSpMkLst>
            <pc:docMk/>
            <pc:sldMk cId="3623337184" sldId="2076138060"/>
            <ac:cxnSpMk id="153" creationId="{49F69C3A-7C35-435F-A5F8-884D42B30790}"/>
          </ac:cxnSpMkLst>
        </pc:cxnChg>
      </pc:sldChg>
      <pc:sldChg chg="modNotesTx">
        <pc:chgData name="GIFFARD, Arnaud" userId="067366fb-a0b5-4bcb-a523-9086100f3bf9" providerId="ADAL" clId="{16621C3C-4D7D-4CEF-B7A0-0F19416614E3}" dt="2022-01-04T12:48:48.241" v="4721" actId="20577"/>
        <pc:sldMkLst>
          <pc:docMk/>
          <pc:sldMk cId="3957861445" sldId="2076138061"/>
        </pc:sldMkLst>
      </pc:sldChg>
      <pc:sldChg chg="add modNotesTx">
        <pc:chgData name="GIFFARD, Arnaud" userId="067366fb-a0b5-4bcb-a523-9086100f3bf9" providerId="ADAL" clId="{16621C3C-4D7D-4CEF-B7A0-0F19416614E3}" dt="2022-01-04T12:48:41.779" v="4719" actId="20577"/>
        <pc:sldMkLst>
          <pc:docMk/>
          <pc:sldMk cId="1570406711" sldId="2076138062"/>
        </pc:sldMkLst>
      </pc:sldChg>
      <pc:sldChg chg="addSp delSp modSp add mod chgLayout modNotesTx">
        <pc:chgData name="GIFFARD, Arnaud" userId="067366fb-a0b5-4bcb-a523-9086100f3bf9" providerId="ADAL" clId="{16621C3C-4D7D-4CEF-B7A0-0F19416614E3}" dt="2022-01-04T12:48:35.402" v="4718" actId="20577"/>
        <pc:sldMkLst>
          <pc:docMk/>
          <pc:sldMk cId="1714655709" sldId="2076138063"/>
        </pc:sldMkLst>
        <pc:spChg chg="add mod">
          <ac:chgData name="GIFFARD, Arnaud" userId="067366fb-a0b5-4bcb-a523-9086100f3bf9" providerId="ADAL" clId="{16621C3C-4D7D-4CEF-B7A0-0F19416614E3}" dt="2022-01-04T08:39:30.073" v="4021" actId="1036"/>
          <ac:spMkLst>
            <pc:docMk/>
            <pc:sldMk cId="1714655709" sldId="2076138063"/>
            <ac:spMk id="6" creationId="{1C94C681-E5F4-4BC0-91AB-95C92373E5B9}"/>
          </ac:spMkLst>
        </pc:spChg>
        <pc:spChg chg="mod">
          <ac:chgData name="GIFFARD, Arnaud" userId="067366fb-a0b5-4bcb-a523-9086100f3bf9" providerId="ADAL" clId="{16621C3C-4D7D-4CEF-B7A0-0F19416614E3}" dt="2022-01-04T08:39:30.073" v="4021" actId="1036"/>
          <ac:spMkLst>
            <pc:docMk/>
            <pc:sldMk cId="1714655709" sldId="2076138063"/>
            <ac:spMk id="7" creationId="{B49376EE-413B-4F61-9ECD-1AD81E4CC747}"/>
          </ac:spMkLst>
        </pc:spChg>
        <pc:spChg chg="mod">
          <ac:chgData name="GIFFARD, Arnaud" userId="067366fb-a0b5-4bcb-a523-9086100f3bf9" providerId="ADAL" clId="{16621C3C-4D7D-4CEF-B7A0-0F19416614E3}" dt="2022-01-04T08:41:18.282" v="4061" actId="20577"/>
          <ac:spMkLst>
            <pc:docMk/>
            <pc:sldMk cId="1714655709" sldId="2076138063"/>
            <ac:spMk id="9" creationId="{3562C22B-C64A-43D4-8392-E015F3036B38}"/>
          </ac:spMkLst>
        </pc:spChg>
        <pc:spChg chg="del mod">
          <ac:chgData name="GIFFARD, Arnaud" userId="067366fb-a0b5-4bcb-a523-9086100f3bf9" providerId="ADAL" clId="{16621C3C-4D7D-4CEF-B7A0-0F19416614E3}" dt="2022-01-04T08:41:36.099" v="4093" actId="478"/>
          <ac:spMkLst>
            <pc:docMk/>
            <pc:sldMk cId="1714655709" sldId="2076138063"/>
            <ac:spMk id="10" creationId="{5F6FF2C9-2263-4558-AFA0-580DC59E0526}"/>
          </ac:spMkLst>
        </pc:spChg>
        <pc:spChg chg="add mod">
          <ac:chgData name="GIFFARD, Arnaud" userId="067366fb-a0b5-4bcb-a523-9086100f3bf9" providerId="ADAL" clId="{16621C3C-4D7D-4CEF-B7A0-0F19416614E3}" dt="2022-01-04T09:05:46.511" v="4504" actId="20577"/>
          <ac:spMkLst>
            <pc:docMk/>
            <pc:sldMk cId="1714655709" sldId="2076138063"/>
            <ac:spMk id="21" creationId="{EC452B77-F54D-4D9A-B8B4-04240C2A1AF9}"/>
          </ac:spMkLst>
        </pc:spChg>
        <pc:spChg chg="add mod">
          <ac:chgData name="GIFFARD, Arnaud" userId="067366fb-a0b5-4bcb-a523-9086100f3bf9" providerId="ADAL" clId="{16621C3C-4D7D-4CEF-B7A0-0F19416614E3}" dt="2022-01-04T09:00:48.693" v="4374" actId="20577"/>
          <ac:spMkLst>
            <pc:docMk/>
            <pc:sldMk cId="1714655709" sldId="2076138063"/>
            <ac:spMk id="27" creationId="{56A0DEB4-B23E-452E-B5CC-DD3DC494EA92}"/>
          </ac:spMkLst>
        </pc:spChg>
        <pc:spChg chg="del">
          <ac:chgData name="GIFFARD, Arnaud" userId="067366fb-a0b5-4bcb-a523-9086100f3bf9" providerId="ADAL" clId="{16621C3C-4D7D-4CEF-B7A0-0F19416614E3}" dt="2022-01-04T08:10:59.010" v="3145" actId="478"/>
          <ac:spMkLst>
            <pc:docMk/>
            <pc:sldMk cId="1714655709" sldId="2076138063"/>
            <ac:spMk id="28" creationId="{6E6A1BA7-10CE-47DC-98A1-0CD7F4F8E161}"/>
          </ac:spMkLst>
        </pc:spChg>
        <pc:spChg chg="del">
          <ac:chgData name="GIFFARD, Arnaud" userId="067366fb-a0b5-4bcb-a523-9086100f3bf9" providerId="ADAL" clId="{16621C3C-4D7D-4CEF-B7A0-0F19416614E3}" dt="2022-01-04T08:11:07.056" v="3148" actId="478"/>
          <ac:spMkLst>
            <pc:docMk/>
            <pc:sldMk cId="1714655709" sldId="2076138063"/>
            <ac:spMk id="35" creationId="{CD13CB49-72DB-480C-B786-F6B216227F63}"/>
          </ac:spMkLst>
        </pc:spChg>
        <pc:spChg chg="mod">
          <ac:chgData name="GIFFARD, Arnaud" userId="067366fb-a0b5-4bcb-a523-9086100f3bf9" providerId="ADAL" clId="{16621C3C-4D7D-4CEF-B7A0-0F19416614E3}" dt="2022-01-04T09:05:40.508" v="4503" actId="20577"/>
          <ac:spMkLst>
            <pc:docMk/>
            <pc:sldMk cId="1714655709" sldId="2076138063"/>
            <ac:spMk id="36" creationId="{131669F8-28AF-4E03-B430-4E8E05EBB8EB}"/>
          </ac:spMkLst>
        </pc:spChg>
        <pc:spChg chg="mod">
          <ac:chgData name="GIFFARD, Arnaud" userId="067366fb-a0b5-4bcb-a523-9086100f3bf9" providerId="ADAL" clId="{16621C3C-4D7D-4CEF-B7A0-0F19416614E3}" dt="2022-01-04T08:50:32.099" v="4263" actId="1076"/>
          <ac:spMkLst>
            <pc:docMk/>
            <pc:sldMk cId="1714655709" sldId="2076138063"/>
            <ac:spMk id="37" creationId="{CD4F6CD0-F98C-43DD-8A7C-79C15EFF664F}"/>
          </ac:spMkLst>
        </pc:spChg>
        <pc:spChg chg="add del mod">
          <ac:chgData name="GIFFARD, Arnaud" userId="067366fb-a0b5-4bcb-a523-9086100f3bf9" providerId="ADAL" clId="{16621C3C-4D7D-4CEF-B7A0-0F19416614E3}" dt="2022-01-04T08:17:03.499" v="3275" actId="478"/>
          <ac:spMkLst>
            <pc:docMk/>
            <pc:sldMk cId="1714655709" sldId="2076138063"/>
            <ac:spMk id="39" creationId="{915FEFEC-8E60-4BD8-8D65-952511048ACF}"/>
          </ac:spMkLst>
        </pc:spChg>
        <pc:spChg chg="mod">
          <ac:chgData name="GIFFARD, Arnaud" userId="067366fb-a0b5-4bcb-a523-9086100f3bf9" providerId="ADAL" clId="{16621C3C-4D7D-4CEF-B7A0-0F19416614E3}" dt="2022-01-04T08:48:11.214" v="4227" actId="14100"/>
          <ac:spMkLst>
            <pc:docMk/>
            <pc:sldMk cId="1714655709" sldId="2076138063"/>
            <ac:spMk id="47" creationId="{B0174198-3ACA-4EA7-8F2A-09B434C22BE0}"/>
          </ac:spMkLst>
        </pc:spChg>
        <pc:spChg chg="add mod">
          <ac:chgData name="GIFFARD, Arnaud" userId="067366fb-a0b5-4bcb-a523-9086100f3bf9" providerId="ADAL" clId="{16621C3C-4D7D-4CEF-B7A0-0F19416614E3}" dt="2022-01-04T08:39:30.073" v="4021" actId="1036"/>
          <ac:spMkLst>
            <pc:docMk/>
            <pc:sldMk cId="1714655709" sldId="2076138063"/>
            <ac:spMk id="54" creationId="{0DC54304-E983-40CA-A5AD-76FA1BC06F1F}"/>
          </ac:spMkLst>
        </pc:spChg>
        <pc:spChg chg="del mod">
          <ac:chgData name="GIFFARD, Arnaud" userId="067366fb-a0b5-4bcb-a523-9086100f3bf9" providerId="ADAL" clId="{16621C3C-4D7D-4CEF-B7A0-0F19416614E3}" dt="2022-01-04T08:10:48.217" v="3144" actId="478"/>
          <ac:spMkLst>
            <pc:docMk/>
            <pc:sldMk cId="1714655709" sldId="2076138063"/>
            <ac:spMk id="62" creationId="{A7EEEA2F-02E1-4DE9-81D8-3F738C0ED633}"/>
          </ac:spMkLst>
        </pc:spChg>
        <pc:spChg chg="add mod">
          <ac:chgData name="GIFFARD, Arnaud" userId="067366fb-a0b5-4bcb-a523-9086100f3bf9" providerId="ADAL" clId="{16621C3C-4D7D-4CEF-B7A0-0F19416614E3}" dt="2022-01-04T09:05:25.643" v="4487" actId="20577"/>
          <ac:spMkLst>
            <pc:docMk/>
            <pc:sldMk cId="1714655709" sldId="2076138063"/>
            <ac:spMk id="63" creationId="{AE5A8BDB-37A6-4BB1-A6EE-56230EBD4B81}"/>
          </ac:spMkLst>
        </pc:spChg>
        <pc:spChg chg="add mod">
          <ac:chgData name="GIFFARD, Arnaud" userId="067366fb-a0b5-4bcb-a523-9086100f3bf9" providerId="ADAL" clId="{16621C3C-4D7D-4CEF-B7A0-0F19416614E3}" dt="2022-01-04T08:41:28.053" v="4091" actId="1036"/>
          <ac:spMkLst>
            <pc:docMk/>
            <pc:sldMk cId="1714655709" sldId="2076138063"/>
            <ac:spMk id="66" creationId="{ADAAC622-755F-40A0-98C1-41385A4CF679}"/>
          </ac:spMkLst>
        </pc:spChg>
        <pc:spChg chg="add mod">
          <ac:chgData name="GIFFARD, Arnaud" userId="067366fb-a0b5-4bcb-a523-9086100f3bf9" providerId="ADAL" clId="{16621C3C-4D7D-4CEF-B7A0-0F19416614E3}" dt="2022-01-04T08:44:19.253" v="4126" actId="2085"/>
          <ac:spMkLst>
            <pc:docMk/>
            <pc:sldMk cId="1714655709" sldId="2076138063"/>
            <ac:spMk id="72" creationId="{D572F72E-7AAC-4A85-A670-AD07C6C53F1C}"/>
          </ac:spMkLst>
        </pc:spChg>
        <pc:spChg chg="add mod">
          <ac:chgData name="GIFFARD, Arnaud" userId="067366fb-a0b5-4bcb-a523-9086100f3bf9" providerId="ADAL" clId="{16621C3C-4D7D-4CEF-B7A0-0F19416614E3}" dt="2022-01-04T09:05:05.742" v="4465" actId="1038"/>
          <ac:spMkLst>
            <pc:docMk/>
            <pc:sldMk cId="1714655709" sldId="2076138063"/>
            <ac:spMk id="73" creationId="{259996B8-186A-45AF-8DDF-6F00FF9E79A4}"/>
          </ac:spMkLst>
        </pc:spChg>
        <pc:spChg chg="add mod">
          <ac:chgData name="GIFFARD, Arnaud" userId="067366fb-a0b5-4bcb-a523-9086100f3bf9" providerId="ADAL" clId="{16621C3C-4D7D-4CEF-B7A0-0F19416614E3}" dt="2022-01-04T08:45:00.015" v="4138" actId="1076"/>
          <ac:spMkLst>
            <pc:docMk/>
            <pc:sldMk cId="1714655709" sldId="2076138063"/>
            <ac:spMk id="74" creationId="{7549411A-FD7A-4FC0-ABC1-53AE904C93C4}"/>
          </ac:spMkLst>
        </pc:spChg>
        <pc:spChg chg="add mod">
          <ac:chgData name="GIFFARD, Arnaud" userId="067366fb-a0b5-4bcb-a523-9086100f3bf9" providerId="ADAL" clId="{16621C3C-4D7D-4CEF-B7A0-0F19416614E3}" dt="2022-01-04T08:44:47.035" v="4135" actId="1076"/>
          <ac:spMkLst>
            <pc:docMk/>
            <pc:sldMk cId="1714655709" sldId="2076138063"/>
            <ac:spMk id="75" creationId="{5449DCF2-E9BB-48B9-91FD-2AF51C37152F}"/>
          </ac:spMkLst>
        </pc:spChg>
        <pc:spChg chg="add mod">
          <ac:chgData name="GIFFARD, Arnaud" userId="067366fb-a0b5-4bcb-a523-9086100f3bf9" providerId="ADAL" clId="{16621C3C-4D7D-4CEF-B7A0-0F19416614E3}" dt="2022-01-04T08:45:08.476" v="4141" actId="1076"/>
          <ac:spMkLst>
            <pc:docMk/>
            <pc:sldMk cId="1714655709" sldId="2076138063"/>
            <ac:spMk id="76" creationId="{676A2DFE-701C-47E3-A082-13DFDACBDA79}"/>
          </ac:spMkLst>
        </pc:spChg>
        <pc:spChg chg="add mod">
          <ac:chgData name="GIFFARD, Arnaud" userId="067366fb-a0b5-4bcb-a523-9086100f3bf9" providerId="ADAL" clId="{16621C3C-4D7D-4CEF-B7A0-0F19416614E3}" dt="2022-01-04T09:09:28.489" v="4616" actId="1035"/>
          <ac:spMkLst>
            <pc:docMk/>
            <pc:sldMk cId="1714655709" sldId="2076138063"/>
            <ac:spMk id="77" creationId="{A65EA419-7903-430B-A41B-2C57B74AFB5C}"/>
          </ac:spMkLst>
        </pc:spChg>
        <pc:spChg chg="add mod">
          <ac:chgData name="GIFFARD, Arnaud" userId="067366fb-a0b5-4bcb-a523-9086100f3bf9" providerId="ADAL" clId="{16621C3C-4D7D-4CEF-B7A0-0F19416614E3}" dt="2022-01-04T09:09:25.124" v="4610" actId="1037"/>
          <ac:spMkLst>
            <pc:docMk/>
            <pc:sldMk cId="1714655709" sldId="2076138063"/>
            <ac:spMk id="88" creationId="{0C60FF29-06A6-433E-9246-C33BCABC388D}"/>
          </ac:spMkLst>
        </pc:spChg>
        <pc:spChg chg="add mod">
          <ac:chgData name="GIFFARD, Arnaud" userId="067366fb-a0b5-4bcb-a523-9086100f3bf9" providerId="ADAL" clId="{16621C3C-4D7D-4CEF-B7A0-0F19416614E3}" dt="2022-01-04T09:10:39.055" v="4717" actId="1076"/>
          <ac:spMkLst>
            <pc:docMk/>
            <pc:sldMk cId="1714655709" sldId="2076138063"/>
            <ac:spMk id="95" creationId="{83BC084D-CFE8-4255-B710-205A8F0BFB4D}"/>
          </ac:spMkLst>
        </pc:spChg>
        <pc:spChg chg="add del mod">
          <ac:chgData name="GIFFARD, Arnaud" userId="067366fb-a0b5-4bcb-a523-9086100f3bf9" providerId="ADAL" clId="{16621C3C-4D7D-4CEF-B7A0-0F19416614E3}" dt="2022-01-04T08:51:01.699" v="4277"/>
          <ac:spMkLst>
            <pc:docMk/>
            <pc:sldMk cId="1714655709" sldId="2076138063"/>
            <ac:spMk id="96" creationId="{97A68A99-4089-4C3F-BFF0-D8DAC24996F3}"/>
          </ac:spMkLst>
        </pc:spChg>
        <pc:spChg chg="add mod">
          <ac:chgData name="GIFFARD, Arnaud" userId="067366fb-a0b5-4bcb-a523-9086100f3bf9" providerId="ADAL" clId="{16621C3C-4D7D-4CEF-B7A0-0F19416614E3}" dt="2022-01-04T09:10:33.918" v="4716" actId="1076"/>
          <ac:spMkLst>
            <pc:docMk/>
            <pc:sldMk cId="1714655709" sldId="2076138063"/>
            <ac:spMk id="97" creationId="{C0D89310-0730-4D38-ADD0-4780FCB702BC}"/>
          </ac:spMkLst>
        </pc:spChg>
        <pc:spChg chg="add mod">
          <ac:chgData name="GIFFARD, Arnaud" userId="067366fb-a0b5-4bcb-a523-9086100f3bf9" providerId="ADAL" clId="{16621C3C-4D7D-4CEF-B7A0-0F19416614E3}" dt="2022-01-04T09:04:31.861" v="4455" actId="1076"/>
          <ac:spMkLst>
            <pc:docMk/>
            <pc:sldMk cId="1714655709" sldId="2076138063"/>
            <ac:spMk id="103" creationId="{3EFA73BE-B056-401B-83EA-FAEDAF62BC01}"/>
          </ac:spMkLst>
        </pc:spChg>
        <pc:spChg chg="add mod">
          <ac:chgData name="GIFFARD, Arnaud" userId="067366fb-a0b5-4bcb-a523-9086100f3bf9" providerId="ADAL" clId="{16621C3C-4D7D-4CEF-B7A0-0F19416614E3}" dt="2022-01-04T09:04:53.856" v="4459" actId="6549"/>
          <ac:spMkLst>
            <pc:docMk/>
            <pc:sldMk cId="1714655709" sldId="2076138063"/>
            <ac:spMk id="104" creationId="{2D4699CC-2B67-4E39-B3CF-31E3F8B98EEA}"/>
          </ac:spMkLst>
        </pc:spChg>
        <pc:spChg chg="add del mod">
          <ac:chgData name="GIFFARD, Arnaud" userId="067366fb-a0b5-4bcb-a523-9086100f3bf9" providerId="ADAL" clId="{16621C3C-4D7D-4CEF-B7A0-0F19416614E3}" dt="2022-01-04T09:08:45.434" v="4544" actId="478"/>
          <ac:spMkLst>
            <pc:docMk/>
            <pc:sldMk cId="1714655709" sldId="2076138063"/>
            <ac:spMk id="105" creationId="{A77B4649-278E-4DBE-A287-ACDDF9F42F9F}"/>
          </ac:spMkLst>
        </pc:spChg>
        <pc:spChg chg="add del mod">
          <ac:chgData name="GIFFARD, Arnaud" userId="067366fb-a0b5-4bcb-a523-9086100f3bf9" providerId="ADAL" clId="{16621C3C-4D7D-4CEF-B7A0-0F19416614E3}" dt="2022-01-04T08:21:50.322" v="3435" actId="478"/>
          <ac:spMkLst>
            <pc:docMk/>
            <pc:sldMk cId="1714655709" sldId="2076138063"/>
            <ac:spMk id="258" creationId="{4BEF1867-E030-4596-9420-891A06EFC8D4}"/>
          </ac:spMkLst>
        </pc:spChg>
        <pc:spChg chg="add del mod">
          <ac:chgData name="GIFFARD, Arnaud" userId="067366fb-a0b5-4bcb-a523-9086100f3bf9" providerId="ADAL" clId="{16621C3C-4D7D-4CEF-B7A0-0F19416614E3}" dt="2022-01-04T08:52:31.026" v="4336" actId="478"/>
          <ac:spMkLst>
            <pc:docMk/>
            <pc:sldMk cId="1714655709" sldId="2076138063"/>
            <ac:spMk id="259" creationId="{242B0F62-1093-4B0F-B171-84AA84349DF5}"/>
          </ac:spMkLst>
        </pc:spChg>
        <pc:spChg chg="add del">
          <ac:chgData name="GIFFARD, Arnaud" userId="067366fb-a0b5-4bcb-a523-9086100f3bf9" providerId="ADAL" clId="{16621C3C-4D7D-4CEF-B7A0-0F19416614E3}" dt="2022-01-04T08:31:39.503" v="3713" actId="478"/>
          <ac:spMkLst>
            <pc:docMk/>
            <pc:sldMk cId="1714655709" sldId="2076138063"/>
            <ac:spMk id="260" creationId="{D4F1B85D-4682-469D-B1F9-4117ADD349A7}"/>
          </ac:spMkLst>
        </pc:spChg>
        <pc:spChg chg="add del">
          <ac:chgData name="GIFFARD, Arnaud" userId="067366fb-a0b5-4bcb-a523-9086100f3bf9" providerId="ADAL" clId="{16621C3C-4D7D-4CEF-B7A0-0F19416614E3}" dt="2022-01-04T08:34:21.850" v="3762"/>
          <ac:spMkLst>
            <pc:docMk/>
            <pc:sldMk cId="1714655709" sldId="2076138063"/>
            <ac:spMk id="261" creationId="{802A16D3-2035-4A18-B918-95E81188DD5D}"/>
          </ac:spMkLst>
        </pc:spChg>
        <pc:spChg chg="add del">
          <ac:chgData name="GIFFARD, Arnaud" userId="067366fb-a0b5-4bcb-a523-9086100f3bf9" providerId="ADAL" clId="{16621C3C-4D7D-4CEF-B7A0-0F19416614E3}" dt="2022-01-04T08:34:25.301" v="3764"/>
          <ac:spMkLst>
            <pc:docMk/>
            <pc:sldMk cId="1714655709" sldId="2076138063"/>
            <ac:spMk id="262" creationId="{44D484C9-A762-480B-8176-CF105316B0D6}"/>
          </ac:spMkLst>
        </pc:spChg>
        <pc:spChg chg="add del mod ord">
          <ac:chgData name="GIFFARD, Arnaud" userId="067366fb-a0b5-4bcb-a523-9086100f3bf9" providerId="ADAL" clId="{16621C3C-4D7D-4CEF-B7A0-0F19416614E3}" dt="2022-01-04T08:38:22.607" v="3838" actId="478"/>
          <ac:spMkLst>
            <pc:docMk/>
            <pc:sldMk cId="1714655709" sldId="2076138063"/>
            <ac:spMk id="265" creationId="{234AC067-83F8-4143-B15A-09237C57ABA7}"/>
          </ac:spMkLst>
        </pc:spChg>
        <pc:spChg chg="add mod ord">
          <ac:chgData name="GIFFARD, Arnaud" userId="067366fb-a0b5-4bcb-a523-9086100f3bf9" providerId="ADAL" clId="{16621C3C-4D7D-4CEF-B7A0-0F19416614E3}" dt="2022-01-04T08:53:20.531" v="4338" actId="6549"/>
          <ac:spMkLst>
            <pc:docMk/>
            <pc:sldMk cId="1714655709" sldId="2076138063"/>
            <ac:spMk id="266" creationId="{5846AB9C-1635-4A09-8962-7FC4CA0AA1E6}"/>
          </ac:spMkLst>
        </pc:spChg>
        <pc:spChg chg="mod ord">
          <ac:chgData name="GIFFARD, Arnaud" userId="067366fb-a0b5-4bcb-a523-9086100f3bf9" providerId="ADAL" clId="{16621C3C-4D7D-4CEF-B7A0-0F19416614E3}" dt="2022-01-04T08:38:33.023" v="3866" actId="1035"/>
          <ac:spMkLst>
            <pc:docMk/>
            <pc:sldMk cId="1714655709" sldId="2076138063"/>
            <ac:spMk id="270" creationId="{00000000-0000-0000-0000-000000000000}"/>
          </ac:spMkLst>
        </pc:spChg>
        <pc:spChg chg="add del mod">
          <ac:chgData name="GIFFARD, Arnaud" userId="067366fb-a0b5-4bcb-a523-9086100f3bf9" providerId="ADAL" clId="{16621C3C-4D7D-4CEF-B7A0-0F19416614E3}" dt="2022-01-04T08:49:38.007" v="4232" actId="478"/>
          <ac:spMkLst>
            <pc:docMk/>
            <pc:sldMk cId="1714655709" sldId="2076138063"/>
            <ac:spMk id="281" creationId="{9DB618A6-3068-4DBB-B15D-3CB9B2117F96}"/>
          </ac:spMkLst>
        </pc:spChg>
        <pc:spChg chg="mod">
          <ac:chgData name="GIFFARD, Arnaud" userId="067366fb-a0b5-4bcb-a523-9086100f3bf9" providerId="ADAL" clId="{16621C3C-4D7D-4CEF-B7A0-0F19416614E3}" dt="2022-01-04T08:39:30.073" v="4021" actId="1036"/>
          <ac:spMkLst>
            <pc:docMk/>
            <pc:sldMk cId="1714655709" sldId="2076138063"/>
            <ac:spMk id="292" creationId="{00000000-0000-0000-0000-000000000000}"/>
          </ac:spMkLst>
        </pc:spChg>
        <pc:picChg chg="add del mod">
          <ac:chgData name="GIFFARD, Arnaud" userId="067366fb-a0b5-4bcb-a523-9086100f3bf9" providerId="ADAL" clId="{16621C3C-4D7D-4CEF-B7A0-0F19416614E3}" dt="2022-01-04T08:13:59.736" v="3230" actId="478"/>
          <ac:picMkLst>
            <pc:docMk/>
            <pc:sldMk cId="1714655709" sldId="2076138063"/>
            <ac:picMk id="3" creationId="{EB3535A4-39F8-4793-83D8-AE6E4D786919}"/>
          </ac:picMkLst>
        </pc:picChg>
        <pc:picChg chg="add del mod ord">
          <ac:chgData name="GIFFARD, Arnaud" userId="067366fb-a0b5-4bcb-a523-9086100f3bf9" providerId="ADAL" clId="{16621C3C-4D7D-4CEF-B7A0-0F19416614E3}" dt="2022-01-04T08:21:58.447" v="3439" actId="478"/>
          <ac:picMkLst>
            <pc:docMk/>
            <pc:sldMk cId="1714655709" sldId="2076138063"/>
            <ac:picMk id="5" creationId="{694FE48E-FA81-42B4-B367-8253468A9F89}"/>
          </ac:picMkLst>
        </pc:picChg>
        <pc:picChg chg="add del mod">
          <ac:chgData name="GIFFARD, Arnaud" userId="067366fb-a0b5-4bcb-a523-9086100f3bf9" providerId="ADAL" clId="{16621C3C-4D7D-4CEF-B7A0-0F19416614E3}" dt="2022-01-04T08:20:51.827" v="3429" actId="478"/>
          <ac:picMkLst>
            <pc:docMk/>
            <pc:sldMk cId="1714655709" sldId="2076138063"/>
            <ac:picMk id="19" creationId="{E387E2B0-70F3-48AF-B959-01F3E9D37392}"/>
          </ac:picMkLst>
        </pc:picChg>
        <pc:picChg chg="add mod">
          <ac:chgData name="GIFFARD, Arnaud" userId="067366fb-a0b5-4bcb-a523-9086100f3bf9" providerId="ADAL" clId="{16621C3C-4D7D-4CEF-B7A0-0F19416614E3}" dt="2022-01-04T09:05:09.512" v="4466" actId="14100"/>
          <ac:picMkLst>
            <pc:docMk/>
            <pc:sldMk cId="1714655709" sldId="2076138063"/>
            <ac:picMk id="20" creationId="{1777F496-D927-4F73-8A93-F6D172528C77}"/>
          </ac:picMkLst>
        </pc:picChg>
        <pc:picChg chg="add del mod">
          <ac:chgData name="GIFFARD, Arnaud" userId="067366fb-a0b5-4bcb-a523-9086100f3bf9" providerId="ADAL" clId="{16621C3C-4D7D-4CEF-B7A0-0F19416614E3}" dt="2022-01-04T08:20:46.828" v="3427" actId="478"/>
          <ac:picMkLst>
            <pc:docMk/>
            <pc:sldMk cId="1714655709" sldId="2076138063"/>
            <ac:picMk id="25" creationId="{7E921EC9-4086-4173-AE9D-9E0814C25FAE}"/>
          </ac:picMkLst>
        </pc:picChg>
        <pc:picChg chg="add del mod">
          <ac:chgData name="GIFFARD, Arnaud" userId="067366fb-a0b5-4bcb-a523-9086100f3bf9" providerId="ADAL" clId="{16621C3C-4D7D-4CEF-B7A0-0F19416614E3}" dt="2022-01-04T08:21:28.413" v="3432" actId="478"/>
          <ac:picMkLst>
            <pc:docMk/>
            <pc:sldMk cId="1714655709" sldId="2076138063"/>
            <ac:picMk id="31" creationId="{4F096489-4FBF-4E08-AF3B-6D9A1EA8BBD7}"/>
          </ac:picMkLst>
        </pc:picChg>
        <pc:picChg chg="mod">
          <ac:chgData name="GIFFARD, Arnaud" userId="067366fb-a0b5-4bcb-a523-9086100f3bf9" providerId="ADAL" clId="{16621C3C-4D7D-4CEF-B7A0-0F19416614E3}" dt="2022-01-04T08:39:30.073" v="4021" actId="1036"/>
          <ac:picMkLst>
            <pc:docMk/>
            <pc:sldMk cId="1714655709" sldId="2076138063"/>
            <ac:picMk id="40" creationId="{0C9AFC4D-A27B-45FD-B80A-69FDE53A193F}"/>
          </ac:picMkLst>
        </pc:picChg>
        <pc:picChg chg="add del mod">
          <ac:chgData name="GIFFARD, Arnaud" userId="067366fb-a0b5-4bcb-a523-9086100f3bf9" providerId="ADAL" clId="{16621C3C-4D7D-4CEF-B7A0-0F19416614E3}" dt="2022-01-04T08:21:59.294" v="3440" actId="478"/>
          <ac:picMkLst>
            <pc:docMk/>
            <pc:sldMk cId="1714655709" sldId="2076138063"/>
            <ac:picMk id="41" creationId="{68F1F602-6025-4F1B-ADBE-CA0E4FD7BB56}"/>
          </ac:picMkLst>
        </pc:picChg>
        <pc:picChg chg="add del mod">
          <ac:chgData name="GIFFARD, Arnaud" userId="067366fb-a0b5-4bcb-a523-9086100f3bf9" providerId="ADAL" clId="{16621C3C-4D7D-4CEF-B7A0-0F19416614E3}" dt="2022-01-04T08:21:59.868" v="3441" actId="478"/>
          <ac:picMkLst>
            <pc:docMk/>
            <pc:sldMk cId="1714655709" sldId="2076138063"/>
            <ac:picMk id="42" creationId="{921E3128-333E-4929-92B9-8FE9309F0CBD}"/>
          </ac:picMkLst>
        </pc:picChg>
        <pc:picChg chg="add mod">
          <ac:chgData name="GIFFARD, Arnaud" userId="067366fb-a0b5-4bcb-a523-9086100f3bf9" providerId="ADAL" clId="{16621C3C-4D7D-4CEF-B7A0-0F19416614E3}" dt="2022-01-04T08:39:30.073" v="4021" actId="1036"/>
          <ac:picMkLst>
            <pc:docMk/>
            <pc:sldMk cId="1714655709" sldId="2076138063"/>
            <ac:picMk id="49" creationId="{633D3D7A-661D-455D-AABB-B5E0E90DAF64}"/>
          </ac:picMkLst>
        </pc:picChg>
        <pc:picChg chg="add mod">
          <ac:chgData name="GIFFARD, Arnaud" userId="067366fb-a0b5-4bcb-a523-9086100f3bf9" providerId="ADAL" clId="{16621C3C-4D7D-4CEF-B7A0-0F19416614E3}" dt="2022-01-04T08:39:30.073" v="4021" actId="1036"/>
          <ac:picMkLst>
            <pc:docMk/>
            <pc:sldMk cId="1714655709" sldId="2076138063"/>
            <ac:picMk id="50" creationId="{01409FBC-AA6B-4577-8C0C-97AC8818F539}"/>
          </ac:picMkLst>
        </pc:picChg>
        <pc:picChg chg="add mod">
          <ac:chgData name="GIFFARD, Arnaud" userId="067366fb-a0b5-4bcb-a523-9086100f3bf9" providerId="ADAL" clId="{16621C3C-4D7D-4CEF-B7A0-0F19416614E3}" dt="2022-01-04T08:50:37.116" v="4271" actId="1038"/>
          <ac:picMkLst>
            <pc:docMk/>
            <pc:sldMk cId="1714655709" sldId="2076138063"/>
            <ac:picMk id="51" creationId="{3FF7E126-390A-4DEA-8471-81E004A050FA}"/>
          </ac:picMkLst>
        </pc:picChg>
        <pc:picChg chg="add mod">
          <ac:chgData name="GIFFARD, Arnaud" userId="067366fb-a0b5-4bcb-a523-9086100f3bf9" providerId="ADAL" clId="{16621C3C-4D7D-4CEF-B7A0-0F19416614E3}" dt="2022-01-04T08:50:37.116" v="4271" actId="1038"/>
          <ac:picMkLst>
            <pc:docMk/>
            <pc:sldMk cId="1714655709" sldId="2076138063"/>
            <ac:picMk id="52" creationId="{48B95CA7-475B-463A-B7E8-32A117390142}"/>
          </ac:picMkLst>
        </pc:picChg>
        <pc:picChg chg="add mod">
          <ac:chgData name="GIFFARD, Arnaud" userId="067366fb-a0b5-4bcb-a523-9086100f3bf9" providerId="ADAL" clId="{16621C3C-4D7D-4CEF-B7A0-0F19416614E3}" dt="2022-01-04T08:50:37.116" v="4271" actId="1038"/>
          <ac:picMkLst>
            <pc:docMk/>
            <pc:sldMk cId="1714655709" sldId="2076138063"/>
            <ac:picMk id="53" creationId="{5B3C70F7-F00F-45A2-82D5-1D3581FD8CAB}"/>
          </ac:picMkLst>
        </pc:picChg>
        <pc:picChg chg="add mod">
          <ac:chgData name="GIFFARD, Arnaud" userId="067366fb-a0b5-4bcb-a523-9086100f3bf9" providerId="ADAL" clId="{16621C3C-4D7D-4CEF-B7A0-0F19416614E3}" dt="2022-01-04T08:39:30.073" v="4021" actId="1036"/>
          <ac:picMkLst>
            <pc:docMk/>
            <pc:sldMk cId="1714655709" sldId="2076138063"/>
            <ac:picMk id="55" creationId="{BC03E57A-4627-4DD8-ACA0-A1E4C747C0F9}"/>
          </ac:picMkLst>
        </pc:picChg>
        <pc:picChg chg="add mod">
          <ac:chgData name="GIFFARD, Arnaud" userId="067366fb-a0b5-4bcb-a523-9086100f3bf9" providerId="ADAL" clId="{16621C3C-4D7D-4CEF-B7A0-0F19416614E3}" dt="2022-01-04T08:41:28.053" v="4091" actId="1036"/>
          <ac:picMkLst>
            <pc:docMk/>
            <pc:sldMk cId="1714655709" sldId="2076138063"/>
            <ac:picMk id="67" creationId="{A53C2315-E763-4D92-A0AC-046C40235D5B}"/>
          </ac:picMkLst>
        </pc:picChg>
        <pc:picChg chg="add mod">
          <ac:chgData name="GIFFARD, Arnaud" userId="067366fb-a0b5-4bcb-a523-9086100f3bf9" providerId="ADAL" clId="{16621C3C-4D7D-4CEF-B7A0-0F19416614E3}" dt="2022-01-04T08:41:28.053" v="4091" actId="1036"/>
          <ac:picMkLst>
            <pc:docMk/>
            <pc:sldMk cId="1714655709" sldId="2076138063"/>
            <ac:picMk id="68" creationId="{D32594C2-745F-4132-BF09-7FC3812A2AFE}"/>
          </ac:picMkLst>
        </pc:picChg>
        <pc:picChg chg="add mod">
          <ac:chgData name="GIFFARD, Arnaud" userId="067366fb-a0b5-4bcb-a523-9086100f3bf9" providerId="ADAL" clId="{16621C3C-4D7D-4CEF-B7A0-0F19416614E3}" dt="2022-01-04T08:41:28.053" v="4091" actId="1036"/>
          <ac:picMkLst>
            <pc:docMk/>
            <pc:sldMk cId="1714655709" sldId="2076138063"/>
            <ac:picMk id="69" creationId="{AD2B3D7A-6D31-4682-800D-991C9BD038C9}"/>
          </ac:picMkLst>
        </pc:picChg>
        <pc:picChg chg="add mod">
          <ac:chgData name="GIFFARD, Arnaud" userId="067366fb-a0b5-4bcb-a523-9086100f3bf9" providerId="ADAL" clId="{16621C3C-4D7D-4CEF-B7A0-0F19416614E3}" dt="2022-01-04T08:39:30.073" v="4021" actId="1036"/>
          <ac:picMkLst>
            <pc:docMk/>
            <pc:sldMk cId="1714655709" sldId="2076138063"/>
            <ac:picMk id="257" creationId="{62BEBD3E-21EA-4905-A256-441A1199874B}"/>
          </ac:picMkLst>
        </pc:picChg>
        <pc:picChg chg="add mod">
          <ac:chgData name="GIFFARD, Arnaud" userId="067366fb-a0b5-4bcb-a523-9086100f3bf9" providerId="ADAL" clId="{16621C3C-4D7D-4CEF-B7A0-0F19416614E3}" dt="2022-01-04T09:09:07.900" v="4567" actId="1076"/>
          <ac:picMkLst>
            <pc:docMk/>
            <pc:sldMk cId="1714655709" sldId="2076138063"/>
            <ac:picMk id="268" creationId="{3FC44626-0ECE-4DDB-9787-657CF3D628DB}"/>
          </ac:picMkLst>
        </pc:picChg>
        <pc:picChg chg="add mod">
          <ac:chgData name="GIFFARD, Arnaud" userId="067366fb-a0b5-4bcb-a523-9086100f3bf9" providerId="ADAL" clId="{16621C3C-4D7D-4CEF-B7A0-0F19416614E3}" dt="2022-01-04T08:52:10.500" v="4332" actId="1076"/>
          <ac:picMkLst>
            <pc:docMk/>
            <pc:sldMk cId="1714655709" sldId="2076138063"/>
            <ac:picMk id="280" creationId="{4F94703B-1105-4466-80D6-364DB94D0033}"/>
          </ac:picMkLst>
        </pc:picChg>
        <pc:picChg chg="add mod">
          <ac:chgData name="GIFFARD, Arnaud" userId="067366fb-a0b5-4bcb-a523-9086100f3bf9" providerId="ADAL" clId="{16621C3C-4D7D-4CEF-B7A0-0F19416614E3}" dt="2022-01-04T09:09:22.087" v="4598" actId="1036"/>
          <ac:picMkLst>
            <pc:docMk/>
            <pc:sldMk cId="1714655709" sldId="2076138063"/>
            <ac:picMk id="286" creationId="{DDF173C4-3F8A-45C7-9D8A-2B7B37CE6BEC}"/>
          </ac:picMkLst>
        </pc:picChg>
        <pc:picChg chg="del mod">
          <ac:chgData name="GIFFARD, Arnaud" userId="067366fb-a0b5-4bcb-a523-9086100f3bf9" providerId="ADAL" clId="{16621C3C-4D7D-4CEF-B7A0-0F19416614E3}" dt="2022-01-04T08:41:36.099" v="4093" actId="478"/>
          <ac:picMkLst>
            <pc:docMk/>
            <pc:sldMk cId="1714655709" sldId="2076138063"/>
            <ac:picMk id="1026" creationId="{1D8D3DE0-923A-4D66-AAE0-C46431FEB7D9}"/>
          </ac:picMkLst>
        </pc:picChg>
        <pc:cxnChg chg="del">
          <ac:chgData name="GIFFARD, Arnaud" userId="067366fb-a0b5-4bcb-a523-9086100f3bf9" providerId="ADAL" clId="{16621C3C-4D7D-4CEF-B7A0-0F19416614E3}" dt="2022-01-04T08:11:00.452" v="3146" actId="478"/>
          <ac:cxnSpMkLst>
            <pc:docMk/>
            <pc:sldMk cId="1714655709" sldId="2076138063"/>
            <ac:cxnSpMk id="11" creationId="{C3921E8A-B1C0-4397-A20A-D0AD73FDC9D4}"/>
          </ac:cxnSpMkLst>
        </pc:cxnChg>
        <pc:cxnChg chg="mod">
          <ac:chgData name="GIFFARD, Arnaud" userId="067366fb-a0b5-4bcb-a523-9086100f3bf9" providerId="ADAL" clId="{16621C3C-4D7D-4CEF-B7A0-0F19416614E3}" dt="2022-01-04T09:03:36.189" v="4421" actId="14100"/>
          <ac:cxnSpMkLst>
            <pc:docMk/>
            <pc:sldMk cId="1714655709" sldId="2076138063"/>
            <ac:cxnSpMk id="18" creationId="{F362D785-2FDB-4336-9D9E-CAF41421B3A6}"/>
          </ac:cxnSpMkLst>
        </pc:cxnChg>
        <pc:cxnChg chg="mod">
          <ac:chgData name="GIFFARD, Arnaud" userId="067366fb-a0b5-4bcb-a523-9086100f3bf9" providerId="ADAL" clId="{16621C3C-4D7D-4CEF-B7A0-0F19416614E3}" dt="2022-01-04T08:39:30.073" v="4021" actId="1036"/>
          <ac:cxnSpMkLst>
            <pc:docMk/>
            <pc:sldMk cId="1714655709" sldId="2076138063"/>
            <ac:cxnSpMk id="22" creationId="{AF5FF798-1F5F-4F26-8893-5B12EBA0DC00}"/>
          </ac:cxnSpMkLst>
        </pc:cxnChg>
        <pc:cxnChg chg="mod">
          <ac:chgData name="GIFFARD, Arnaud" userId="067366fb-a0b5-4bcb-a523-9086100f3bf9" providerId="ADAL" clId="{16621C3C-4D7D-4CEF-B7A0-0F19416614E3}" dt="2022-01-04T08:39:30.073" v="4021" actId="1036"/>
          <ac:cxnSpMkLst>
            <pc:docMk/>
            <pc:sldMk cId="1714655709" sldId="2076138063"/>
            <ac:cxnSpMk id="23" creationId="{AC76A209-C112-4198-953F-CB722910D86E}"/>
          </ac:cxnSpMkLst>
        </pc:cxnChg>
        <pc:cxnChg chg="add mod">
          <ac:chgData name="GIFFARD, Arnaud" userId="067366fb-a0b5-4bcb-a523-9086100f3bf9" providerId="ADAL" clId="{16621C3C-4D7D-4CEF-B7A0-0F19416614E3}" dt="2022-01-04T08:43:08.574" v="4110" actId="1036"/>
          <ac:cxnSpMkLst>
            <pc:docMk/>
            <pc:sldMk cId="1714655709" sldId="2076138063"/>
            <ac:cxnSpMk id="29" creationId="{09914961-C97C-473F-A7B8-996CFEF531BD}"/>
          </ac:cxnSpMkLst>
        </pc:cxnChg>
        <pc:cxnChg chg="add del mod">
          <ac:chgData name="GIFFARD, Arnaud" userId="067366fb-a0b5-4bcb-a523-9086100f3bf9" providerId="ADAL" clId="{16621C3C-4D7D-4CEF-B7A0-0F19416614E3}" dt="2022-01-04T08:42:58.466" v="4099" actId="478"/>
          <ac:cxnSpMkLst>
            <pc:docMk/>
            <pc:sldMk cId="1714655709" sldId="2076138063"/>
            <ac:cxnSpMk id="30" creationId="{874F4A35-9FA6-400A-8D16-84AE641C8C8C}"/>
          </ac:cxnSpMkLst>
        </pc:cxnChg>
        <pc:cxnChg chg="add del mod">
          <ac:chgData name="GIFFARD, Arnaud" userId="067366fb-a0b5-4bcb-a523-9086100f3bf9" providerId="ADAL" clId="{16621C3C-4D7D-4CEF-B7A0-0F19416614E3}" dt="2022-01-04T08:41:32.329" v="4092" actId="478"/>
          <ac:cxnSpMkLst>
            <pc:docMk/>
            <pc:sldMk cId="1714655709" sldId="2076138063"/>
            <ac:cxnSpMk id="38" creationId="{25A3D666-E20B-4A83-9DA0-9EC6F82E1D40}"/>
          </ac:cxnSpMkLst>
        </pc:cxnChg>
        <pc:cxnChg chg="add mod">
          <ac:chgData name="GIFFARD, Arnaud" userId="067366fb-a0b5-4bcb-a523-9086100f3bf9" providerId="ADAL" clId="{16621C3C-4D7D-4CEF-B7A0-0F19416614E3}" dt="2022-01-04T08:39:30.073" v="4021" actId="1036"/>
          <ac:cxnSpMkLst>
            <pc:docMk/>
            <pc:sldMk cId="1714655709" sldId="2076138063"/>
            <ac:cxnSpMk id="60" creationId="{AE5D1DC2-AA1C-4D8F-AD7B-D8793B71E923}"/>
          </ac:cxnSpMkLst>
        </pc:cxnChg>
        <pc:cxnChg chg="add mod">
          <ac:chgData name="GIFFARD, Arnaud" userId="067366fb-a0b5-4bcb-a523-9086100f3bf9" providerId="ADAL" clId="{16621C3C-4D7D-4CEF-B7A0-0F19416614E3}" dt="2022-01-04T09:09:07.900" v="4567" actId="1076"/>
          <ac:cxnSpMkLst>
            <pc:docMk/>
            <pc:sldMk cId="1714655709" sldId="2076138063"/>
            <ac:cxnSpMk id="78" creationId="{D4FB8138-0049-4595-A8CD-E4D14EBBABBB}"/>
          </ac:cxnSpMkLst>
        </pc:cxnChg>
        <pc:cxnChg chg="add mod">
          <ac:chgData name="GIFFARD, Arnaud" userId="067366fb-a0b5-4bcb-a523-9086100f3bf9" providerId="ADAL" clId="{16621C3C-4D7D-4CEF-B7A0-0F19416614E3}" dt="2022-01-04T08:52:10.500" v="4332" actId="1076"/>
          <ac:cxnSpMkLst>
            <pc:docMk/>
            <pc:sldMk cId="1714655709" sldId="2076138063"/>
            <ac:cxnSpMk id="92" creationId="{7144E409-39F3-4E53-B382-C28BD976B73A}"/>
          </ac:cxnSpMkLst>
        </pc:cxnChg>
        <pc:cxnChg chg="add mod">
          <ac:chgData name="GIFFARD, Arnaud" userId="067366fb-a0b5-4bcb-a523-9086100f3bf9" providerId="ADAL" clId="{16621C3C-4D7D-4CEF-B7A0-0F19416614E3}" dt="2022-01-04T09:04:05.252" v="4424" actId="1076"/>
          <ac:cxnSpMkLst>
            <pc:docMk/>
            <pc:sldMk cId="1714655709" sldId="2076138063"/>
            <ac:cxnSpMk id="102" creationId="{30A44906-F914-4DA7-8E9D-FE62A6C2D93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51000"/>
            <a:r>
              <a:rPr lang="fr-FR" sz="2400" b="1">
                <a:solidFill>
                  <a:srgbClr val="00B05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Avantage : Si on met en place un bus bidirectionnel, quelque soit le sens du message, est notifié directement </a:t>
            </a:r>
            <a:r>
              <a:rPr lang="fr-FR" sz="2400" b="1">
                <a:solidFill>
                  <a:srgbClr val="00B05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Wingdings" panose="05000000000000000000" pitchFamily="2" charset="2"/>
              </a:rPr>
              <a:t> donc on gère le flux retour car le mécanisme est similaire</a:t>
            </a:r>
          </a:p>
          <a:p>
            <a:pPr defTabSz="1651000"/>
            <a:r>
              <a:rPr lang="fr-FR" sz="2400" b="1">
                <a:solidFill>
                  <a:srgbClr val="00B05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Wingdings" panose="05000000000000000000" pitchFamily="2" charset="2"/>
              </a:rPr>
              <a:t>Avantage : l’entreprise n’a pas à déployer de serveur pour servir une API </a:t>
            </a:r>
          </a:p>
          <a:p>
            <a:pPr defTabSz="1651000"/>
            <a:r>
              <a:rPr lang="fr-FR" sz="2400" b="1"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1) Bus d’</a:t>
            </a:r>
            <a:r>
              <a:rPr lang="fr-FR" sz="2400" b="1" err="1"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évenement</a:t>
            </a:r>
            <a:r>
              <a:rPr lang="fr-FR" sz="2400" b="1"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 chez MOB</a:t>
            </a:r>
          </a:p>
          <a:p>
            <a:pPr marL="342900" indent="-342900" defTabSz="165100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B05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L’entreprise n’ouvre pas son SI à de l’externe </a:t>
            </a:r>
          </a:p>
          <a:p>
            <a:pPr marL="342900" indent="-342900" defTabSz="165100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B05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Toutes les entreprises peuvent en bénéficier, car toutes les entreprises peut se connecter chez nous, sans avoir besoin de déployer chez eux un bus</a:t>
            </a:r>
          </a:p>
          <a:p>
            <a:pPr marL="342900" indent="-342900" defTabSz="165100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B05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Besoin d’un client et pas d’un serveur = + léger à implémenter </a:t>
            </a:r>
            <a:r>
              <a:rPr lang="fr-FR" sz="2400">
                <a:solidFill>
                  <a:srgbClr val="00B05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Wingdings" panose="05000000000000000000" pitchFamily="2" charset="2"/>
              </a:rPr>
              <a:t> (NB : à voir si implémenté coté </a:t>
            </a:r>
            <a:r>
              <a:rPr lang="fr-FR" sz="2400" err="1">
                <a:solidFill>
                  <a:srgbClr val="00B05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Wingdings" panose="05000000000000000000" pitchFamily="2" charset="2"/>
              </a:rPr>
              <a:t>Neocase</a:t>
            </a:r>
            <a:r>
              <a:rPr lang="fr-FR" sz="2400">
                <a:solidFill>
                  <a:srgbClr val="00B05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Wingdings" panose="05000000000000000000" pitchFamily="2" charset="2"/>
              </a:rPr>
              <a:t> ou Cap)</a:t>
            </a:r>
          </a:p>
          <a:p>
            <a:pPr marL="342900" indent="-342900" defTabSz="165100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B05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Wingdings" panose="05000000000000000000" pitchFamily="2" charset="2"/>
              </a:rPr>
              <a:t>Simplicité fonctionnelle, pour nous et les entreprises  possible à rendre générique si les entreprises acceptent</a:t>
            </a:r>
            <a:endParaRPr lang="fr-FR" sz="2400">
              <a:solidFill>
                <a:srgbClr val="00B050"/>
              </a:solidFill>
              <a:latin typeface="Arial" panose="020B0604020202020204" pitchFamily="34" charset="0"/>
              <a:ea typeface="Jost Medium"/>
              <a:cs typeface="Arial" panose="020B0604020202020204" pitchFamily="34" charset="0"/>
              <a:sym typeface="Jost Medium"/>
            </a:endParaRPr>
          </a:p>
          <a:p>
            <a:pPr marL="342900" indent="-342900" defTabSz="165100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FF000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Composant non prévu à date dans le </a:t>
            </a:r>
            <a:r>
              <a:rPr lang="fr-FR" sz="2400" err="1">
                <a:solidFill>
                  <a:srgbClr val="FF000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Backlog</a:t>
            </a:r>
            <a:r>
              <a:rPr lang="fr-FR" sz="2400">
                <a:solidFill>
                  <a:srgbClr val="FF000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, et pas facile à déployer</a:t>
            </a:r>
          </a:p>
          <a:p>
            <a:pPr marL="342900" indent="-342900" defTabSz="165100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FF000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Les entreprises doivent s’adopter au format générique de MOB (si on souhaite rendre ces </a:t>
            </a:r>
            <a:r>
              <a:rPr lang="fr-FR" sz="2400" err="1">
                <a:solidFill>
                  <a:srgbClr val="FF000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evenements</a:t>
            </a:r>
            <a:r>
              <a:rPr lang="fr-FR" sz="2400">
                <a:solidFill>
                  <a:srgbClr val="FF000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 configurables, ce serait + cher</a:t>
            </a:r>
          </a:p>
          <a:p>
            <a:pPr defTabSz="1651000"/>
            <a:endParaRPr lang="fr-FR" sz="2400" b="1">
              <a:latin typeface="Arial" panose="020B0604020202020204" pitchFamily="34" charset="0"/>
              <a:ea typeface="Jost Medium"/>
              <a:cs typeface="Arial" panose="020B0604020202020204" pitchFamily="34" charset="0"/>
              <a:sym typeface="Jost Medium"/>
            </a:endParaRP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435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51000"/>
            <a:r>
              <a:rPr lang="fr-FR" sz="2400" b="1">
                <a:solidFill>
                  <a:srgbClr val="00B05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Avantage : Si on met en place un bus bidirectionnel, quelque soit le sens du message, est notifié directement </a:t>
            </a:r>
            <a:r>
              <a:rPr lang="fr-FR" sz="2400" b="1">
                <a:solidFill>
                  <a:srgbClr val="00B05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Wingdings" panose="05000000000000000000" pitchFamily="2" charset="2"/>
              </a:rPr>
              <a:t> donc on gère le flux retour car le mécanisme est similaire</a:t>
            </a:r>
          </a:p>
          <a:p>
            <a:pPr defTabSz="1651000"/>
            <a:r>
              <a:rPr lang="fr-FR" sz="2400" b="1">
                <a:solidFill>
                  <a:srgbClr val="00B05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Wingdings" panose="05000000000000000000" pitchFamily="2" charset="2"/>
              </a:rPr>
              <a:t>Avantage : l’entreprise n’a pas à déployer de serveur pour servir une API </a:t>
            </a:r>
          </a:p>
          <a:p>
            <a:pPr defTabSz="1651000"/>
            <a:r>
              <a:rPr lang="fr-FR" sz="2400" b="1"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1) Bus d’</a:t>
            </a:r>
            <a:r>
              <a:rPr lang="fr-FR" sz="2400" b="1" err="1"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évenement</a:t>
            </a:r>
            <a:r>
              <a:rPr lang="fr-FR" sz="2400" b="1"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 chez MOB</a:t>
            </a:r>
          </a:p>
          <a:p>
            <a:pPr marL="342900" indent="-342900" defTabSz="165100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B05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L’entreprise n’ouvre pas son SI à de l’externe </a:t>
            </a:r>
          </a:p>
          <a:p>
            <a:pPr marL="342900" indent="-342900" defTabSz="165100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B05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Toutes les entreprises peuvent en bénéficier, car toutes les entreprises peut se connecter chez nous, sans avoir besoin de déployer chez eux un bus</a:t>
            </a:r>
          </a:p>
          <a:p>
            <a:pPr marL="342900" indent="-342900" defTabSz="165100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B05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Besoin d’un client et pas d’un serveur = + léger à implémenter </a:t>
            </a:r>
            <a:r>
              <a:rPr lang="fr-FR" sz="2400">
                <a:solidFill>
                  <a:srgbClr val="00B05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Wingdings" panose="05000000000000000000" pitchFamily="2" charset="2"/>
              </a:rPr>
              <a:t> (NB : à voir si implémenté coté </a:t>
            </a:r>
            <a:r>
              <a:rPr lang="fr-FR" sz="2400" err="1">
                <a:solidFill>
                  <a:srgbClr val="00B05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Wingdings" panose="05000000000000000000" pitchFamily="2" charset="2"/>
              </a:rPr>
              <a:t>Neocase</a:t>
            </a:r>
            <a:r>
              <a:rPr lang="fr-FR" sz="2400">
                <a:solidFill>
                  <a:srgbClr val="00B05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Wingdings" panose="05000000000000000000" pitchFamily="2" charset="2"/>
              </a:rPr>
              <a:t> ou Cap)</a:t>
            </a:r>
          </a:p>
          <a:p>
            <a:pPr marL="342900" indent="-342900" defTabSz="165100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B05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Wingdings" panose="05000000000000000000" pitchFamily="2" charset="2"/>
              </a:rPr>
              <a:t>Simplicité fonctionnelle, pour nous et les entreprises  possible à rendre générique si les entreprises acceptent</a:t>
            </a:r>
            <a:endParaRPr lang="fr-FR" sz="2400">
              <a:solidFill>
                <a:srgbClr val="00B050"/>
              </a:solidFill>
              <a:latin typeface="Arial" panose="020B0604020202020204" pitchFamily="34" charset="0"/>
              <a:ea typeface="Jost Medium"/>
              <a:cs typeface="Arial" panose="020B0604020202020204" pitchFamily="34" charset="0"/>
              <a:sym typeface="Jost Medium"/>
            </a:endParaRPr>
          </a:p>
          <a:p>
            <a:pPr marL="342900" indent="-342900" defTabSz="165100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FF000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Composant non prévu à date dans le </a:t>
            </a:r>
            <a:r>
              <a:rPr lang="fr-FR" sz="2400" err="1">
                <a:solidFill>
                  <a:srgbClr val="FF000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Backlog</a:t>
            </a:r>
            <a:r>
              <a:rPr lang="fr-FR" sz="2400">
                <a:solidFill>
                  <a:srgbClr val="FF000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, et pas facile à déployer</a:t>
            </a:r>
          </a:p>
          <a:p>
            <a:pPr marL="342900" indent="-342900" defTabSz="165100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FF000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Les entreprises doivent s’adopter au format générique de MOB (si on souhaite rendre ces </a:t>
            </a:r>
            <a:r>
              <a:rPr lang="fr-FR" sz="2400" err="1">
                <a:solidFill>
                  <a:srgbClr val="FF000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evenements</a:t>
            </a:r>
            <a:r>
              <a:rPr lang="fr-FR" sz="2400">
                <a:solidFill>
                  <a:srgbClr val="FF000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 configurables, ce serait + cher</a:t>
            </a:r>
          </a:p>
          <a:p>
            <a:pPr defTabSz="1651000"/>
            <a:endParaRPr lang="fr-FR" sz="2400" b="1">
              <a:latin typeface="Arial" panose="020B0604020202020204" pitchFamily="34" charset="0"/>
              <a:ea typeface="Jost Medium"/>
              <a:cs typeface="Arial" panose="020B0604020202020204" pitchFamily="34" charset="0"/>
              <a:sym typeface="Jost Medium"/>
            </a:endParaRP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358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046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51000"/>
            <a:r>
              <a:rPr lang="fr-FR" sz="2400" b="1">
                <a:solidFill>
                  <a:srgbClr val="00B05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Avantage : Si on met en place un bus bidirectionnel, quelque soit le sens du message, est notifié directement </a:t>
            </a:r>
            <a:r>
              <a:rPr lang="fr-FR" sz="2400" b="1">
                <a:solidFill>
                  <a:srgbClr val="00B05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Wingdings" panose="05000000000000000000" pitchFamily="2" charset="2"/>
              </a:rPr>
              <a:t> donc on gère le flux retour car le mécanisme est similaire</a:t>
            </a:r>
          </a:p>
          <a:p>
            <a:pPr defTabSz="1651000"/>
            <a:r>
              <a:rPr lang="fr-FR" sz="2400" b="1">
                <a:solidFill>
                  <a:srgbClr val="00B05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Wingdings" panose="05000000000000000000" pitchFamily="2" charset="2"/>
              </a:rPr>
              <a:t>Avantage : l’entreprise n’a pas à déployer de serveur pour servir une API </a:t>
            </a:r>
          </a:p>
          <a:p>
            <a:pPr defTabSz="1651000"/>
            <a:r>
              <a:rPr lang="fr-FR" sz="2400" b="1"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1) Bus d’</a:t>
            </a:r>
            <a:r>
              <a:rPr lang="fr-FR" sz="2400" b="1" err="1"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évenement</a:t>
            </a:r>
            <a:r>
              <a:rPr lang="fr-FR" sz="2400" b="1"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 chez MOB</a:t>
            </a:r>
          </a:p>
          <a:p>
            <a:pPr marL="342900" indent="-342900" defTabSz="165100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B05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L’entreprise n’ouvre pas son SI à de l’externe </a:t>
            </a:r>
          </a:p>
          <a:p>
            <a:pPr marL="342900" indent="-342900" defTabSz="165100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B05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Toutes les entreprises peuvent en bénéficier, car toutes les entreprises peut se connecter chez nous, sans avoir besoin de déployer chez eux un bus</a:t>
            </a:r>
          </a:p>
          <a:p>
            <a:pPr marL="342900" indent="-342900" defTabSz="165100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B05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Besoin d’un client et pas d’un serveur = + léger à implémenter </a:t>
            </a:r>
            <a:r>
              <a:rPr lang="fr-FR" sz="2400">
                <a:solidFill>
                  <a:srgbClr val="00B05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Wingdings" panose="05000000000000000000" pitchFamily="2" charset="2"/>
              </a:rPr>
              <a:t> (NB : à voir si implémenté coté </a:t>
            </a:r>
            <a:r>
              <a:rPr lang="fr-FR" sz="2400" err="1">
                <a:solidFill>
                  <a:srgbClr val="00B05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Wingdings" panose="05000000000000000000" pitchFamily="2" charset="2"/>
              </a:rPr>
              <a:t>Neocase</a:t>
            </a:r>
            <a:r>
              <a:rPr lang="fr-FR" sz="2400">
                <a:solidFill>
                  <a:srgbClr val="00B05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Wingdings" panose="05000000000000000000" pitchFamily="2" charset="2"/>
              </a:rPr>
              <a:t> ou Cap)</a:t>
            </a:r>
          </a:p>
          <a:p>
            <a:pPr marL="342900" indent="-342900" defTabSz="165100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B05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Wingdings" panose="05000000000000000000" pitchFamily="2" charset="2"/>
              </a:rPr>
              <a:t>Simplicité fonctionnelle, pour nous et les entreprises  possible à rendre générique si les entreprises acceptent</a:t>
            </a:r>
            <a:endParaRPr lang="fr-FR" sz="2400">
              <a:solidFill>
                <a:srgbClr val="00B050"/>
              </a:solidFill>
              <a:latin typeface="Arial" panose="020B0604020202020204" pitchFamily="34" charset="0"/>
              <a:ea typeface="Jost Medium"/>
              <a:cs typeface="Arial" panose="020B0604020202020204" pitchFamily="34" charset="0"/>
              <a:sym typeface="Jost Medium"/>
            </a:endParaRPr>
          </a:p>
          <a:p>
            <a:pPr marL="342900" indent="-342900" defTabSz="165100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FF000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Composant non prévu à date dans le </a:t>
            </a:r>
            <a:r>
              <a:rPr lang="fr-FR" sz="2400" err="1">
                <a:solidFill>
                  <a:srgbClr val="FF000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Backlog</a:t>
            </a:r>
            <a:r>
              <a:rPr lang="fr-FR" sz="2400">
                <a:solidFill>
                  <a:srgbClr val="FF000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, et pas facile à déployer</a:t>
            </a:r>
          </a:p>
          <a:p>
            <a:pPr marL="342900" indent="-342900" defTabSz="165100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FF000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Les entreprises doivent s’adopter au format générique de MOB (si on souhaite rendre ces </a:t>
            </a:r>
            <a:r>
              <a:rPr lang="fr-FR" sz="2400" err="1">
                <a:solidFill>
                  <a:srgbClr val="FF000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evenements</a:t>
            </a:r>
            <a:r>
              <a:rPr lang="fr-FR" sz="2400">
                <a:solidFill>
                  <a:srgbClr val="FF0000"/>
                </a:solidFill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 configurables, ce serait + cher</a:t>
            </a:r>
          </a:p>
          <a:p>
            <a:pPr defTabSz="1651000"/>
            <a:endParaRPr lang="fr-FR" sz="2400" b="1">
              <a:latin typeface="Arial" panose="020B0604020202020204" pitchFamily="34" charset="0"/>
              <a:ea typeface="Jost Medium"/>
              <a:cs typeface="Arial" panose="020B0604020202020204" pitchFamily="34" charset="0"/>
              <a:sym typeface="Jost Medium"/>
            </a:endParaRP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03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045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68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t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Auteur et date</a:t>
            </a:r>
          </a:p>
        </p:txBody>
      </p:sp>
      <p:sp>
        <p:nvSpPr>
          <p:cNvPr id="12" name="Titre de la pré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70000"/>
              </a:lnSpc>
              <a:defRPr sz="10000" spc="0">
                <a:latin typeface="+mj-lt"/>
                <a:ea typeface="+mj-ea"/>
                <a:cs typeface="+mj-cs"/>
                <a:sym typeface="Jost SemiBold"/>
              </a:defRPr>
            </a:lvl1pPr>
          </a:lstStyle>
          <a:p>
            <a:r>
              <a:t>Titre de la présentation</a:t>
            </a:r>
          </a:p>
        </p:txBody>
      </p:sp>
      <p:sp>
        <p:nvSpPr>
          <p:cNvPr id="13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Sous-titre de la présentation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Déclaration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 niveau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Données clés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Données clés</a:t>
            </a:r>
          </a:p>
        </p:txBody>
      </p:sp>
      <p:sp>
        <p:nvSpPr>
          <p:cNvPr id="10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« Citation notable 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re de la pré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70000"/>
              </a:lnSpc>
              <a:defRPr sz="10000" spc="0">
                <a:latin typeface="+mj-lt"/>
                <a:ea typeface="+mj-ea"/>
                <a:cs typeface="+mj-cs"/>
                <a:sym typeface="Jost SemiBold"/>
              </a:defRPr>
            </a:lvl1pPr>
          </a:lstStyle>
          <a:p>
            <a:r>
              <a:t>Titre de la présentation</a:t>
            </a:r>
          </a:p>
        </p:txBody>
      </p:sp>
      <p:sp>
        <p:nvSpPr>
          <p:cNvPr id="23" name="Auteur et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Auteur et date</a:t>
            </a:r>
          </a:p>
        </p:txBody>
      </p:sp>
      <p:sp>
        <p:nvSpPr>
          <p:cNvPr id="24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Sous-titre de la présentation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Titre de diapositive</a:t>
            </a:r>
          </a:p>
        </p:txBody>
      </p:sp>
      <p:sp>
        <p:nvSpPr>
          <p:cNvPr id="34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Sous-titre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25724" y="13122228"/>
            <a:ext cx="320055" cy="3376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43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44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61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64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de sec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spc="-232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Titre de section</a:t>
            </a:r>
          </a:p>
        </p:txBody>
      </p:sp>
      <p:sp>
        <p:nvSpPr>
          <p:cNvPr id="72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25724" y="13122228"/>
            <a:ext cx="320055" cy="3376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80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8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re de l’ordre du jour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Titre de l’ordre du jour</a:t>
            </a:r>
          </a:p>
        </p:txBody>
      </p:sp>
      <p:sp>
        <p:nvSpPr>
          <p:cNvPr id="89" name="Sous-titre de l’ordre du jour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l’ordre du jour</a:t>
            </a:r>
          </a:p>
        </p:txBody>
      </p:sp>
      <p:sp>
        <p:nvSpPr>
          <p:cNvPr id="90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Rubriques de l’ordre du jour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Titre de diapositive</a:t>
            </a:r>
          </a:p>
        </p:txBody>
      </p:sp>
      <p:sp>
        <p:nvSpPr>
          <p:cNvPr id="3" name="Texte niveau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25724" y="13117994"/>
            <a:ext cx="320055" cy="33760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Futura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79" baseline="0">
          <a:solidFill>
            <a:srgbClr val="46496A"/>
          </a:solidFill>
          <a:uFillTx/>
          <a:latin typeface="+mn-lt"/>
          <a:ea typeface="+mn-ea"/>
          <a:cs typeface="+mn-cs"/>
          <a:sym typeface="Futura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79" baseline="0">
          <a:solidFill>
            <a:srgbClr val="46496A"/>
          </a:solidFill>
          <a:uFillTx/>
          <a:latin typeface="+mn-lt"/>
          <a:ea typeface="+mn-ea"/>
          <a:cs typeface="+mn-cs"/>
          <a:sym typeface="Futura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79" baseline="0">
          <a:solidFill>
            <a:srgbClr val="46496A"/>
          </a:solidFill>
          <a:uFillTx/>
          <a:latin typeface="+mn-lt"/>
          <a:ea typeface="+mn-ea"/>
          <a:cs typeface="+mn-cs"/>
          <a:sym typeface="Futura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79" baseline="0">
          <a:solidFill>
            <a:srgbClr val="46496A"/>
          </a:solidFill>
          <a:uFillTx/>
          <a:latin typeface="+mn-lt"/>
          <a:ea typeface="+mn-ea"/>
          <a:cs typeface="+mn-cs"/>
          <a:sym typeface="Futura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79" baseline="0">
          <a:solidFill>
            <a:srgbClr val="46496A"/>
          </a:solidFill>
          <a:uFillTx/>
          <a:latin typeface="+mn-lt"/>
          <a:ea typeface="+mn-ea"/>
          <a:cs typeface="+mn-cs"/>
          <a:sym typeface="Futura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79" baseline="0">
          <a:solidFill>
            <a:srgbClr val="46496A"/>
          </a:solidFill>
          <a:uFillTx/>
          <a:latin typeface="+mn-lt"/>
          <a:ea typeface="+mn-ea"/>
          <a:cs typeface="+mn-cs"/>
          <a:sym typeface="Futura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79" baseline="0">
          <a:solidFill>
            <a:srgbClr val="46496A"/>
          </a:solidFill>
          <a:uFillTx/>
          <a:latin typeface="+mn-lt"/>
          <a:ea typeface="+mn-ea"/>
          <a:cs typeface="+mn-cs"/>
          <a:sym typeface="Futura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79" baseline="0">
          <a:solidFill>
            <a:srgbClr val="46496A"/>
          </a:solidFill>
          <a:uFillTx/>
          <a:latin typeface="+mn-lt"/>
          <a:ea typeface="+mn-ea"/>
          <a:cs typeface="+mn-cs"/>
          <a:sym typeface="Futura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79" baseline="0">
          <a:solidFill>
            <a:srgbClr val="46496A"/>
          </a:solidFill>
          <a:uFillTx/>
          <a:latin typeface="+mn-lt"/>
          <a:ea typeface="+mn-ea"/>
          <a:cs typeface="+mn-cs"/>
          <a:sym typeface="Futura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utura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utura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utura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utura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utura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utura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utura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utura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utur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4.jpe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11" Type="http://schemas.openxmlformats.org/officeDocument/2006/relationships/image" Target="../media/image12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7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s://www.flaticon.com/free-icon/hr_2303805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9.svg"/><Relationship Id="rId12" Type="http://schemas.openxmlformats.org/officeDocument/2006/relationships/image" Target="../media/image22.png"/><Relationship Id="rId17" Type="http://schemas.openxmlformats.org/officeDocument/2006/relationships/image" Target="../media/image25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hyperlink" Target="https://ugeek.github.io/blog/post/2020-06-07-instalar-node-js-12-version-estable.html" TargetMode="External"/><Relationship Id="rId5" Type="http://schemas.openxmlformats.org/officeDocument/2006/relationships/image" Target="../media/image6.png"/><Relationship Id="rId15" Type="http://schemas.openxmlformats.org/officeDocument/2006/relationships/hyperlink" Target="http://techdesktop.blogspot.com/2012/03/solucion-error-0xc0000135-en-google.html" TargetMode="External"/><Relationship Id="rId10" Type="http://schemas.openxmlformats.org/officeDocument/2006/relationships/image" Target="../media/image21.png"/><Relationship Id="rId4" Type="http://schemas.openxmlformats.org/officeDocument/2006/relationships/hyperlink" Target="https://api-rc01.testing.moncomptemobilite.fr/v1/subscriptions/2/attachments/filename.pdf" TargetMode="External"/><Relationship Id="rId9" Type="http://schemas.openxmlformats.org/officeDocument/2006/relationships/hyperlink" Target="https://id.wikipedia.org/wiki/Berkas:Gnome-mime-application-pgp-encrypted.svg" TargetMode="External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6.png"/><Relationship Id="rId18" Type="http://schemas.openxmlformats.org/officeDocument/2006/relationships/hyperlink" Target="https://fr.wikipedia.org/wiki/Fichier:Capgemini_Logo.svg" TargetMode="External"/><Relationship Id="rId26" Type="http://schemas.openxmlformats.org/officeDocument/2006/relationships/hyperlink" Target="http://pngimg.com/download/60244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28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ugeek.github.io/blog/post/2020-06-07-instalar-node-js-12-version-estable.html" TargetMode="External"/><Relationship Id="rId20" Type="http://schemas.openxmlformats.org/officeDocument/2006/relationships/hyperlink" Target="https://www.neocasesoftware.com/hr-service-delivery-posts/hr-power-integrated-scalable-flexible-oh-my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11" Type="http://schemas.openxmlformats.org/officeDocument/2006/relationships/image" Target="../media/image12.png"/><Relationship Id="rId24" Type="http://schemas.openxmlformats.org/officeDocument/2006/relationships/hyperlink" Target="https://unterrichten.zum.de/wiki/Java" TargetMode="External"/><Relationship Id="rId5" Type="http://schemas.openxmlformats.org/officeDocument/2006/relationships/image" Target="../media/image4.jpe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25.svg"/><Relationship Id="rId10" Type="http://schemas.openxmlformats.org/officeDocument/2006/relationships/image" Target="../media/image11.png"/><Relationship Id="rId19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Relationship Id="rId22" Type="http://schemas.openxmlformats.org/officeDocument/2006/relationships/hyperlink" Target="https://www.mathweb.fr/euclide/utiliser-python/" TargetMode="External"/><Relationship Id="rId27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https://idp_openid_connect_enpoint/token" TargetMode="Externa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on Compte Mobilité"/>
          <p:cNvSpPr txBox="1">
            <a:spLocks noGrp="1"/>
          </p:cNvSpPr>
          <p:nvPr>
            <p:ph type="ctrTitle"/>
          </p:nvPr>
        </p:nvSpPr>
        <p:spPr>
          <a:xfrm>
            <a:off x="1268259" y="3792141"/>
            <a:ext cx="8630903" cy="331788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9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Mon Compte Mobilité</a:t>
            </a:r>
          </a:p>
        </p:txBody>
      </p:sp>
      <p:sp>
        <p:nvSpPr>
          <p:cNvPr id="152" name="Atelier de travail Mulhouse"/>
          <p:cNvSpPr txBox="1">
            <a:spLocks noGrp="1"/>
          </p:cNvSpPr>
          <p:nvPr>
            <p:ph type="subTitle" sz="quarter" idx="1"/>
          </p:nvPr>
        </p:nvSpPr>
        <p:spPr>
          <a:xfrm>
            <a:off x="1264842" y="6822679"/>
            <a:ext cx="7620001" cy="757931"/>
          </a:xfrm>
          <a:prstGeom prst="rect">
            <a:avLst/>
          </a:prstGeom>
        </p:spPr>
        <p:txBody>
          <a:bodyPr>
            <a:noAutofit/>
          </a:bodyPr>
          <a:lstStyle>
            <a:lvl1pPr defTabSz="2438338">
              <a:defRPr sz="4000">
                <a:solidFill>
                  <a:srgbClr val="01BF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fr-FR" dirty="0" err="1"/>
              <a:t>Company</a:t>
            </a:r>
            <a:r>
              <a:rPr lang="fr-FR" dirty="0"/>
              <a:t> </a:t>
            </a:r>
            <a:r>
              <a:rPr lang="fr-FR" dirty="0" err="1"/>
              <a:t>integrations</a:t>
            </a:r>
            <a:endParaRPr dirty="0"/>
          </a:p>
        </p:txBody>
      </p:sp>
      <p:pic>
        <p:nvPicPr>
          <p:cNvPr id="153" name="latrach-med-jamil-yizqCTUxqts-unsplash.jpg" descr="latrach-med-jamil-yizqCTUxqts-unsplash.jpg"/>
          <p:cNvPicPr>
            <a:picLocks noChangeAspect="1"/>
          </p:cNvPicPr>
          <p:nvPr/>
        </p:nvPicPr>
        <p:blipFill>
          <a:blip r:embed="rId2"/>
          <a:srcRect t="18172" b="31606"/>
          <a:stretch>
            <a:fillRect/>
          </a:stretch>
        </p:blipFill>
        <p:spPr>
          <a:xfrm>
            <a:off x="12897698" y="1271454"/>
            <a:ext cx="17796612" cy="11172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65" y="0"/>
                </a:moveTo>
                <a:cubicBezTo>
                  <a:pt x="7413" y="0"/>
                  <a:pt x="5642" y="0"/>
                  <a:pt x="4461" y="651"/>
                </a:cubicBezTo>
                <a:cubicBezTo>
                  <a:pt x="2578" y="1743"/>
                  <a:pt x="1094" y="4106"/>
                  <a:pt x="409" y="7106"/>
                </a:cubicBezTo>
                <a:cubicBezTo>
                  <a:pt x="138" y="8290"/>
                  <a:pt x="0" y="9540"/>
                  <a:pt x="0" y="10800"/>
                </a:cubicBezTo>
                <a:cubicBezTo>
                  <a:pt x="0" y="12060"/>
                  <a:pt x="138" y="13310"/>
                  <a:pt x="409" y="14494"/>
                </a:cubicBezTo>
                <a:cubicBezTo>
                  <a:pt x="1094" y="17494"/>
                  <a:pt x="2578" y="19857"/>
                  <a:pt x="4461" y="20949"/>
                </a:cubicBezTo>
                <a:cubicBezTo>
                  <a:pt x="5642" y="21600"/>
                  <a:pt x="7413" y="21600"/>
                  <a:pt x="10365" y="21600"/>
                </a:cubicBezTo>
                <a:lnTo>
                  <a:pt x="11235" y="21600"/>
                </a:lnTo>
                <a:cubicBezTo>
                  <a:pt x="14187" y="21600"/>
                  <a:pt x="15958" y="21600"/>
                  <a:pt x="17139" y="20949"/>
                </a:cubicBezTo>
                <a:cubicBezTo>
                  <a:pt x="19022" y="19857"/>
                  <a:pt x="20506" y="17494"/>
                  <a:pt x="21191" y="14494"/>
                </a:cubicBezTo>
                <a:cubicBezTo>
                  <a:pt x="21462" y="13310"/>
                  <a:pt x="21600" y="12060"/>
                  <a:pt x="21600" y="10800"/>
                </a:cubicBezTo>
                <a:cubicBezTo>
                  <a:pt x="21600" y="9540"/>
                  <a:pt x="21462" y="8290"/>
                  <a:pt x="21191" y="7106"/>
                </a:cubicBezTo>
                <a:cubicBezTo>
                  <a:pt x="20506" y="4106"/>
                  <a:pt x="19022" y="1743"/>
                  <a:pt x="17139" y="651"/>
                </a:cubicBezTo>
                <a:cubicBezTo>
                  <a:pt x="15958" y="0"/>
                  <a:pt x="14187" y="0"/>
                  <a:pt x="11235" y="0"/>
                </a:cubicBezTo>
                <a:lnTo>
                  <a:pt x="10365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54" name="16/10/2020"/>
          <p:cNvSpPr txBox="1"/>
          <p:nvPr/>
        </p:nvSpPr>
        <p:spPr>
          <a:xfrm>
            <a:off x="1264842" y="8351181"/>
            <a:ext cx="7620001" cy="502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914400">
              <a:spcBef>
                <a:spcPts val="600"/>
              </a:spcBef>
              <a:defRPr sz="2000">
                <a:solidFill>
                  <a:srgbClr val="4649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16/10/2020</a:t>
            </a:r>
          </a:p>
        </p:txBody>
      </p:sp>
      <p:grpSp>
        <p:nvGrpSpPr>
          <p:cNvPr id="162" name="Groupe"/>
          <p:cNvGrpSpPr/>
          <p:nvPr/>
        </p:nvGrpSpPr>
        <p:grpSpPr>
          <a:xfrm>
            <a:off x="1271733" y="11293461"/>
            <a:ext cx="8151701" cy="1162383"/>
            <a:chOff x="0" y="0"/>
            <a:chExt cx="8151699" cy="1162382"/>
          </a:xfrm>
        </p:grpSpPr>
        <p:pic>
          <p:nvPicPr>
            <p:cNvPr id="155" name="Picture 13" descr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2653" y="75921"/>
              <a:ext cx="1986393" cy="10061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6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3304" y="0"/>
              <a:ext cx="1157999" cy="11579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7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21509"/>
              <a:ext cx="905810" cy="1118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0" name="Groupe 1"/>
            <p:cNvGrpSpPr/>
            <p:nvPr/>
          </p:nvGrpSpPr>
          <p:grpSpPr>
            <a:xfrm>
              <a:off x="7066788" y="135804"/>
              <a:ext cx="1084912" cy="1006156"/>
              <a:chOff x="0" y="0"/>
              <a:chExt cx="1084911" cy="1006154"/>
            </a:xfrm>
          </p:grpSpPr>
          <p:sp>
            <p:nvSpPr>
              <p:cNvPr id="158" name="Freeform 13"/>
              <p:cNvSpPr/>
              <p:nvPr/>
            </p:nvSpPr>
            <p:spPr>
              <a:xfrm>
                <a:off x="371279" y="421105"/>
                <a:ext cx="713633" cy="585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362" y="15008"/>
                    </a:moveTo>
                    <a:cubicBezTo>
                      <a:pt x="18383" y="15008"/>
                      <a:pt x="21600" y="10940"/>
                      <a:pt x="21600" y="6031"/>
                    </a:cubicBezTo>
                    <a:cubicBezTo>
                      <a:pt x="21370" y="3927"/>
                      <a:pt x="20796" y="0"/>
                      <a:pt x="16200" y="0"/>
                    </a:cubicBezTo>
                    <a:cubicBezTo>
                      <a:pt x="11374" y="0"/>
                      <a:pt x="9651" y="8416"/>
                      <a:pt x="5630" y="13886"/>
                    </a:cubicBezTo>
                    <a:cubicBezTo>
                      <a:pt x="5400" y="16971"/>
                      <a:pt x="2987" y="19636"/>
                      <a:pt x="0" y="20197"/>
                    </a:cubicBezTo>
                    <a:cubicBezTo>
                      <a:pt x="689" y="21039"/>
                      <a:pt x="2298" y="21600"/>
                      <a:pt x="4251" y="21600"/>
                    </a:cubicBezTo>
                    <a:cubicBezTo>
                      <a:pt x="7813" y="21600"/>
                      <a:pt x="12179" y="20338"/>
                      <a:pt x="14362" y="17532"/>
                    </a:cubicBezTo>
                    <a:cubicBezTo>
                      <a:pt x="11374" y="17673"/>
                      <a:pt x="9421" y="15288"/>
                      <a:pt x="9306" y="12062"/>
                    </a:cubicBezTo>
                    <a:cubicBezTo>
                      <a:pt x="10685" y="14166"/>
                      <a:pt x="12409" y="15008"/>
                      <a:pt x="14362" y="15008"/>
                    </a:cubicBezTo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914400">
                  <a:spcBef>
                    <a:spcPts val="600"/>
                  </a:spcBef>
                  <a:defRPr sz="1800">
                    <a:solidFill>
                      <a:srgbClr val="00C790"/>
                    </a:solidFill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159" name="Freeform 14"/>
              <p:cNvSpPr/>
              <p:nvPr/>
            </p:nvSpPr>
            <p:spPr>
              <a:xfrm>
                <a:off x="-1" y="0"/>
                <a:ext cx="1084913" cy="9164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56" extrusionOk="0">
                    <a:moveTo>
                      <a:pt x="21600" y="13511"/>
                    </a:moveTo>
                    <a:cubicBezTo>
                      <a:pt x="21600" y="9956"/>
                      <a:pt x="20090" y="6933"/>
                      <a:pt x="17899" y="4533"/>
                    </a:cubicBezTo>
                    <a:cubicBezTo>
                      <a:pt x="16238" y="2667"/>
                      <a:pt x="14199" y="1333"/>
                      <a:pt x="12084" y="267"/>
                    </a:cubicBezTo>
                    <a:cubicBezTo>
                      <a:pt x="11933" y="178"/>
                      <a:pt x="11782" y="89"/>
                      <a:pt x="11555" y="0"/>
                    </a:cubicBezTo>
                    <a:cubicBezTo>
                      <a:pt x="11555" y="0"/>
                      <a:pt x="11555" y="0"/>
                      <a:pt x="11555" y="0"/>
                    </a:cubicBezTo>
                    <a:cubicBezTo>
                      <a:pt x="8987" y="3644"/>
                      <a:pt x="0" y="6400"/>
                      <a:pt x="0" y="14044"/>
                    </a:cubicBezTo>
                    <a:cubicBezTo>
                      <a:pt x="0" y="17067"/>
                      <a:pt x="1586" y="19911"/>
                      <a:pt x="4003" y="20978"/>
                    </a:cubicBezTo>
                    <a:cubicBezTo>
                      <a:pt x="5362" y="21600"/>
                      <a:pt x="6722" y="21600"/>
                      <a:pt x="8081" y="21067"/>
                    </a:cubicBezTo>
                    <a:cubicBezTo>
                      <a:pt x="9290" y="20622"/>
                      <a:pt x="10271" y="19733"/>
                      <a:pt x="11102" y="18667"/>
                    </a:cubicBezTo>
                    <a:cubicBezTo>
                      <a:pt x="13745" y="15200"/>
                      <a:pt x="14878" y="9867"/>
                      <a:pt x="18050" y="9867"/>
                    </a:cubicBezTo>
                    <a:cubicBezTo>
                      <a:pt x="21071" y="9867"/>
                      <a:pt x="21449" y="12356"/>
                      <a:pt x="21600" y="13689"/>
                    </a:cubicBezTo>
                    <a:cubicBezTo>
                      <a:pt x="21600" y="13689"/>
                      <a:pt x="21600" y="13600"/>
                      <a:pt x="21600" y="13511"/>
                    </a:cubicBezTo>
                  </a:path>
                </a:pathLst>
              </a:custGeom>
              <a:solidFill>
                <a:srgbClr val="000000">
                  <a:alpha val="6308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914400">
                  <a:spcBef>
                    <a:spcPts val="600"/>
                  </a:spcBef>
                  <a:defRPr sz="1800">
                    <a:solidFill>
                      <a:srgbClr val="00C790"/>
                    </a:solidFill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</p:grpSp>
        <p:pic>
          <p:nvPicPr>
            <p:cNvPr id="161" name="Picture 2" descr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78797" y="44056"/>
              <a:ext cx="1118327" cy="1118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3" name="Capgemini Invent 2020. All rights reserved"/>
          <p:cNvSpPr txBox="1"/>
          <p:nvPr/>
        </p:nvSpPr>
        <p:spPr>
          <a:xfrm>
            <a:off x="19183198" y="12934922"/>
            <a:ext cx="3678604" cy="38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algn="r" defTabSz="914400">
              <a:spcBef>
                <a:spcPts val="1000"/>
              </a:spcBef>
              <a:defRPr sz="1400">
                <a:solidFill>
                  <a:srgbClr val="4649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Capgemini Invent 2020. All rights reserved</a:t>
            </a:r>
          </a:p>
        </p:txBody>
      </p:sp>
      <p:pic>
        <p:nvPicPr>
          <p:cNvPr id="164" name="LOGO@2x.png" descr="LOGO@2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8653" y="683865"/>
            <a:ext cx="1727184" cy="9015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Nous avons identifié des premiers écrans qui nécessitent certaines adaptations"/>
          <p:cNvSpPr txBox="1">
            <a:spLocks noGrp="1"/>
          </p:cNvSpPr>
          <p:nvPr>
            <p:ph type="title"/>
          </p:nvPr>
        </p:nvSpPr>
        <p:spPr>
          <a:xfrm>
            <a:off x="1127760" y="473893"/>
            <a:ext cx="20330159" cy="221959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0000"/>
              </a:lnSpc>
              <a:defRPr b="1" spc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fr-FR"/>
              <a:t>Les entreprises ont le choix du mode d’intégration avec Mon Compte Mobilité</a:t>
            </a:r>
            <a:endParaRPr/>
          </a:p>
        </p:txBody>
      </p:sp>
      <p:grpSp>
        <p:nvGrpSpPr>
          <p:cNvPr id="291" name="Groupe"/>
          <p:cNvGrpSpPr/>
          <p:nvPr/>
        </p:nvGrpSpPr>
        <p:grpSpPr>
          <a:xfrm>
            <a:off x="1271733" y="12458762"/>
            <a:ext cx="4776760" cy="681137"/>
            <a:chOff x="0" y="0"/>
            <a:chExt cx="4776759" cy="681136"/>
          </a:xfrm>
        </p:grpSpPr>
        <p:pic>
          <p:nvPicPr>
            <p:cNvPr id="284" name="Picture 13" descr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778" y="44488"/>
              <a:ext cx="1163994" cy="5895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5" name="Picture 2" descr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873" y="0"/>
              <a:ext cx="678569" cy="6785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6" name="Picture 4" descr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2604"/>
              <a:ext cx="530790" cy="655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89" name="Groupe 1"/>
            <p:cNvGrpSpPr/>
            <p:nvPr/>
          </p:nvGrpSpPr>
          <p:grpSpPr>
            <a:xfrm>
              <a:off x="4141019" y="79579"/>
              <a:ext cx="635741" cy="589590"/>
              <a:chOff x="0" y="0"/>
              <a:chExt cx="635739" cy="589589"/>
            </a:xfrm>
          </p:grpSpPr>
          <p:sp>
            <p:nvSpPr>
              <p:cNvPr id="287" name="Freeform 13"/>
              <p:cNvSpPr/>
              <p:nvPr/>
            </p:nvSpPr>
            <p:spPr>
              <a:xfrm>
                <a:off x="217563" y="246760"/>
                <a:ext cx="418177" cy="342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362" y="15008"/>
                    </a:moveTo>
                    <a:cubicBezTo>
                      <a:pt x="18383" y="15008"/>
                      <a:pt x="21600" y="10940"/>
                      <a:pt x="21600" y="6031"/>
                    </a:cubicBezTo>
                    <a:cubicBezTo>
                      <a:pt x="21370" y="3927"/>
                      <a:pt x="20796" y="0"/>
                      <a:pt x="16200" y="0"/>
                    </a:cubicBezTo>
                    <a:cubicBezTo>
                      <a:pt x="11374" y="0"/>
                      <a:pt x="9651" y="8416"/>
                      <a:pt x="5630" y="13886"/>
                    </a:cubicBezTo>
                    <a:cubicBezTo>
                      <a:pt x="5400" y="16971"/>
                      <a:pt x="2987" y="19636"/>
                      <a:pt x="0" y="20197"/>
                    </a:cubicBezTo>
                    <a:cubicBezTo>
                      <a:pt x="689" y="21039"/>
                      <a:pt x="2298" y="21600"/>
                      <a:pt x="4251" y="21600"/>
                    </a:cubicBezTo>
                    <a:cubicBezTo>
                      <a:pt x="7813" y="21600"/>
                      <a:pt x="12179" y="20338"/>
                      <a:pt x="14362" y="17532"/>
                    </a:cubicBezTo>
                    <a:cubicBezTo>
                      <a:pt x="11374" y="17673"/>
                      <a:pt x="9421" y="15288"/>
                      <a:pt x="9306" y="12062"/>
                    </a:cubicBezTo>
                    <a:cubicBezTo>
                      <a:pt x="10685" y="14166"/>
                      <a:pt x="12409" y="15008"/>
                      <a:pt x="14362" y="15008"/>
                    </a:cubicBezTo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00C790"/>
                    </a:solidFill>
                    <a:latin typeface="Verdana"/>
                    <a:ea typeface="Verdana"/>
                    <a:cs typeface="Verdana"/>
                    <a:sym typeface="Verdana"/>
                  </a:defRPr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C790"/>
                  </a:solidFill>
                  <a:effectLst/>
                  <a:uLnTx/>
                  <a:uFillTx/>
                  <a:latin typeface="Verdana"/>
                  <a:ea typeface="Verdana"/>
                  <a:sym typeface="Verdana"/>
                </a:endParaRPr>
              </a:p>
            </p:txBody>
          </p:sp>
          <p:sp>
            <p:nvSpPr>
              <p:cNvPr id="288" name="Freeform 14"/>
              <p:cNvSpPr/>
              <p:nvPr/>
            </p:nvSpPr>
            <p:spPr>
              <a:xfrm>
                <a:off x="-1" y="0"/>
                <a:ext cx="635741" cy="537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56" extrusionOk="0">
                    <a:moveTo>
                      <a:pt x="21600" y="13511"/>
                    </a:moveTo>
                    <a:cubicBezTo>
                      <a:pt x="21600" y="9956"/>
                      <a:pt x="20090" y="6933"/>
                      <a:pt x="17899" y="4533"/>
                    </a:cubicBezTo>
                    <a:cubicBezTo>
                      <a:pt x="16238" y="2667"/>
                      <a:pt x="14199" y="1333"/>
                      <a:pt x="12084" y="267"/>
                    </a:cubicBezTo>
                    <a:cubicBezTo>
                      <a:pt x="11933" y="178"/>
                      <a:pt x="11782" y="89"/>
                      <a:pt x="11555" y="0"/>
                    </a:cubicBezTo>
                    <a:cubicBezTo>
                      <a:pt x="11555" y="0"/>
                      <a:pt x="11555" y="0"/>
                      <a:pt x="11555" y="0"/>
                    </a:cubicBezTo>
                    <a:cubicBezTo>
                      <a:pt x="8987" y="3644"/>
                      <a:pt x="0" y="6400"/>
                      <a:pt x="0" y="14044"/>
                    </a:cubicBezTo>
                    <a:cubicBezTo>
                      <a:pt x="0" y="17067"/>
                      <a:pt x="1586" y="19911"/>
                      <a:pt x="4003" y="20978"/>
                    </a:cubicBezTo>
                    <a:cubicBezTo>
                      <a:pt x="5362" y="21600"/>
                      <a:pt x="6722" y="21600"/>
                      <a:pt x="8081" y="21067"/>
                    </a:cubicBezTo>
                    <a:cubicBezTo>
                      <a:pt x="9290" y="20622"/>
                      <a:pt x="10271" y="19733"/>
                      <a:pt x="11102" y="18667"/>
                    </a:cubicBezTo>
                    <a:cubicBezTo>
                      <a:pt x="13745" y="15200"/>
                      <a:pt x="14878" y="9867"/>
                      <a:pt x="18050" y="9867"/>
                    </a:cubicBezTo>
                    <a:cubicBezTo>
                      <a:pt x="21071" y="9867"/>
                      <a:pt x="21449" y="12356"/>
                      <a:pt x="21600" y="13689"/>
                    </a:cubicBezTo>
                    <a:cubicBezTo>
                      <a:pt x="21600" y="13689"/>
                      <a:pt x="21600" y="13600"/>
                      <a:pt x="21600" y="13511"/>
                    </a:cubicBezTo>
                  </a:path>
                </a:pathLst>
              </a:custGeom>
              <a:solidFill>
                <a:srgbClr val="000000">
                  <a:alpha val="6308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00C790"/>
                    </a:solidFill>
                    <a:latin typeface="Verdana"/>
                    <a:ea typeface="Verdana"/>
                    <a:cs typeface="Verdana"/>
                    <a:sym typeface="Verdana"/>
                  </a:defRPr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C790"/>
                  </a:solidFill>
                  <a:effectLst/>
                  <a:uLnTx/>
                  <a:uFillTx/>
                  <a:latin typeface="Verdana"/>
                  <a:ea typeface="Verdana"/>
                  <a:sym typeface="Verdana"/>
                </a:endParaRPr>
              </a:p>
            </p:txBody>
          </p:sp>
        </p:grpSp>
        <p:pic>
          <p:nvPicPr>
            <p:cNvPr id="290" name="Picture 2" descr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5525" y="25816"/>
              <a:ext cx="655322" cy="655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2" name="Texte"/>
          <p:cNvSpPr txBox="1"/>
          <p:nvPr/>
        </p:nvSpPr>
        <p:spPr>
          <a:xfrm>
            <a:off x="23611661" y="12786630"/>
            <a:ext cx="21138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1400">
                <a:solidFill>
                  <a:srgbClr val="46496A"/>
                </a:solidFill>
                <a:latin typeface="Jost Regular"/>
                <a:ea typeface="Jost Regular"/>
                <a:cs typeface="Jost Regular"/>
                <a:sym typeface="Jost Regular"/>
              </a:defRPr>
            </a:lvl1pPr>
          </a:lstStyle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46496A"/>
                </a:solidFill>
                <a:effectLst/>
                <a:uLnTx/>
                <a:uFillTx/>
                <a:latin typeface="Jost Regular"/>
                <a:sym typeface="Jost Regular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46496A"/>
              </a:solidFill>
              <a:effectLst/>
              <a:uLnTx/>
              <a:uFillTx/>
              <a:latin typeface="Jost Regular"/>
              <a:sym typeface="Jost Regular"/>
            </a:endParaRPr>
          </a:p>
        </p:txBody>
      </p:sp>
      <p:sp>
        <p:nvSpPr>
          <p:cNvPr id="293" name="Capgemini Invent 2020. All rights reserved"/>
          <p:cNvSpPr txBox="1"/>
          <p:nvPr/>
        </p:nvSpPr>
        <p:spPr>
          <a:xfrm>
            <a:off x="19786075" y="12774240"/>
            <a:ext cx="3678604" cy="38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/>
          <a:lstStyle>
            <a:lvl1pPr algn="r" defTabSz="914400">
              <a:spcBef>
                <a:spcPts val="1000"/>
              </a:spcBef>
              <a:defRPr sz="1400">
                <a:solidFill>
                  <a:srgbClr val="4649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46496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Capgemini Invent 2020. All rights reserved</a:t>
            </a:r>
          </a:p>
        </p:txBody>
      </p:sp>
      <p:pic>
        <p:nvPicPr>
          <p:cNvPr id="294" name="mob@2x.png" descr="mob@2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9686" y="586283"/>
            <a:ext cx="1009651" cy="3511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O@2x.png" descr="O@2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18024" y="1947406"/>
            <a:ext cx="7459454" cy="3762159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Rectangle aux angles arrondis">
            <a:extLst>
              <a:ext uri="{FF2B5EF4-FFF2-40B4-BE49-F238E27FC236}">
                <a16:creationId xmlns:a16="http://schemas.microsoft.com/office/drawing/2014/main" id="{6071A778-F108-4E26-8E76-A19234C2BD62}"/>
              </a:ext>
            </a:extLst>
          </p:cNvPr>
          <p:cNvSpPr/>
          <p:nvPr/>
        </p:nvSpPr>
        <p:spPr>
          <a:xfrm>
            <a:off x="565932" y="1713910"/>
            <a:ext cx="10932408" cy="2064077"/>
          </a:xfrm>
          <a:prstGeom prst="roundRect">
            <a:avLst>
              <a:gd name="adj" fmla="val 5556"/>
            </a:avLst>
          </a:prstGeom>
          <a:solidFill>
            <a:srgbClr val="FFFFFF"/>
          </a:solidFill>
          <a:ln w="12700">
            <a:solidFill>
              <a:srgbClr val="00C790"/>
            </a:solidFill>
            <a:miter lim="400000"/>
          </a:ln>
        </p:spPr>
        <p:txBody>
          <a:bodyPr lIns="50800" tIns="50800" rIns="50800" bIns="50800" anchor="ctr"/>
          <a:lstStyle/>
          <a:p>
            <a:pPr marL="0" marR="0" lvl="0" indent="450850" algn="l" defTabSz="2438338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0C79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1. Use of the interface </a:t>
            </a:r>
            <a:r>
              <a:rPr kumimoji="0" lang="fr-FR" sz="3200" b="1" i="0" u="none" strike="noStrike" kern="0" cap="none" spc="0" normalizeH="0" baseline="0" noProof="0" err="1">
                <a:ln>
                  <a:noFill/>
                </a:ln>
                <a:solidFill>
                  <a:srgbClr val="00C79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Funder</a:t>
            </a: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00C79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Rectangle aux angles arrondis">
            <a:extLst>
              <a:ext uri="{FF2B5EF4-FFF2-40B4-BE49-F238E27FC236}">
                <a16:creationId xmlns:a16="http://schemas.microsoft.com/office/drawing/2014/main" id="{758193C6-51AB-4949-850A-25A654E6114C}"/>
              </a:ext>
            </a:extLst>
          </p:cNvPr>
          <p:cNvSpPr/>
          <p:nvPr/>
        </p:nvSpPr>
        <p:spPr>
          <a:xfrm>
            <a:off x="12621901" y="1719695"/>
            <a:ext cx="10932410" cy="2064077"/>
          </a:xfrm>
          <a:prstGeom prst="roundRect">
            <a:avLst>
              <a:gd name="adj" fmla="val 5556"/>
            </a:avLst>
          </a:prstGeom>
          <a:solidFill>
            <a:srgbClr val="FFFFFF"/>
          </a:solidFill>
          <a:ln w="12700">
            <a:solidFill>
              <a:srgbClr val="00C790"/>
            </a:solidFill>
            <a:miter lim="400000"/>
          </a:ln>
        </p:spPr>
        <p:txBody>
          <a:bodyPr lIns="50800" tIns="50800" rIns="50800" bIns="50800" anchor="ctr"/>
          <a:lstStyle/>
          <a:p>
            <a:pPr marL="0" marR="0" lvl="0" indent="450850" algn="l" defTabSz="2438338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0C79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2. </a:t>
            </a:r>
            <a:r>
              <a:rPr lang="fr-FR" sz="3200" b="1">
                <a:solidFill>
                  <a:srgbClr val="00C790"/>
                </a:solidFill>
                <a:latin typeface="Arial"/>
                <a:cs typeface="Arial"/>
              </a:rPr>
              <a:t>Direct i</a:t>
            </a:r>
            <a:r>
              <a:rPr kumimoji="0" lang="fr-FR" sz="3200" b="1" i="0" u="none" strike="noStrike" kern="0" cap="none" spc="0" normalizeH="0" baseline="0" noProof="0" err="1">
                <a:ln>
                  <a:noFill/>
                </a:ln>
                <a:solidFill>
                  <a:srgbClr val="00C79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ntegration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0C79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fr-FR" sz="3200" b="1" err="1">
                <a:solidFill>
                  <a:srgbClr val="00C790"/>
                </a:solidFill>
                <a:latin typeface="Arial"/>
                <a:cs typeface="Arial"/>
              </a:rPr>
              <a:t>into</a:t>
            </a:r>
            <a:r>
              <a:rPr lang="fr-FR" sz="3200" b="1">
                <a:solidFill>
                  <a:srgbClr val="00C790"/>
                </a:solidFill>
                <a:latin typeface="Arial"/>
                <a:cs typeface="Arial"/>
              </a:rPr>
              <a:t> the IS of </a:t>
            </a:r>
            <a:r>
              <a:rPr lang="fr-FR" sz="3200" b="1" err="1">
                <a:solidFill>
                  <a:srgbClr val="00C790"/>
                </a:solidFill>
                <a:latin typeface="Arial"/>
                <a:cs typeface="Arial"/>
              </a:rPr>
              <a:t>company</a:t>
            </a:r>
            <a:r>
              <a:rPr lang="fr-FR" sz="3200" b="1">
                <a:solidFill>
                  <a:srgbClr val="00C790"/>
                </a:solidFill>
                <a:latin typeface="Arial"/>
                <a:cs typeface="Arial"/>
              </a:rPr>
              <a:t> </a:t>
            </a: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00C790"/>
              </a:solidFill>
              <a:effectLst/>
              <a:uLnTx/>
              <a:uFillTx/>
              <a:latin typeface="Arial"/>
              <a:cs typeface="Arial"/>
              <a:sym typeface="Helvetica Neu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8EB91F-8531-46DE-B9E5-AA5979F76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688" y="5480190"/>
            <a:ext cx="1933865" cy="3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6546745-0923-483D-9BD9-339192C8D24D}"/>
              </a:ext>
            </a:extLst>
          </p:cNvPr>
          <p:cNvGrpSpPr/>
          <p:nvPr/>
        </p:nvGrpSpPr>
        <p:grpSpPr>
          <a:xfrm>
            <a:off x="1103456" y="5480190"/>
            <a:ext cx="1933865" cy="3917700"/>
            <a:chOff x="2533768" y="6602528"/>
            <a:chExt cx="2331283" cy="4722805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3A9C78D3-9B66-41ED-A6B2-EF7C8CAF2A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3768" y="6602528"/>
              <a:ext cx="2331283" cy="4722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ADBC7E8-6EA1-47E3-9B88-361F9D2780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9838" t="28074" r="21069" b="13732"/>
            <a:stretch/>
          </p:blipFill>
          <p:spPr>
            <a:xfrm>
              <a:off x="2695575" y="7362825"/>
              <a:ext cx="2024063" cy="3643313"/>
            </a:xfrm>
            <a:prstGeom prst="rect">
              <a:avLst/>
            </a:prstGeom>
          </p:spPr>
        </p:pic>
      </p:grpSp>
      <p:pic>
        <p:nvPicPr>
          <p:cNvPr id="35" name="Picture 2" descr="Fichier:IdFMobilités.svg">
            <a:extLst>
              <a:ext uri="{FF2B5EF4-FFF2-40B4-BE49-F238E27FC236}">
                <a16:creationId xmlns:a16="http://schemas.microsoft.com/office/drawing/2014/main" id="{16316EC6-C710-46F3-B013-AB056CF91F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1"/>
          <a:stretch/>
        </p:blipFill>
        <p:spPr bwMode="auto">
          <a:xfrm>
            <a:off x="1218752" y="9555850"/>
            <a:ext cx="503829" cy="54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050DF4-C7C5-4432-93C3-83844BDA94B7}"/>
              </a:ext>
            </a:extLst>
          </p:cNvPr>
          <p:cNvSpPr/>
          <p:nvPr/>
        </p:nvSpPr>
        <p:spPr>
          <a:xfrm>
            <a:off x="1218752" y="10475884"/>
            <a:ext cx="1933865" cy="3916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5E5E5E">
                    <a:lumMod val="50000"/>
                  </a:srgbClr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APP MaaS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9D6D53-C77E-4D5F-B55E-04860999FE01}"/>
              </a:ext>
            </a:extLst>
          </p:cNvPr>
          <p:cNvSpPr/>
          <p:nvPr/>
        </p:nvSpPr>
        <p:spPr>
          <a:xfrm>
            <a:off x="8021410" y="10475884"/>
            <a:ext cx="2314420" cy="3916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5E5E5E">
                    <a:lumMod val="50000"/>
                  </a:srgbClr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Interface </a:t>
            </a:r>
            <a:r>
              <a:rPr lang="fr-FR" b="1" err="1">
                <a:solidFill>
                  <a:srgbClr val="5E5E5E">
                    <a:lumMod val="50000"/>
                  </a:srgbClr>
                </a:solidFill>
                <a:latin typeface="Jost Medium"/>
                <a:ea typeface="Jost Medium"/>
                <a:cs typeface="Jost Medium"/>
                <a:sym typeface="Jost Medium"/>
              </a:rPr>
              <a:t>Funder</a:t>
            </a: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5E5E5E">
                    <a:lumMod val="50000"/>
                  </a:srgbClr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 MOB</a:t>
            </a:r>
          </a:p>
        </p:txBody>
      </p:sp>
      <p:pic>
        <p:nvPicPr>
          <p:cNvPr id="1028" name="Picture 4" descr="Comment ça marche | Compte Mobilité">
            <a:extLst>
              <a:ext uri="{FF2B5EF4-FFF2-40B4-BE49-F238E27FC236}">
                <a16:creationId xmlns:a16="http://schemas.microsoft.com/office/drawing/2014/main" id="{46029544-2ADA-4874-BAC4-DA9EACDE5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612" y="5957301"/>
            <a:ext cx="1912462" cy="377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Mulhouse Alsace Agglomération — Wikipédia">
            <a:extLst>
              <a:ext uri="{FF2B5EF4-FFF2-40B4-BE49-F238E27FC236}">
                <a16:creationId xmlns:a16="http://schemas.microsoft.com/office/drawing/2014/main" id="{9DE5CE98-59C0-4135-A9CA-59E2E3899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818" y="9803842"/>
            <a:ext cx="693757" cy="40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LOGO@2x.png" descr="LOGO@2x.png">
            <a:extLst>
              <a:ext uri="{FF2B5EF4-FFF2-40B4-BE49-F238E27FC236}">
                <a16:creationId xmlns:a16="http://schemas.microsoft.com/office/drawing/2014/main" id="{16739945-6756-4922-B120-5AACC28094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48622" y="9555850"/>
            <a:ext cx="1111394" cy="580094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5D1B7CA-E4D7-4B4A-9ABD-0AB5C9B01C84}"/>
              </a:ext>
            </a:extLst>
          </p:cNvPr>
          <p:cNvSpPr txBox="1"/>
          <p:nvPr/>
        </p:nvSpPr>
        <p:spPr>
          <a:xfrm>
            <a:off x="4891241" y="9586581"/>
            <a:ext cx="2090709" cy="382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825500">
              <a:defRPr b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</a:defRPr>
            </a:lvl1pPr>
          </a:lstStyle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5E5E5E">
                    <a:lumMod val="50000"/>
                  </a:srgbClr>
                </a:solidFill>
                <a:effectLst/>
                <a:uLnTx/>
                <a:uFillTx/>
                <a:latin typeface="Jost Medium"/>
                <a:sym typeface="Helvetica Neue"/>
              </a:rPr>
              <a:t>MOB Platform</a:t>
            </a:r>
          </a:p>
        </p:txBody>
      </p:sp>
      <p:pic>
        <p:nvPicPr>
          <p:cNvPr id="48" name="LOGO@2x.png" descr="LOGO@2x.png">
            <a:extLst>
              <a:ext uri="{FF2B5EF4-FFF2-40B4-BE49-F238E27FC236}">
                <a16:creationId xmlns:a16="http://schemas.microsoft.com/office/drawing/2014/main" id="{4DDF0862-6137-4D7B-A385-FD397F184F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64528" y="8594468"/>
            <a:ext cx="870019" cy="45410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2E1CB0D-5C8F-4F76-9FE8-C05B011383F6}"/>
              </a:ext>
            </a:extLst>
          </p:cNvPr>
          <p:cNvGrpSpPr/>
          <p:nvPr/>
        </p:nvGrpSpPr>
        <p:grpSpPr>
          <a:xfrm>
            <a:off x="4980808" y="7052876"/>
            <a:ext cx="1938715" cy="1304681"/>
            <a:chOff x="5232428" y="7434004"/>
            <a:chExt cx="1372371" cy="92355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61617B3-956C-4F59-91E4-C0DEDB93A3D3}"/>
                </a:ext>
              </a:extLst>
            </p:cNvPr>
            <p:cNvGrpSpPr/>
            <p:nvPr/>
          </p:nvGrpSpPr>
          <p:grpSpPr>
            <a:xfrm>
              <a:off x="5232428" y="7434004"/>
              <a:ext cx="1372371" cy="923553"/>
              <a:chOff x="1957375" y="2230120"/>
              <a:chExt cx="1261359" cy="848845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D74C9DA-8C50-4153-8934-F9164F12A1E2}"/>
                  </a:ext>
                </a:extLst>
              </p:cNvPr>
              <p:cNvSpPr/>
              <p:nvPr/>
            </p:nvSpPr>
            <p:spPr>
              <a:xfrm>
                <a:off x="1957375" y="2840456"/>
                <a:ext cx="1261359" cy="238509"/>
              </a:xfrm>
              <a:prstGeom prst="ellipse">
                <a:avLst/>
              </a:prstGeom>
              <a:solidFill>
                <a:srgbClr val="D5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338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"/>
                  <a:sym typeface="Helvetica Neue"/>
                </a:endParaRPr>
              </a:p>
            </p:txBody>
          </p:sp>
          <p:sp>
            <p:nvSpPr>
              <p:cNvPr id="44" name="Thought Bubble: Cloud 43">
                <a:extLst>
                  <a:ext uri="{FF2B5EF4-FFF2-40B4-BE49-F238E27FC236}">
                    <a16:creationId xmlns:a16="http://schemas.microsoft.com/office/drawing/2014/main" id="{817C1BB7-F028-42F7-B5DD-383E79D9BE7A}"/>
                  </a:ext>
                </a:extLst>
              </p:cNvPr>
              <p:cNvSpPr/>
              <p:nvPr/>
            </p:nvSpPr>
            <p:spPr>
              <a:xfrm>
                <a:off x="2186963" y="2230120"/>
                <a:ext cx="853784" cy="532550"/>
              </a:xfrm>
              <a:prstGeom prst="cloudCallout">
                <a:avLst>
                  <a:gd name="adj1" fmla="val -9044"/>
                  <a:gd name="adj2" fmla="val -8467"/>
                </a:avLst>
              </a:prstGeom>
              <a:solidFill>
                <a:srgbClr val="007D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338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"/>
                  <a:sym typeface="Helvetica Neue"/>
                </a:endParaRPr>
              </a:p>
            </p:txBody>
          </p:sp>
          <p:sp>
            <p:nvSpPr>
              <p:cNvPr id="46" name="Thought Bubble: Cloud 45">
                <a:extLst>
                  <a:ext uri="{FF2B5EF4-FFF2-40B4-BE49-F238E27FC236}">
                    <a16:creationId xmlns:a16="http://schemas.microsoft.com/office/drawing/2014/main" id="{016BB95E-B6BB-4A9B-9F90-C020BDBB1D45}"/>
                  </a:ext>
                </a:extLst>
              </p:cNvPr>
              <p:cNvSpPr/>
              <p:nvPr/>
            </p:nvSpPr>
            <p:spPr>
              <a:xfrm>
                <a:off x="2317424" y="2897304"/>
                <a:ext cx="606806" cy="126648"/>
              </a:xfrm>
              <a:prstGeom prst="cloudCallout">
                <a:avLst>
                  <a:gd name="adj1" fmla="val -9044"/>
                  <a:gd name="adj2" fmla="val -8467"/>
                </a:avLst>
              </a:prstGeom>
              <a:solidFill>
                <a:srgbClr val="92C4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338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"/>
                  <a:sym typeface="Helvetica Neue"/>
                </a:endParaRPr>
              </a:p>
            </p:txBody>
          </p:sp>
        </p:grp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8D4D7175-11A2-43C3-8C07-51E89BE85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30781" y="7520001"/>
              <a:ext cx="446980" cy="42259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639513-E7AB-4AC6-8F7B-C35D8AF4B90F}"/>
              </a:ext>
            </a:extLst>
          </p:cNvPr>
          <p:cNvGrpSpPr/>
          <p:nvPr/>
        </p:nvGrpSpPr>
        <p:grpSpPr>
          <a:xfrm>
            <a:off x="4154489" y="7008949"/>
            <a:ext cx="979224" cy="1182774"/>
            <a:chOff x="4197672" y="7297039"/>
            <a:chExt cx="631505" cy="762775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7130D238-E683-45EB-9BE9-4D2ACCF8F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b="25793"/>
            <a:stretch/>
          </p:blipFill>
          <p:spPr>
            <a:xfrm rot="12984639" flipH="1" flipV="1">
              <a:off x="4251639" y="7297039"/>
              <a:ext cx="577538" cy="370992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F3C9C469-B8DC-41B1-85D6-92D68E5E41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b="25793"/>
            <a:stretch/>
          </p:blipFill>
          <p:spPr>
            <a:xfrm rot="1965892" flipH="1" flipV="1">
              <a:off x="4197672" y="7688822"/>
              <a:ext cx="577538" cy="370992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4E7A515-969A-4BB5-B4A3-D39B99AE1F3D}"/>
              </a:ext>
            </a:extLst>
          </p:cNvPr>
          <p:cNvGrpSpPr/>
          <p:nvPr/>
        </p:nvGrpSpPr>
        <p:grpSpPr>
          <a:xfrm>
            <a:off x="13008899" y="5480190"/>
            <a:ext cx="1933865" cy="3917700"/>
            <a:chOff x="2533768" y="6602528"/>
            <a:chExt cx="2331283" cy="4722805"/>
          </a:xfrm>
        </p:grpSpPr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D5EA43C6-B216-46AB-838C-402255BA22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3768" y="6602528"/>
              <a:ext cx="2331283" cy="4722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0E5601E6-204C-4A30-B809-01947B14E7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9838" t="28074" r="21069" b="13732"/>
            <a:stretch/>
          </p:blipFill>
          <p:spPr>
            <a:xfrm>
              <a:off x="2695575" y="7362825"/>
              <a:ext cx="2024063" cy="3643313"/>
            </a:xfrm>
            <a:prstGeom prst="rect">
              <a:avLst/>
            </a:prstGeom>
          </p:spPr>
        </p:pic>
      </p:grpSp>
      <p:pic>
        <p:nvPicPr>
          <p:cNvPr id="60" name="Picture 2" descr="Fichier:IdFMobilités.svg">
            <a:extLst>
              <a:ext uri="{FF2B5EF4-FFF2-40B4-BE49-F238E27FC236}">
                <a16:creationId xmlns:a16="http://schemas.microsoft.com/office/drawing/2014/main" id="{624A2814-64F6-436D-821E-1793EA7CA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1"/>
          <a:stretch/>
        </p:blipFill>
        <p:spPr bwMode="auto">
          <a:xfrm>
            <a:off x="13124195" y="9555850"/>
            <a:ext cx="503829" cy="54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3A511D5A-5B5C-4895-88F7-FB25040CB3EC}"/>
              </a:ext>
            </a:extLst>
          </p:cNvPr>
          <p:cNvSpPr/>
          <p:nvPr/>
        </p:nvSpPr>
        <p:spPr>
          <a:xfrm>
            <a:off x="13124195" y="10475884"/>
            <a:ext cx="1933865" cy="3916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5E5E5E">
                    <a:lumMod val="50000"/>
                  </a:srgbClr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APP MaaS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FCBCE70-516E-46C1-8532-EF3660672D1B}"/>
              </a:ext>
            </a:extLst>
          </p:cNvPr>
          <p:cNvSpPr/>
          <p:nvPr/>
        </p:nvSpPr>
        <p:spPr>
          <a:xfrm>
            <a:off x="20670879" y="10475884"/>
            <a:ext cx="2573975" cy="3916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5E5E5E">
                    <a:lumMod val="50000"/>
                  </a:srgbClr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HRIS of </a:t>
            </a:r>
            <a:r>
              <a:rPr kumimoji="0" lang="fr-FR" sz="2400" b="1" i="0" u="none" strike="noStrike" kern="0" cap="none" spc="0" normalizeH="0" baseline="0" noProof="0" err="1">
                <a:ln>
                  <a:noFill/>
                </a:ln>
                <a:solidFill>
                  <a:srgbClr val="5E5E5E">
                    <a:lumMod val="50000"/>
                  </a:srgbClr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company</a:t>
            </a:r>
            <a:endParaRPr kumimoji="0" lang="fr-FR" sz="2400" b="1" i="0" u="none" strike="noStrike" kern="0" cap="none" spc="0" normalizeH="0" baseline="0" noProof="0">
              <a:ln>
                <a:noFill/>
              </a:ln>
              <a:solidFill>
                <a:srgbClr val="5E5E5E">
                  <a:lumMod val="50000"/>
                </a:srgbClr>
              </a:solidFill>
              <a:effectLst/>
              <a:uLnTx/>
              <a:uFillTx/>
              <a:latin typeface="Jost Medium"/>
              <a:ea typeface="Jost Medium"/>
              <a:cs typeface="Jost Medium"/>
              <a:sym typeface="Jost Medium"/>
            </a:endParaRPr>
          </a:p>
        </p:txBody>
      </p:sp>
      <p:pic>
        <p:nvPicPr>
          <p:cNvPr id="63" name="Picture 4" descr="Comment ça marche | Compte Mobilité">
            <a:extLst>
              <a:ext uri="{FF2B5EF4-FFF2-40B4-BE49-F238E27FC236}">
                <a16:creationId xmlns:a16="http://schemas.microsoft.com/office/drawing/2014/main" id="{1C188A42-662B-4A00-B32E-DDACE24B0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9055" y="5957301"/>
            <a:ext cx="1912462" cy="377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Mulhouse Alsace Agglomération — Wikipédia">
            <a:extLst>
              <a:ext uri="{FF2B5EF4-FFF2-40B4-BE49-F238E27FC236}">
                <a16:creationId xmlns:a16="http://schemas.microsoft.com/office/drawing/2014/main" id="{9D9E4B33-7DDC-41C2-9869-AE6E5F38E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5261" y="9803842"/>
            <a:ext cx="693757" cy="40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49B217-C924-4C24-A7F0-E5246F0E3001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198" t="5210" r="12636" b="3281"/>
          <a:stretch/>
        </p:blipFill>
        <p:spPr>
          <a:xfrm>
            <a:off x="20251505" y="5892172"/>
            <a:ext cx="3583273" cy="3547436"/>
          </a:xfrm>
          <a:prstGeom prst="ellipse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5EF50DA8-D3B4-400D-84FA-90DBE6CFA166}"/>
              </a:ext>
            </a:extLst>
          </p:cNvPr>
          <p:cNvGrpSpPr/>
          <p:nvPr/>
        </p:nvGrpSpPr>
        <p:grpSpPr>
          <a:xfrm>
            <a:off x="7042186" y="7008949"/>
            <a:ext cx="979224" cy="1182774"/>
            <a:chOff x="4197672" y="7297039"/>
            <a:chExt cx="631505" cy="762775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ED3C5472-9DA9-4EA8-A836-D1A720B778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b="25793"/>
            <a:stretch/>
          </p:blipFill>
          <p:spPr>
            <a:xfrm rot="12984639" flipH="1" flipV="1">
              <a:off x="4251639" y="7297039"/>
              <a:ext cx="577538" cy="370992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006684C6-2370-4820-9685-2875A0F4DA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b="25793"/>
            <a:stretch/>
          </p:blipFill>
          <p:spPr>
            <a:xfrm rot="1965892" flipH="1" flipV="1">
              <a:off x="4197672" y="7688822"/>
              <a:ext cx="577538" cy="370992"/>
            </a:xfrm>
            <a:prstGeom prst="rect">
              <a:avLst/>
            </a:prstGeom>
          </p:spPr>
        </p:pic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2AE4212-D717-4918-A312-D4AA29A8948E}"/>
              </a:ext>
            </a:extLst>
          </p:cNvPr>
          <p:cNvCxnSpPr>
            <a:cxnSpLocks/>
          </p:cNvCxnSpPr>
          <p:nvPr/>
        </p:nvCxnSpPr>
        <p:spPr>
          <a:xfrm>
            <a:off x="12060121" y="1719695"/>
            <a:ext cx="0" cy="965544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4CE4C4A-D1E5-4E80-815A-D6B66235E9C5}"/>
              </a:ext>
            </a:extLst>
          </p:cNvPr>
          <p:cNvSpPr txBox="1"/>
          <p:nvPr/>
        </p:nvSpPr>
        <p:spPr>
          <a:xfrm>
            <a:off x="16905797" y="9586581"/>
            <a:ext cx="2090709" cy="382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825500">
              <a:defRPr b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</a:defRPr>
            </a:lvl1pPr>
          </a:lstStyle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5E5E5E">
                    <a:lumMod val="50000"/>
                  </a:srgbClr>
                </a:solidFill>
                <a:effectLst/>
                <a:uLnTx/>
                <a:uFillTx/>
                <a:latin typeface="Jost Medium"/>
                <a:sym typeface="Helvetica Neue"/>
              </a:rPr>
              <a:t>MOB Platform</a:t>
            </a:r>
          </a:p>
        </p:txBody>
      </p:sp>
      <p:pic>
        <p:nvPicPr>
          <p:cNvPr id="111" name="LOGO@2x.png" descr="LOGO@2x.png">
            <a:extLst>
              <a:ext uri="{FF2B5EF4-FFF2-40B4-BE49-F238E27FC236}">
                <a16:creationId xmlns:a16="http://schemas.microsoft.com/office/drawing/2014/main" id="{6BF9128F-41DD-4F66-B5FE-4DB81100ED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460271" y="8594468"/>
            <a:ext cx="870019" cy="45410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A3B68C4-59A9-43B0-A59E-F6B7858BCF67}"/>
              </a:ext>
            </a:extLst>
          </p:cNvPr>
          <p:cNvGrpSpPr/>
          <p:nvPr/>
        </p:nvGrpSpPr>
        <p:grpSpPr>
          <a:xfrm>
            <a:off x="16942139" y="7052876"/>
            <a:ext cx="1938715" cy="1304681"/>
            <a:chOff x="5232428" y="7434004"/>
            <a:chExt cx="1372371" cy="923553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881DB0E3-EB2C-4EEA-A0B8-C22A033157BD}"/>
                </a:ext>
              </a:extLst>
            </p:cNvPr>
            <p:cNvGrpSpPr/>
            <p:nvPr/>
          </p:nvGrpSpPr>
          <p:grpSpPr>
            <a:xfrm>
              <a:off x="5232428" y="7434004"/>
              <a:ext cx="1372371" cy="923553"/>
              <a:chOff x="1957375" y="2230120"/>
              <a:chExt cx="1261359" cy="848845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11D7DDCE-4082-4019-AD66-9FEA3D02EE6A}"/>
                  </a:ext>
                </a:extLst>
              </p:cNvPr>
              <p:cNvSpPr/>
              <p:nvPr/>
            </p:nvSpPr>
            <p:spPr>
              <a:xfrm>
                <a:off x="1957375" y="2840456"/>
                <a:ext cx="1261359" cy="238509"/>
              </a:xfrm>
              <a:prstGeom prst="ellipse">
                <a:avLst/>
              </a:prstGeom>
              <a:solidFill>
                <a:srgbClr val="D5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338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"/>
                  <a:sym typeface="Helvetica Neue"/>
                </a:endParaRPr>
              </a:p>
            </p:txBody>
          </p:sp>
          <p:sp>
            <p:nvSpPr>
              <p:cNvPr id="116" name="Thought Bubble: Cloud 115">
                <a:extLst>
                  <a:ext uri="{FF2B5EF4-FFF2-40B4-BE49-F238E27FC236}">
                    <a16:creationId xmlns:a16="http://schemas.microsoft.com/office/drawing/2014/main" id="{A8064B29-5FDE-46CF-9DFA-8B55762D6A35}"/>
                  </a:ext>
                </a:extLst>
              </p:cNvPr>
              <p:cNvSpPr/>
              <p:nvPr/>
            </p:nvSpPr>
            <p:spPr>
              <a:xfrm>
                <a:off x="2186963" y="2230120"/>
                <a:ext cx="853784" cy="532550"/>
              </a:xfrm>
              <a:prstGeom prst="cloudCallout">
                <a:avLst>
                  <a:gd name="adj1" fmla="val -9044"/>
                  <a:gd name="adj2" fmla="val -8467"/>
                </a:avLst>
              </a:prstGeom>
              <a:solidFill>
                <a:srgbClr val="007D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338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"/>
                  <a:sym typeface="Helvetica Neue"/>
                </a:endParaRPr>
              </a:p>
            </p:txBody>
          </p:sp>
          <p:sp>
            <p:nvSpPr>
              <p:cNvPr id="117" name="Thought Bubble: Cloud 116">
                <a:extLst>
                  <a:ext uri="{FF2B5EF4-FFF2-40B4-BE49-F238E27FC236}">
                    <a16:creationId xmlns:a16="http://schemas.microsoft.com/office/drawing/2014/main" id="{008A4102-CB1B-475C-AD8D-3726016F5F11}"/>
                  </a:ext>
                </a:extLst>
              </p:cNvPr>
              <p:cNvSpPr/>
              <p:nvPr/>
            </p:nvSpPr>
            <p:spPr>
              <a:xfrm>
                <a:off x="2317424" y="2897304"/>
                <a:ext cx="606806" cy="126648"/>
              </a:xfrm>
              <a:prstGeom prst="cloudCallout">
                <a:avLst>
                  <a:gd name="adj1" fmla="val -9044"/>
                  <a:gd name="adj2" fmla="val -8467"/>
                </a:avLst>
              </a:prstGeom>
              <a:solidFill>
                <a:srgbClr val="92C4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338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"/>
                  <a:sym typeface="Helvetica Neue"/>
                </a:endParaRPr>
              </a:p>
            </p:txBody>
          </p:sp>
        </p:grp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4DC2BD84-C586-4D97-ACD5-08A55EB23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30781" y="7520001"/>
              <a:ext cx="446980" cy="422598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3216B22-CBFE-4C43-B7BC-7E3A8D1F118F}"/>
              </a:ext>
            </a:extLst>
          </p:cNvPr>
          <p:cNvGrpSpPr/>
          <p:nvPr/>
        </p:nvGrpSpPr>
        <p:grpSpPr>
          <a:xfrm>
            <a:off x="16115820" y="7008949"/>
            <a:ext cx="979224" cy="1182774"/>
            <a:chOff x="4197672" y="7297039"/>
            <a:chExt cx="631505" cy="762775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68EF085-6EBD-445B-87D3-98DFC10475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b="25793"/>
            <a:stretch/>
          </p:blipFill>
          <p:spPr>
            <a:xfrm rot="12984639" flipH="1" flipV="1">
              <a:off x="4251639" y="7297039"/>
              <a:ext cx="577538" cy="370992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F163F12C-2B3C-49A0-87D2-A29F516C7C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b="25793"/>
            <a:stretch/>
          </p:blipFill>
          <p:spPr>
            <a:xfrm rot="1965892" flipH="1" flipV="1">
              <a:off x="4197672" y="7688822"/>
              <a:ext cx="577538" cy="370992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1754662-BB3F-4E98-BCAE-933756CD237F}"/>
              </a:ext>
            </a:extLst>
          </p:cNvPr>
          <p:cNvGrpSpPr/>
          <p:nvPr/>
        </p:nvGrpSpPr>
        <p:grpSpPr>
          <a:xfrm>
            <a:off x="19003517" y="7008949"/>
            <a:ext cx="979224" cy="1182774"/>
            <a:chOff x="4197672" y="7297039"/>
            <a:chExt cx="631505" cy="762775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20DB37E-9053-4A8C-ACA5-64E48FE359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b="25793"/>
            <a:stretch/>
          </p:blipFill>
          <p:spPr>
            <a:xfrm rot="12984639" flipH="1" flipV="1">
              <a:off x="4251639" y="7297039"/>
              <a:ext cx="577538" cy="370992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D611729D-2293-4370-8B50-CCB4313E4B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b="25793"/>
            <a:stretch/>
          </p:blipFill>
          <p:spPr>
            <a:xfrm rot="1965892" flipH="1" flipV="1">
              <a:off x="4197672" y="7688822"/>
              <a:ext cx="577538" cy="370992"/>
            </a:xfrm>
            <a:prstGeom prst="rect">
              <a:avLst/>
            </a:prstGeom>
          </p:spPr>
        </p:pic>
      </p:grpSp>
      <p:sp>
        <p:nvSpPr>
          <p:cNvPr id="257" name="Oval 256">
            <a:extLst>
              <a:ext uri="{FF2B5EF4-FFF2-40B4-BE49-F238E27FC236}">
                <a16:creationId xmlns:a16="http://schemas.microsoft.com/office/drawing/2014/main" id="{EADFAB9C-7DD8-4D8E-8B30-0B84771A7532}"/>
              </a:ext>
            </a:extLst>
          </p:cNvPr>
          <p:cNvSpPr/>
          <p:nvPr/>
        </p:nvSpPr>
        <p:spPr>
          <a:xfrm>
            <a:off x="4121358" y="7182070"/>
            <a:ext cx="296509" cy="260131"/>
          </a:xfrm>
          <a:prstGeom prst="ellipse">
            <a:avLst/>
          </a:prstGeom>
          <a:solidFill>
            <a:srgbClr val="007D8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1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B13B1B0-539F-4786-851F-C04780163D75}"/>
              </a:ext>
            </a:extLst>
          </p:cNvPr>
          <p:cNvSpPr/>
          <p:nvPr/>
        </p:nvSpPr>
        <p:spPr>
          <a:xfrm>
            <a:off x="7059482" y="7156878"/>
            <a:ext cx="296509" cy="260131"/>
          </a:xfrm>
          <a:prstGeom prst="ellipse">
            <a:avLst/>
          </a:prstGeom>
          <a:solidFill>
            <a:srgbClr val="007D8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2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8AFCD6D6-C2FC-4C62-B768-410A4B47156F}"/>
              </a:ext>
            </a:extLst>
          </p:cNvPr>
          <p:cNvSpPr/>
          <p:nvPr/>
        </p:nvSpPr>
        <p:spPr>
          <a:xfrm>
            <a:off x="7759034" y="7777448"/>
            <a:ext cx="296509" cy="260131"/>
          </a:xfrm>
          <a:prstGeom prst="ellipse">
            <a:avLst/>
          </a:prstGeom>
          <a:solidFill>
            <a:srgbClr val="007D8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3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96EA66D-6244-4EA0-B956-BE531BA05203}"/>
              </a:ext>
            </a:extLst>
          </p:cNvPr>
          <p:cNvSpPr/>
          <p:nvPr/>
        </p:nvSpPr>
        <p:spPr>
          <a:xfrm>
            <a:off x="4858825" y="7777448"/>
            <a:ext cx="296509" cy="260131"/>
          </a:xfrm>
          <a:prstGeom prst="ellipse">
            <a:avLst/>
          </a:prstGeom>
          <a:solidFill>
            <a:srgbClr val="007D8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4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8B2DCB6E-D2AB-4DDF-AA7D-6A31D5343766}"/>
              </a:ext>
            </a:extLst>
          </p:cNvPr>
          <p:cNvSpPr/>
          <p:nvPr/>
        </p:nvSpPr>
        <p:spPr>
          <a:xfrm>
            <a:off x="15976766" y="7182070"/>
            <a:ext cx="296509" cy="260131"/>
          </a:xfrm>
          <a:prstGeom prst="ellipse">
            <a:avLst/>
          </a:prstGeom>
          <a:solidFill>
            <a:srgbClr val="007D8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1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C173755-4469-42EE-9EA8-A4762DE39DB5}"/>
              </a:ext>
            </a:extLst>
          </p:cNvPr>
          <p:cNvSpPr/>
          <p:nvPr/>
        </p:nvSpPr>
        <p:spPr>
          <a:xfrm>
            <a:off x="18914890" y="7156878"/>
            <a:ext cx="296509" cy="260131"/>
          </a:xfrm>
          <a:prstGeom prst="ellipse">
            <a:avLst/>
          </a:prstGeom>
          <a:solidFill>
            <a:srgbClr val="007D8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2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001EAA7F-8137-4E72-891D-1A0E60680673}"/>
              </a:ext>
            </a:extLst>
          </p:cNvPr>
          <p:cNvSpPr/>
          <p:nvPr/>
        </p:nvSpPr>
        <p:spPr>
          <a:xfrm>
            <a:off x="19614442" y="7777448"/>
            <a:ext cx="296509" cy="260131"/>
          </a:xfrm>
          <a:prstGeom prst="ellipse">
            <a:avLst/>
          </a:prstGeom>
          <a:solidFill>
            <a:srgbClr val="007D8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3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56F3E59-590A-4901-A3FB-C856E9B8065A}"/>
              </a:ext>
            </a:extLst>
          </p:cNvPr>
          <p:cNvSpPr/>
          <p:nvPr/>
        </p:nvSpPr>
        <p:spPr>
          <a:xfrm>
            <a:off x="16714233" y="7777448"/>
            <a:ext cx="296509" cy="260131"/>
          </a:xfrm>
          <a:prstGeom prst="ellipse">
            <a:avLst/>
          </a:prstGeom>
          <a:solidFill>
            <a:srgbClr val="007D8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1925649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aux angles arrondis">
            <a:extLst>
              <a:ext uri="{FF2B5EF4-FFF2-40B4-BE49-F238E27FC236}">
                <a16:creationId xmlns:a16="http://schemas.microsoft.com/office/drawing/2014/main" id="{D342F420-5859-4D90-AE26-23B370622F93}"/>
              </a:ext>
            </a:extLst>
          </p:cNvPr>
          <p:cNvSpPr/>
          <p:nvPr/>
        </p:nvSpPr>
        <p:spPr>
          <a:xfrm>
            <a:off x="1271733" y="2569241"/>
            <a:ext cx="21685754" cy="9381753"/>
          </a:xfrm>
          <a:prstGeom prst="roundRect">
            <a:avLst>
              <a:gd name="adj" fmla="val 5556"/>
            </a:avLst>
          </a:prstGeom>
          <a:noFill/>
          <a:ln w="38100">
            <a:solidFill>
              <a:srgbClr val="00C790"/>
            </a:solidFill>
            <a:miter lim="400000"/>
          </a:ln>
        </p:spPr>
        <p:txBody>
          <a:bodyPr lIns="50800" tIns="50800" rIns="50800" bIns="50800" anchor="t"/>
          <a:lstStyle/>
          <a:p>
            <a:pPr indent="450850" algn="l">
              <a:lnSpc>
                <a:spcPct val="90000"/>
              </a:lnSpc>
            </a:pPr>
            <a:r>
              <a:rPr lang="fr-FR" sz="3200" b="1">
                <a:solidFill>
                  <a:srgbClr val="00C790"/>
                </a:solidFill>
                <a:latin typeface="Arial"/>
                <a:cs typeface="Arial"/>
              </a:rPr>
              <a:t>2. Direct i</a:t>
            </a:r>
            <a:r>
              <a:rPr kumimoji="0" lang="fr-FR" sz="3200" b="1" i="0" u="none" strike="noStrike" kern="0" cap="none" spc="0" normalizeH="0" baseline="0" noProof="0" err="1">
                <a:ln>
                  <a:noFill/>
                </a:ln>
                <a:solidFill>
                  <a:srgbClr val="00C79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ntegration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0C79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fr-FR" sz="3200" b="1" err="1">
                <a:solidFill>
                  <a:srgbClr val="00C790"/>
                </a:solidFill>
                <a:latin typeface="Arial"/>
                <a:cs typeface="Arial"/>
              </a:rPr>
              <a:t>into</a:t>
            </a:r>
            <a:r>
              <a:rPr lang="fr-FR" sz="3200" b="1">
                <a:solidFill>
                  <a:srgbClr val="00C790"/>
                </a:solidFill>
                <a:latin typeface="Arial"/>
                <a:cs typeface="Arial"/>
              </a:rPr>
              <a:t> the IS of </a:t>
            </a:r>
            <a:r>
              <a:rPr lang="fr-FR" sz="3200" b="1" err="1">
                <a:solidFill>
                  <a:srgbClr val="00C790"/>
                </a:solidFill>
                <a:latin typeface="Arial"/>
                <a:cs typeface="Arial"/>
              </a:rPr>
              <a:t>company</a:t>
            </a:r>
            <a:r>
              <a:rPr lang="fr-FR" sz="3200" b="1">
                <a:solidFill>
                  <a:srgbClr val="00C790"/>
                </a:solidFill>
                <a:latin typeface="Arial"/>
                <a:cs typeface="Arial"/>
              </a:rPr>
              <a:t> </a:t>
            </a:r>
            <a:r>
              <a:rPr lang="fr-FR" sz="3200" i="1">
                <a:solidFill>
                  <a:srgbClr val="00C790"/>
                </a:solidFill>
                <a:latin typeface="Arial"/>
                <a:cs typeface="Arial"/>
              </a:rPr>
              <a:t>– focus on the flows</a:t>
            </a:r>
            <a:endParaRPr sz="3200" i="1">
              <a:solidFill>
                <a:srgbClr val="00C790"/>
              </a:solidFill>
              <a:latin typeface="Arial"/>
              <a:cs typeface="Arial"/>
            </a:endParaRPr>
          </a:p>
        </p:txBody>
      </p:sp>
      <p:sp>
        <p:nvSpPr>
          <p:cNvPr id="270" name="Nous avons identifié des premiers écrans qui nécessitent certaines adaptations"/>
          <p:cNvSpPr txBox="1">
            <a:spLocks noGrp="1"/>
          </p:cNvSpPr>
          <p:nvPr>
            <p:ph type="title"/>
          </p:nvPr>
        </p:nvSpPr>
        <p:spPr>
          <a:xfrm>
            <a:off x="1127760" y="517435"/>
            <a:ext cx="20330159" cy="221959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0000"/>
              </a:lnSpc>
              <a:defRPr b="1" spc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/>
              <a:t>Integration into the company's HRIS is based on a standardized and simplified process to allow seamless integration for the company</a:t>
            </a:r>
            <a:endParaRPr/>
          </a:p>
        </p:txBody>
      </p:sp>
      <p:grpSp>
        <p:nvGrpSpPr>
          <p:cNvPr id="291" name="Groupe"/>
          <p:cNvGrpSpPr/>
          <p:nvPr/>
        </p:nvGrpSpPr>
        <p:grpSpPr>
          <a:xfrm>
            <a:off x="1271733" y="12458762"/>
            <a:ext cx="4776760" cy="681137"/>
            <a:chOff x="0" y="0"/>
            <a:chExt cx="4776759" cy="681136"/>
          </a:xfrm>
        </p:grpSpPr>
        <p:pic>
          <p:nvPicPr>
            <p:cNvPr id="284" name="Picture 13" descr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778" y="44488"/>
              <a:ext cx="1163994" cy="5895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5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8873" y="0"/>
              <a:ext cx="678569" cy="6785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6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2604"/>
              <a:ext cx="530790" cy="655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89" name="Groupe 1"/>
            <p:cNvGrpSpPr/>
            <p:nvPr/>
          </p:nvGrpSpPr>
          <p:grpSpPr>
            <a:xfrm>
              <a:off x="4141019" y="79579"/>
              <a:ext cx="635741" cy="589590"/>
              <a:chOff x="0" y="0"/>
              <a:chExt cx="635739" cy="589589"/>
            </a:xfrm>
          </p:grpSpPr>
          <p:sp>
            <p:nvSpPr>
              <p:cNvPr id="287" name="Freeform 13"/>
              <p:cNvSpPr/>
              <p:nvPr/>
            </p:nvSpPr>
            <p:spPr>
              <a:xfrm>
                <a:off x="217563" y="246760"/>
                <a:ext cx="418177" cy="342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362" y="15008"/>
                    </a:moveTo>
                    <a:cubicBezTo>
                      <a:pt x="18383" y="15008"/>
                      <a:pt x="21600" y="10940"/>
                      <a:pt x="21600" y="6031"/>
                    </a:cubicBezTo>
                    <a:cubicBezTo>
                      <a:pt x="21370" y="3927"/>
                      <a:pt x="20796" y="0"/>
                      <a:pt x="16200" y="0"/>
                    </a:cubicBezTo>
                    <a:cubicBezTo>
                      <a:pt x="11374" y="0"/>
                      <a:pt x="9651" y="8416"/>
                      <a:pt x="5630" y="13886"/>
                    </a:cubicBezTo>
                    <a:cubicBezTo>
                      <a:pt x="5400" y="16971"/>
                      <a:pt x="2987" y="19636"/>
                      <a:pt x="0" y="20197"/>
                    </a:cubicBezTo>
                    <a:cubicBezTo>
                      <a:pt x="689" y="21039"/>
                      <a:pt x="2298" y="21600"/>
                      <a:pt x="4251" y="21600"/>
                    </a:cubicBezTo>
                    <a:cubicBezTo>
                      <a:pt x="7813" y="21600"/>
                      <a:pt x="12179" y="20338"/>
                      <a:pt x="14362" y="17532"/>
                    </a:cubicBezTo>
                    <a:cubicBezTo>
                      <a:pt x="11374" y="17673"/>
                      <a:pt x="9421" y="15288"/>
                      <a:pt x="9306" y="12062"/>
                    </a:cubicBezTo>
                    <a:cubicBezTo>
                      <a:pt x="10685" y="14166"/>
                      <a:pt x="12409" y="15008"/>
                      <a:pt x="14362" y="15008"/>
                    </a:cubicBezTo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914400">
                  <a:spcBef>
                    <a:spcPts val="600"/>
                  </a:spcBef>
                  <a:defRPr sz="1800">
                    <a:solidFill>
                      <a:srgbClr val="00C790"/>
                    </a:solidFill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288" name="Freeform 14"/>
              <p:cNvSpPr/>
              <p:nvPr/>
            </p:nvSpPr>
            <p:spPr>
              <a:xfrm>
                <a:off x="-1" y="0"/>
                <a:ext cx="635741" cy="537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56" extrusionOk="0">
                    <a:moveTo>
                      <a:pt x="21600" y="13511"/>
                    </a:moveTo>
                    <a:cubicBezTo>
                      <a:pt x="21600" y="9956"/>
                      <a:pt x="20090" y="6933"/>
                      <a:pt x="17899" y="4533"/>
                    </a:cubicBezTo>
                    <a:cubicBezTo>
                      <a:pt x="16238" y="2667"/>
                      <a:pt x="14199" y="1333"/>
                      <a:pt x="12084" y="267"/>
                    </a:cubicBezTo>
                    <a:cubicBezTo>
                      <a:pt x="11933" y="178"/>
                      <a:pt x="11782" y="89"/>
                      <a:pt x="11555" y="0"/>
                    </a:cubicBezTo>
                    <a:cubicBezTo>
                      <a:pt x="11555" y="0"/>
                      <a:pt x="11555" y="0"/>
                      <a:pt x="11555" y="0"/>
                    </a:cubicBezTo>
                    <a:cubicBezTo>
                      <a:pt x="8987" y="3644"/>
                      <a:pt x="0" y="6400"/>
                      <a:pt x="0" y="14044"/>
                    </a:cubicBezTo>
                    <a:cubicBezTo>
                      <a:pt x="0" y="17067"/>
                      <a:pt x="1586" y="19911"/>
                      <a:pt x="4003" y="20978"/>
                    </a:cubicBezTo>
                    <a:cubicBezTo>
                      <a:pt x="5362" y="21600"/>
                      <a:pt x="6722" y="21600"/>
                      <a:pt x="8081" y="21067"/>
                    </a:cubicBezTo>
                    <a:cubicBezTo>
                      <a:pt x="9290" y="20622"/>
                      <a:pt x="10271" y="19733"/>
                      <a:pt x="11102" y="18667"/>
                    </a:cubicBezTo>
                    <a:cubicBezTo>
                      <a:pt x="13745" y="15200"/>
                      <a:pt x="14878" y="9867"/>
                      <a:pt x="18050" y="9867"/>
                    </a:cubicBezTo>
                    <a:cubicBezTo>
                      <a:pt x="21071" y="9867"/>
                      <a:pt x="21449" y="12356"/>
                      <a:pt x="21600" y="13689"/>
                    </a:cubicBezTo>
                    <a:cubicBezTo>
                      <a:pt x="21600" y="13689"/>
                      <a:pt x="21600" y="13600"/>
                      <a:pt x="21600" y="13511"/>
                    </a:cubicBezTo>
                  </a:path>
                </a:pathLst>
              </a:custGeom>
              <a:solidFill>
                <a:srgbClr val="000000">
                  <a:alpha val="6308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914400">
                  <a:spcBef>
                    <a:spcPts val="600"/>
                  </a:spcBef>
                  <a:defRPr sz="1800">
                    <a:solidFill>
                      <a:srgbClr val="00C790"/>
                    </a:solidFill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</p:grpSp>
        <p:pic>
          <p:nvPicPr>
            <p:cNvPr id="290" name="Picture 2" descr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45525" y="25816"/>
              <a:ext cx="655322" cy="655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2" name="Texte"/>
          <p:cNvSpPr txBox="1"/>
          <p:nvPr/>
        </p:nvSpPr>
        <p:spPr>
          <a:xfrm>
            <a:off x="23611661" y="12786630"/>
            <a:ext cx="21138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1400">
                <a:solidFill>
                  <a:srgbClr val="46496A"/>
                </a:solidFill>
                <a:latin typeface="Jost Regular"/>
                <a:ea typeface="Jost Regular"/>
                <a:cs typeface="Jost Regular"/>
                <a:sym typeface="Jost Regular"/>
              </a:defRPr>
            </a:lvl1pPr>
          </a:lstStyle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293" name="Capgemini Invent 2020. All rights reserved"/>
          <p:cNvSpPr txBox="1"/>
          <p:nvPr/>
        </p:nvSpPr>
        <p:spPr>
          <a:xfrm>
            <a:off x="19487998" y="12774240"/>
            <a:ext cx="3678604" cy="38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/>
          <a:lstStyle>
            <a:lvl1pPr algn="r" defTabSz="914400">
              <a:spcBef>
                <a:spcPts val="1000"/>
              </a:spcBef>
              <a:defRPr sz="1400">
                <a:solidFill>
                  <a:srgbClr val="4649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Capgemini Invent 2020. All rights reserved</a:t>
            </a:r>
          </a:p>
        </p:txBody>
      </p:sp>
      <p:pic>
        <p:nvPicPr>
          <p:cNvPr id="294" name="mob@2x.png" descr="mob@2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99686" y="586283"/>
            <a:ext cx="1009651" cy="35118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873612E-3A4A-403A-BB4D-66ADCC234520}"/>
              </a:ext>
            </a:extLst>
          </p:cNvPr>
          <p:cNvGrpSpPr/>
          <p:nvPr/>
        </p:nvGrpSpPr>
        <p:grpSpPr>
          <a:xfrm>
            <a:off x="1585322" y="4999061"/>
            <a:ext cx="1933865" cy="3917700"/>
            <a:chOff x="2533768" y="6602528"/>
            <a:chExt cx="2331283" cy="4722805"/>
          </a:xfrm>
        </p:grpSpPr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2776B517-AB47-432C-8496-9E5FCF2B96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3768" y="6602528"/>
              <a:ext cx="2331283" cy="4722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3EF5356E-D2BB-4403-9E0D-9F7ACC2F98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9838" t="28074" r="21069" b="13732"/>
            <a:stretch/>
          </p:blipFill>
          <p:spPr>
            <a:xfrm>
              <a:off x="2695575" y="7362825"/>
              <a:ext cx="2024063" cy="3643313"/>
            </a:xfrm>
            <a:prstGeom prst="rect">
              <a:avLst/>
            </a:prstGeom>
          </p:spPr>
        </p:pic>
      </p:grpSp>
      <p:pic>
        <p:nvPicPr>
          <p:cNvPr id="58" name="Picture 2" descr="Fichier:IdFMobilités.svg">
            <a:extLst>
              <a:ext uri="{FF2B5EF4-FFF2-40B4-BE49-F238E27FC236}">
                <a16:creationId xmlns:a16="http://schemas.microsoft.com/office/drawing/2014/main" id="{CF597A85-C3AE-464E-AC5B-ECEC362EB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1"/>
          <a:stretch/>
        </p:blipFill>
        <p:spPr bwMode="auto">
          <a:xfrm>
            <a:off x="1700618" y="9074721"/>
            <a:ext cx="503829" cy="54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A51D36A-7D75-4843-A3F0-0D8D0F870A92}"/>
              </a:ext>
            </a:extLst>
          </p:cNvPr>
          <p:cNvSpPr/>
          <p:nvPr/>
        </p:nvSpPr>
        <p:spPr>
          <a:xfrm>
            <a:off x="1700618" y="9994755"/>
            <a:ext cx="1933865" cy="3916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spc="0" normalizeH="0" baseline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MaaS</a:t>
            </a:r>
            <a:r>
              <a:rPr kumimoji="0" lang="fr-FR" b="1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kumimoji="0" lang="fr-FR" b="1" i="0" u="none" strike="noStrike" cap="none" spc="0" normalizeH="0" baseline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APPs</a:t>
            </a:r>
            <a:endParaRPr kumimoji="0" lang="fr-FR" b="1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D954666-473F-4652-A8F3-CFCC6A43E36A}"/>
              </a:ext>
            </a:extLst>
          </p:cNvPr>
          <p:cNvSpPr/>
          <p:nvPr/>
        </p:nvSpPr>
        <p:spPr>
          <a:xfrm>
            <a:off x="19309905" y="9994755"/>
            <a:ext cx="2573975" cy="3916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b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HRIS </a:t>
            </a:r>
            <a:r>
              <a:rPr lang="fr-FR" b="1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Companies</a:t>
            </a:r>
            <a:endParaRPr kumimoji="0" lang="fr-FR" b="1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Jost Medium"/>
              <a:ea typeface="Jost Medium"/>
              <a:cs typeface="Jost Medium"/>
              <a:sym typeface="Jost Medium"/>
            </a:endParaRPr>
          </a:p>
        </p:txBody>
      </p:sp>
      <p:pic>
        <p:nvPicPr>
          <p:cNvPr id="61" name="Picture 4" descr="Comment ça marche | Compte Mobilité">
            <a:extLst>
              <a:ext uri="{FF2B5EF4-FFF2-40B4-BE49-F238E27FC236}">
                <a16:creationId xmlns:a16="http://schemas.microsoft.com/office/drawing/2014/main" id="{153AE3F4-689F-49AA-A4C0-2F4A6485C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478" y="5476172"/>
            <a:ext cx="1912462" cy="377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Mulhouse Alsace Agglomération — Wikipédia">
            <a:extLst>
              <a:ext uri="{FF2B5EF4-FFF2-40B4-BE49-F238E27FC236}">
                <a16:creationId xmlns:a16="http://schemas.microsoft.com/office/drawing/2014/main" id="{2EF03462-5896-4DB0-AE1D-743EBC74E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684" y="9322713"/>
            <a:ext cx="693757" cy="40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789F51E-42EF-418A-AB73-42986C493A1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198" t="5210" r="12636" b="3281"/>
          <a:stretch/>
        </p:blipFill>
        <p:spPr>
          <a:xfrm>
            <a:off x="18890531" y="5411043"/>
            <a:ext cx="3583273" cy="3547436"/>
          </a:xfrm>
          <a:prstGeom prst="ellipse">
            <a:avLst/>
          </a:prstGeom>
          <a:ln>
            <a:solidFill>
              <a:srgbClr val="00C790"/>
            </a:solidFill>
          </a:ln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5BEAC47-C94C-4241-88D2-5301BB933953}"/>
              </a:ext>
            </a:extLst>
          </p:cNvPr>
          <p:cNvSpPr txBox="1"/>
          <p:nvPr/>
        </p:nvSpPr>
        <p:spPr>
          <a:xfrm>
            <a:off x="8734895" y="9773885"/>
            <a:ext cx="3999340" cy="382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825500">
              <a:defRPr b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</a:defRPr>
            </a:lvl1pPr>
          </a:lstStyle>
          <a:p>
            <a:r>
              <a:rPr lang="fr-FR"/>
              <a:t>MOB Platform</a:t>
            </a:r>
          </a:p>
        </p:txBody>
      </p:sp>
      <p:pic>
        <p:nvPicPr>
          <p:cNvPr id="65" name="LOGO@2x.png" descr="LOGO@2x.png">
            <a:extLst>
              <a:ext uri="{FF2B5EF4-FFF2-40B4-BE49-F238E27FC236}">
                <a16:creationId xmlns:a16="http://schemas.microsoft.com/office/drawing/2014/main" id="{8B11846C-8A00-4973-86D7-29A80264E5A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81011" y="5852711"/>
            <a:ext cx="870019" cy="45410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AE39A5B3-5480-47CE-9DCF-AF615BAC91B7}"/>
              </a:ext>
            </a:extLst>
          </p:cNvPr>
          <p:cNvGrpSpPr/>
          <p:nvPr/>
        </p:nvGrpSpPr>
        <p:grpSpPr>
          <a:xfrm>
            <a:off x="9742296" y="5261232"/>
            <a:ext cx="1938715" cy="1304681"/>
            <a:chOff x="5232428" y="7434004"/>
            <a:chExt cx="1372371" cy="92355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ABEDE61-8540-4AA5-8650-65D2147B7EAC}"/>
                </a:ext>
              </a:extLst>
            </p:cNvPr>
            <p:cNvGrpSpPr/>
            <p:nvPr/>
          </p:nvGrpSpPr>
          <p:grpSpPr>
            <a:xfrm>
              <a:off x="5232428" y="7434004"/>
              <a:ext cx="1372371" cy="923553"/>
              <a:chOff x="1957375" y="2230120"/>
              <a:chExt cx="1261359" cy="848845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4A184BA-51AA-46A6-BA9E-ED1E5F7079B5}"/>
                  </a:ext>
                </a:extLst>
              </p:cNvPr>
              <p:cNvSpPr/>
              <p:nvPr/>
            </p:nvSpPr>
            <p:spPr>
              <a:xfrm>
                <a:off x="1957375" y="2840456"/>
                <a:ext cx="1261359" cy="238509"/>
              </a:xfrm>
              <a:prstGeom prst="ellipse">
                <a:avLst/>
              </a:prstGeom>
              <a:solidFill>
                <a:srgbClr val="D5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Thought Bubble: Cloud 69">
                <a:extLst>
                  <a:ext uri="{FF2B5EF4-FFF2-40B4-BE49-F238E27FC236}">
                    <a16:creationId xmlns:a16="http://schemas.microsoft.com/office/drawing/2014/main" id="{339FB6E2-76D3-45AF-88A0-5A3C7CF63D0F}"/>
                  </a:ext>
                </a:extLst>
              </p:cNvPr>
              <p:cNvSpPr/>
              <p:nvPr/>
            </p:nvSpPr>
            <p:spPr>
              <a:xfrm>
                <a:off x="2186963" y="2230120"/>
                <a:ext cx="853784" cy="532550"/>
              </a:xfrm>
              <a:prstGeom prst="cloudCallout">
                <a:avLst>
                  <a:gd name="adj1" fmla="val -9044"/>
                  <a:gd name="adj2" fmla="val -8467"/>
                </a:avLst>
              </a:prstGeom>
              <a:solidFill>
                <a:srgbClr val="007D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Thought Bubble: Cloud 70">
                <a:extLst>
                  <a:ext uri="{FF2B5EF4-FFF2-40B4-BE49-F238E27FC236}">
                    <a16:creationId xmlns:a16="http://schemas.microsoft.com/office/drawing/2014/main" id="{65405E24-0598-4160-94C9-A0DE3EC0188A}"/>
                  </a:ext>
                </a:extLst>
              </p:cNvPr>
              <p:cNvSpPr/>
              <p:nvPr/>
            </p:nvSpPr>
            <p:spPr>
              <a:xfrm>
                <a:off x="2317424" y="2897304"/>
                <a:ext cx="606806" cy="126648"/>
              </a:xfrm>
              <a:prstGeom prst="cloudCallout">
                <a:avLst>
                  <a:gd name="adj1" fmla="val -9044"/>
                  <a:gd name="adj2" fmla="val -8467"/>
                </a:avLst>
              </a:prstGeom>
              <a:solidFill>
                <a:srgbClr val="92C4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A6B22EA1-618E-4FB1-A5D7-637EB0FD3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30781" y="7520001"/>
              <a:ext cx="446980" cy="422598"/>
            </a:xfrm>
            <a:prstGeom prst="rect">
              <a:avLst/>
            </a:prstGeom>
          </p:spPr>
        </p:pic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D58598-C353-40A7-9B85-8F3F11D4067E}"/>
              </a:ext>
            </a:extLst>
          </p:cNvPr>
          <p:cNvSpPr/>
          <p:nvPr/>
        </p:nvSpPr>
        <p:spPr>
          <a:xfrm>
            <a:off x="7571232" y="4895991"/>
            <a:ext cx="7001111" cy="4426721"/>
          </a:xfrm>
          <a:prstGeom prst="roundRect">
            <a:avLst/>
          </a:prstGeom>
          <a:noFill/>
          <a:ln w="12700" cap="flat">
            <a:solidFill>
              <a:srgbClr val="007D8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1832B5-CE87-4BF5-B72B-8D464135DA0A}"/>
              </a:ext>
            </a:extLst>
          </p:cNvPr>
          <p:cNvSpPr/>
          <p:nvPr/>
        </p:nvSpPr>
        <p:spPr>
          <a:xfrm>
            <a:off x="12308568" y="6938758"/>
            <a:ext cx="1998741" cy="786160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7D8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Server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19AB8E3-FD1C-4F95-8A8A-6928FE95E92A}"/>
              </a:ext>
            </a:extLst>
          </p:cNvPr>
          <p:cNvSpPr/>
          <p:nvPr/>
        </p:nvSpPr>
        <p:spPr>
          <a:xfrm>
            <a:off x="16725843" y="6938758"/>
            <a:ext cx="1681005" cy="786160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7D8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Client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D608C84-7480-49D4-9DC7-29C62EFD79E8}"/>
              </a:ext>
            </a:extLst>
          </p:cNvPr>
          <p:cNvSpPr/>
          <p:nvPr/>
        </p:nvSpPr>
        <p:spPr>
          <a:xfrm>
            <a:off x="8096502" y="6938758"/>
            <a:ext cx="4036220" cy="1915524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7D8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Event Bus 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chemeClr val="tx2">
                  <a:lumMod val="50000"/>
                </a:schemeClr>
              </a:solidFill>
              <a:latin typeface="Jost Medium"/>
              <a:ea typeface="Jost Medium"/>
              <a:cs typeface="Jost Medium"/>
              <a:sym typeface="Jost Medium"/>
            </a:endParaRPr>
          </a:p>
          <a:p>
            <a:pPr marL="285750" marR="0" indent="-2857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fr-FR" sz="1600" dirty="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Employee</a:t>
            </a:r>
            <a:r>
              <a:rPr lang="fr-FR" sz="1600" dirty="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ID</a:t>
            </a:r>
            <a:r>
              <a:rPr kumimoji="0" lang="fr-FR" sz="16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 (= Mail </a:t>
            </a:r>
            <a:r>
              <a:rPr kumimoji="0" lang="fr-FR" sz="1600" b="0" i="0" u="none" strike="noStrike" cap="none" spc="0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address</a:t>
            </a:r>
            <a:r>
              <a:rPr kumimoji="0" lang="fr-FR" sz="16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)</a:t>
            </a:r>
          </a:p>
          <a:p>
            <a:pPr marL="285750" marR="0" indent="-2857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fr-FR" sz="1600" dirty="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Request</a:t>
            </a:r>
            <a:r>
              <a:rPr lang="fr-FR" sz="1600" dirty="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ID</a:t>
            </a:r>
          </a:p>
          <a:p>
            <a:pPr marL="285750" marR="0" indent="-2857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fr-FR" sz="1600" dirty="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Request</a:t>
            </a:r>
            <a:endParaRPr lang="fr-FR" sz="1600" dirty="0">
              <a:solidFill>
                <a:schemeClr val="tx2">
                  <a:lumMod val="50000"/>
                </a:schemeClr>
              </a:solidFill>
              <a:latin typeface="Jost Medium"/>
              <a:ea typeface="Jost Medium"/>
              <a:cs typeface="Jost Medium"/>
              <a:sym typeface="Jost Medium"/>
            </a:endParaRPr>
          </a:p>
          <a:p>
            <a:pPr marL="285750" marR="0" indent="-2857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fr-FR" sz="1600" dirty="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Attachments</a:t>
            </a:r>
            <a:endParaRPr kumimoji="0" lang="fr-FR" sz="16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Jost Medium"/>
              <a:ea typeface="Jost Medium"/>
              <a:cs typeface="Jost Medium"/>
              <a:sym typeface="Jost Medium"/>
            </a:endParaRPr>
          </a:p>
          <a:p>
            <a:pPr marL="285750" marR="0" indent="-2857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fr-FR" sz="1600" dirty="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Status</a:t>
            </a:r>
            <a:endParaRPr kumimoji="0" lang="fr-FR" sz="16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Jost Medium"/>
              <a:ea typeface="Jost Medium"/>
              <a:cs typeface="Jost Medium"/>
              <a:sym typeface="Jost Medium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517F733-2EA3-435E-9A4A-94162776BD42}"/>
              </a:ext>
            </a:extLst>
          </p:cNvPr>
          <p:cNvCxnSpPr>
            <a:cxnSpLocks/>
            <a:stCxn id="87" idx="0"/>
            <a:endCxn id="3" idx="0"/>
          </p:cNvCxnSpPr>
          <p:nvPr/>
        </p:nvCxnSpPr>
        <p:spPr>
          <a:xfrm rot="16200000" flipV="1">
            <a:off x="15437143" y="4809554"/>
            <a:ext cx="12700" cy="4258407"/>
          </a:xfrm>
          <a:prstGeom prst="bentConnector3">
            <a:avLst>
              <a:gd name="adj1" fmla="val 180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33EBD3A4-36E2-4943-BF3E-585F5CC25477}"/>
              </a:ext>
            </a:extLst>
          </p:cNvPr>
          <p:cNvCxnSpPr>
            <a:cxnSpLocks/>
            <a:stCxn id="87" idx="2"/>
            <a:endCxn id="3" idx="2"/>
          </p:cNvCxnSpPr>
          <p:nvPr/>
        </p:nvCxnSpPr>
        <p:spPr>
          <a:xfrm rot="5400000">
            <a:off x="15437143" y="5595715"/>
            <a:ext cx="12700" cy="4258407"/>
          </a:xfrm>
          <a:prstGeom prst="bentConnector3">
            <a:avLst>
              <a:gd name="adj1" fmla="val 180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65699859-6F88-4478-B8C7-7F988ABE4179}"/>
              </a:ext>
            </a:extLst>
          </p:cNvPr>
          <p:cNvSpPr/>
          <p:nvPr/>
        </p:nvSpPr>
        <p:spPr>
          <a:xfrm>
            <a:off x="16947184" y="6570875"/>
            <a:ext cx="296509" cy="260131"/>
          </a:xfrm>
          <a:prstGeom prst="ellipse">
            <a:avLst/>
          </a:prstGeom>
          <a:solidFill>
            <a:srgbClr val="007D8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2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D406C7D-D10D-4204-8BB0-E810ECDE91C8}"/>
              </a:ext>
            </a:extLst>
          </p:cNvPr>
          <p:cNvSpPr/>
          <p:nvPr/>
        </p:nvSpPr>
        <p:spPr>
          <a:xfrm>
            <a:off x="16947184" y="7804964"/>
            <a:ext cx="296509" cy="260131"/>
          </a:xfrm>
          <a:prstGeom prst="ellipse">
            <a:avLst/>
          </a:prstGeom>
          <a:solidFill>
            <a:srgbClr val="007D8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3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113CD00-C647-4BCD-83CF-1008FB2F6DF9}"/>
              </a:ext>
            </a:extLst>
          </p:cNvPr>
          <p:cNvCxnSpPr>
            <a:cxnSpLocks/>
          </p:cNvCxnSpPr>
          <p:nvPr/>
        </p:nvCxnSpPr>
        <p:spPr>
          <a:xfrm>
            <a:off x="4605535" y="6957911"/>
            <a:ext cx="277469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B0057A67-AFAF-4176-8FE8-1E5B757A76B0}"/>
              </a:ext>
            </a:extLst>
          </p:cNvPr>
          <p:cNvSpPr/>
          <p:nvPr/>
        </p:nvSpPr>
        <p:spPr>
          <a:xfrm>
            <a:off x="4590341" y="6570875"/>
            <a:ext cx="296509" cy="260131"/>
          </a:xfrm>
          <a:prstGeom prst="ellipse">
            <a:avLst/>
          </a:prstGeom>
          <a:solidFill>
            <a:srgbClr val="007D8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729801B-0935-4E6D-97F6-00159864F232}"/>
              </a:ext>
            </a:extLst>
          </p:cNvPr>
          <p:cNvSpPr/>
          <p:nvPr/>
        </p:nvSpPr>
        <p:spPr>
          <a:xfrm>
            <a:off x="4048354" y="6561796"/>
            <a:ext cx="4388330" cy="269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600" dirty="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Transmission of the </a:t>
            </a:r>
            <a:r>
              <a:rPr lang="fr-FR" sz="1600" dirty="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incentive</a:t>
            </a:r>
            <a:r>
              <a:rPr lang="fr-FR" sz="1600" dirty="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fr-FR" sz="1600" dirty="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request</a:t>
            </a:r>
            <a:endParaRPr kumimoji="0" lang="fr-FR" sz="16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Jost Medium"/>
              <a:ea typeface="Jost Medium"/>
              <a:cs typeface="Jost Medium"/>
              <a:sym typeface="Jost Medium"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9074085-E101-49C5-8C86-21DA4F67DD3C}"/>
              </a:ext>
            </a:extLst>
          </p:cNvPr>
          <p:cNvCxnSpPr>
            <a:cxnSpLocks/>
          </p:cNvCxnSpPr>
          <p:nvPr/>
        </p:nvCxnSpPr>
        <p:spPr>
          <a:xfrm>
            <a:off x="4605535" y="8676982"/>
            <a:ext cx="277469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6A3CD5CC-3994-4392-AC34-EA8610429697}"/>
              </a:ext>
            </a:extLst>
          </p:cNvPr>
          <p:cNvSpPr/>
          <p:nvPr/>
        </p:nvSpPr>
        <p:spPr>
          <a:xfrm>
            <a:off x="4590341" y="8289946"/>
            <a:ext cx="296509" cy="260131"/>
          </a:xfrm>
          <a:prstGeom prst="ellipse">
            <a:avLst/>
          </a:prstGeom>
          <a:solidFill>
            <a:srgbClr val="007D8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4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03C7D12-23BC-44D9-9738-70858771AE2A}"/>
              </a:ext>
            </a:extLst>
          </p:cNvPr>
          <p:cNvSpPr/>
          <p:nvPr/>
        </p:nvSpPr>
        <p:spPr>
          <a:xfrm>
            <a:off x="4048354" y="8280867"/>
            <a:ext cx="4388330" cy="269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60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Request</a:t>
            </a:r>
            <a:r>
              <a:rPr lang="fr-FR" sz="16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follow-up</a:t>
            </a:r>
            <a:endParaRPr kumimoji="0" lang="fr-FR" sz="1600" b="0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DFDDA7-03EC-463D-9072-08E17D8254E4}"/>
              </a:ext>
            </a:extLst>
          </p:cNvPr>
          <p:cNvSpPr/>
          <p:nvPr/>
        </p:nvSpPr>
        <p:spPr>
          <a:xfrm>
            <a:off x="13234861" y="6252030"/>
            <a:ext cx="4590773" cy="260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The company comes to collect the incentive request</a:t>
            </a:r>
            <a:endParaRPr kumimoji="0" lang="fr-FR" sz="16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90838AE-52BE-437D-B171-1761D94A48BD}"/>
              </a:ext>
            </a:extLst>
          </p:cNvPr>
          <p:cNvSpPr/>
          <p:nvPr/>
        </p:nvSpPr>
        <p:spPr>
          <a:xfrm>
            <a:off x="13234862" y="8227494"/>
            <a:ext cx="4388330" cy="269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The company transmits the status of the request</a:t>
            </a:r>
            <a:endParaRPr kumimoji="0" lang="fr-FR" sz="16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48" name="Arrow: Right 6">
            <a:extLst>
              <a:ext uri="{FF2B5EF4-FFF2-40B4-BE49-F238E27FC236}">
                <a16:creationId xmlns:a16="http://schemas.microsoft.com/office/drawing/2014/main" id="{8C4A0921-D726-43A4-8087-B79EEA54C533}"/>
              </a:ext>
            </a:extLst>
          </p:cNvPr>
          <p:cNvSpPr/>
          <p:nvPr/>
        </p:nvSpPr>
        <p:spPr>
          <a:xfrm>
            <a:off x="6048495" y="3682597"/>
            <a:ext cx="12358354" cy="106132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spc="0" normalizeH="0" baseline="0" err="1">
                <a:ln>
                  <a:noFill/>
                </a:ln>
                <a:effectLst/>
                <a:uFillTx/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Incoming</a:t>
            </a:r>
            <a:r>
              <a:rPr kumimoji="0" lang="fr-FR" sz="2000" b="1" i="0" u="none" strike="noStrike" cap="none" spc="0" normalizeH="0" baseline="0">
                <a:ln>
                  <a:noFill/>
                </a:ln>
                <a:effectLst/>
                <a:uFillTx/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 flow : MOB </a:t>
            </a:r>
            <a:r>
              <a:rPr kumimoji="0" lang="fr-FR" sz="2000" b="1" i="0" u="none" strike="noStrike" cap="none" spc="0" normalizeH="0" baseline="0">
                <a:ln>
                  <a:noFill/>
                </a:ln>
                <a:effectLst/>
                <a:uFillTx/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Wingdings" panose="05000000000000000000" pitchFamily="2" charset="2"/>
              </a:rPr>
              <a:t> HRIS </a:t>
            </a:r>
            <a:r>
              <a:rPr kumimoji="0" lang="fr-FR" sz="2000" b="1" i="0" u="none" strike="noStrike" cap="none" spc="0" normalizeH="0" baseline="0" err="1">
                <a:ln>
                  <a:noFill/>
                </a:ln>
                <a:effectLst/>
                <a:uFillTx/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Wingdings" panose="05000000000000000000" pitchFamily="2" charset="2"/>
              </a:rPr>
              <a:t>Company</a:t>
            </a:r>
            <a:endParaRPr kumimoji="0" lang="fr-FR" sz="2000" b="1" i="0" u="none" strike="noStrike" cap="none" spc="0" normalizeH="0" baseline="0">
              <a:ln>
                <a:noFill/>
              </a:ln>
              <a:effectLst/>
              <a:uFillTx/>
              <a:latin typeface="Arial" panose="020B0604020202020204" pitchFamily="34" charset="0"/>
              <a:ea typeface="Jost Medium"/>
              <a:cs typeface="Arial" panose="020B0604020202020204" pitchFamily="34" charset="0"/>
              <a:sym typeface="Jost Medium"/>
            </a:endParaRPr>
          </a:p>
        </p:txBody>
      </p:sp>
      <p:sp>
        <p:nvSpPr>
          <p:cNvPr id="49" name="Arrow: Right 51">
            <a:extLst>
              <a:ext uri="{FF2B5EF4-FFF2-40B4-BE49-F238E27FC236}">
                <a16:creationId xmlns:a16="http://schemas.microsoft.com/office/drawing/2014/main" id="{A1F1F3F6-D311-469D-B2E4-424C0F835023}"/>
              </a:ext>
            </a:extLst>
          </p:cNvPr>
          <p:cNvSpPr/>
          <p:nvPr/>
        </p:nvSpPr>
        <p:spPr>
          <a:xfrm flipH="1">
            <a:off x="6048493" y="10084759"/>
            <a:ext cx="12358354" cy="10620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err="1"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Outgoing</a:t>
            </a:r>
            <a:r>
              <a:rPr lang="fr-FR" sz="2000" b="1"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 flow </a:t>
            </a:r>
            <a:r>
              <a:rPr kumimoji="0" lang="fr-FR" sz="2000" b="1" i="0" u="none" strike="noStrike" cap="none" spc="0" normalizeH="0" baseline="0">
                <a:ln>
                  <a:noFill/>
                </a:ln>
                <a:effectLst/>
                <a:uFillTx/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: HRIS </a:t>
            </a:r>
            <a:r>
              <a:rPr kumimoji="0" lang="fr-FR" sz="2000" b="1" i="0" u="none" strike="noStrike" cap="none" spc="0" normalizeH="0" baseline="0" err="1">
                <a:ln>
                  <a:noFill/>
                </a:ln>
                <a:effectLst/>
                <a:uFillTx/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Company</a:t>
            </a:r>
            <a:r>
              <a:rPr kumimoji="0" lang="fr-FR" sz="2000" b="1" i="0" u="none" strike="noStrike" cap="none" spc="0" normalizeH="0" baseline="0">
                <a:ln>
                  <a:noFill/>
                </a:ln>
                <a:effectLst/>
                <a:uFillTx/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 </a:t>
            </a:r>
            <a:r>
              <a:rPr kumimoji="0" lang="fr-FR" sz="2000" b="1" i="0" u="none" strike="noStrike" cap="none" spc="0" normalizeH="0" baseline="0">
                <a:ln>
                  <a:noFill/>
                </a:ln>
                <a:effectLst/>
                <a:uFillTx/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Wingdings" panose="05000000000000000000" pitchFamily="2" charset="2"/>
              </a:rPr>
              <a:t> MO</a:t>
            </a:r>
            <a:r>
              <a:rPr kumimoji="0" lang="fr-FR" sz="2000" b="1" i="0" u="none" strike="noStrike" cap="none" spc="0" normalizeH="0" baseline="0">
                <a:ln>
                  <a:noFill/>
                </a:ln>
                <a:effectLst/>
                <a:uFillTx/>
                <a:latin typeface="Arial" panose="020B0604020202020204" pitchFamily="34" charset="0"/>
                <a:ea typeface="Jost Medium"/>
                <a:cs typeface="Arial" panose="020B0604020202020204" pitchFamily="34" charset="0"/>
                <a:sym typeface="Jost Medium"/>
              </a:rPr>
              <a:t>B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7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 descr="Une image contenant texte, carte de visite, graphiques vectoriels, capture d’écran&#10;&#10;Description générée automatiquement">
            <a:extLst>
              <a:ext uri="{FF2B5EF4-FFF2-40B4-BE49-F238E27FC236}">
                <a16:creationId xmlns:a16="http://schemas.microsoft.com/office/drawing/2014/main" id="{94CFDF18-BD80-4A85-BCCC-2994ADA29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884" y="5154862"/>
            <a:ext cx="16908377" cy="5229083"/>
          </a:xfrm>
          <a:prstGeom prst="rect">
            <a:avLst/>
          </a:prstGeom>
        </p:spPr>
      </p:pic>
      <p:sp>
        <p:nvSpPr>
          <p:cNvPr id="82" name="Rectangle aux angles arrondis">
            <a:extLst>
              <a:ext uri="{FF2B5EF4-FFF2-40B4-BE49-F238E27FC236}">
                <a16:creationId xmlns:a16="http://schemas.microsoft.com/office/drawing/2014/main" id="{D342F420-5859-4D90-AE26-23B370622F93}"/>
              </a:ext>
            </a:extLst>
          </p:cNvPr>
          <p:cNvSpPr/>
          <p:nvPr/>
        </p:nvSpPr>
        <p:spPr>
          <a:xfrm>
            <a:off x="1271733" y="3835848"/>
            <a:ext cx="21685754" cy="6902928"/>
          </a:xfrm>
          <a:prstGeom prst="roundRect">
            <a:avLst>
              <a:gd name="adj" fmla="val 5556"/>
            </a:avLst>
          </a:prstGeom>
          <a:noFill/>
          <a:ln w="38100">
            <a:solidFill>
              <a:srgbClr val="00C790"/>
            </a:solidFill>
            <a:miter lim="400000"/>
          </a:ln>
        </p:spPr>
        <p:txBody>
          <a:bodyPr lIns="50800" tIns="50800" rIns="50800" bIns="50800" anchor="t"/>
          <a:lstStyle/>
          <a:p>
            <a:pPr indent="450850" algn="l">
              <a:lnSpc>
                <a:spcPct val="90000"/>
              </a:lnSpc>
            </a:pPr>
            <a:r>
              <a:rPr lang="fr-FR" sz="3200" b="1">
                <a:solidFill>
                  <a:srgbClr val="00C790"/>
                </a:solidFill>
                <a:latin typeface="Arial"/>
                <a:cs typeface="Arial"/>
              </a:rPr>
              <a:t>Schéma d'un échange de bus asynchrone (broker de message)  </a:t>
            </a:r>
            <a:r>
              <a:rPr lang="fr-FR" sz="3200" i="1">
                <a:solidFill>
                  <a:srgbClr val="00C790"/>
                </a:solidFill>
                <a:latin typeface="Arial"/>
                <a:cs typeface="Arial"/>
              </a:rPr>
              <a:t>– zoom sur les flux</a:t>
            </a:r>
            <a:endParaRPr sz="3200" i="1">
              <a:solidFill>
                <a:srgbClr val="00C790"/>
              </a:solidFill>
              <a:latin typeface="Arial"/>
              <a:cs typeface="Arial"/>
            </a:endParaRPr>
          </a:p>
        </p:txBody>
      </p:sp>
      <p:sp>
        <p:nvSpPr>
          <p:cNvPr id="270" name="Nous avons identifié des premiers écrans qui nécessitent certaines adaptations"/>
          <p:cNvSpPr txBox="1">
            <a:spLocks noGrp="1"/>
          </p:cNvSpPr>
          <p:nvPr>
            <p:ph type="title"/>
          </p:nvPr>
        </p:nvSpPr>
        <p:spPr>
          <a:xfrm>
            <a:off x="1127760" y="517435"/>
            <a:ext cx="20330159" cy="221959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0000"/>
              </a:lnSpc>
              <a:defRPr b="1" spc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fr-FR"/>
              <a:t>L’intégration au SI RH de l’entreprise s’appuie sur un processus standardisé et simplifié pour permettre une intégration fluide pour l’entreprise</a:t>
            </a:r>
            <a:endParaRPr/>
          </a:p>
        </p:txBody>
      </p:sp>
      <p:grpSp>
        <p:nvGrpSpPr>
          <p:cNvPr id="291" name="Groupe"/>
          <p:cNvGrpSpPr/>
          <p:nvPr/>
        </p:nvGrpSpPr>
        <p:grpSpPr>
          <a:xfrm>
            <a:off x="1271733" y="12458762"/>
            <a:ext cx="4776760" cy="681137"/>
            <a:chOff x="0" y="0"/>
            <a:chExt cx="4776759" cy="681136"/>
          </a:xfrm>
        </p:grpSpPr>
        <p:pic>
          <p:nvPicPr>
            <p:cNvPr id="284" name="Picture 13" descr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7778" y="44488"/>
              <a:ext cx="1163994" cy="5895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5" name="Picture 2" descr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8873" y="0"/>
              <a:ext cx="678569" cy="6785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6" name="Picture 4" descr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2604"/>
              <a:ext cx="530790" cy="655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89" name="Groupe 1"/>
            <p:cNvGrpSpPr/>
            <p:nvPr/>
          </p:nvGrpSpPr>
          <p:grpSpPr>
            <a:xfrm>
              <a:off x="4141019" y="79579"/>
              <a:ext cx="635741" cy="589590"/>
              <a:chOff x="0" y="0"/>
              <a:chExt cx="635739" cy="589589"/>
            </a:xfrm>
          </p:grpSpPr>
          <p:sp>
            <p:nvSpPr>
              <p:cNvPr id="287" name="Freeform 13"/>
              <p:cNvSpPr/>
              <p:nvPr/>
            </p:nvSpPr>
            <p:spPr>
              <a:xfrm>
                <a:off x="217563" y="246760"/>
                <a:ext cx="418177" cy="342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362" y="15008"/>
                    </a:moveTo>
                    <a:cubicBezTo>
                      <a:pt x="18383" y="15008"/>
                      <a:pt x="21600" y="10940"/>
                      <a:pt x="21600" y="6031"/>
                    </a:cubicBezTo>
                    <a:cubicBezTo>
                      <a:pt x="21370" y="3927"/>
                      <a:pt x="20796" y="0"/>
                      <a:pt x="16200" y="0"/>
                    </a:cubicBezTo>
                    <a:cubicBezTo>
                      <a:pt x="11374" y="0"/>
                      <a:pt x="9651" y="8416"/>
                      <a:pt x="5630" y="13886"/>
                    </a:cubicBezTo>
                    <a:cubicBezTo>
                      <a:pt x="5400" y="16971"/>
                      <a:pt x="2987" y="19636"/>
                      <a:pt x="0" y="20197"/>
                    </a:cubicBezTo>
                    <a:cubicBezTo>
                      <a:pt x="689" y="21039"/>
                      <a:pt x="2298" y="21600"/>
                      <a:pt x="4251" y="21600"/>
                    </a:cubicBezTo>
                    <a:cubicBezTo>
                      <a:pt x="7813" y="21600"/>
                      <a:pt x="12179" y="20338"/>
                      <a:pt x="14362" y="17532"/>
                    </a:cubicBezTo>
                    <a:cubicBezTo>
                      <a:pt x="11374" y="17673"/>
                      <a:pt x="9421" y="15288"/>
                      <a:pt x="9306" y="12062"/>
                    </a:cubicBezTo>
                    <a:cubicBezTo>
                      <a:pt x="10685" y="14166"/>
                      <a:pt x="12409" y="15008"/>
                      <a:pt x="14362" y="15008"/>
                    </a:cubicBezTo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914400">
                  <a:spcBef>
                    <a:spcPts val="600"/>
                  </a:spcBef>
                  <a:defRPr sz="1800">
                    <a:solidFill>
                      <a:srgbClr val="00C790"/>
                    </a:solidFill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288" name="Freeform 14"/>
              <p:cNvSpPr/>
              <p:nvPr/>
            </p:nvSpPr>
            <p:spPr>
              <a:xfrm>
                <a:off x="-1" y="0"/>
                <a:ext cx="635741" cy="537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56" extrusionOk="0">
                    <a:moveTo>
                      <a:pt x="21600" y="13511"/>
                    </a:moveTo>
                    <a:cubicBezTo>
                      <a:pt x="21600" y="9956"/>
                      <a:pt x="20090" y="6933"/>
                      <a:pt x="17899" y="4533"/>
                    </a:cubicBezTo>
                    <a:cubicBezTo>
                      <a:pt x="16238" y="2667"/>
                      <a:pt x="14199" y="1333"/>
                      <a:pt x="12084" y="267"/>
                    </a:cubicBezTo>
                    <a:cubicBezTo>
                      <a:pt x="11933" y="178"/>
                      <a:pt x="11782" y="89"/>
                      <a:pt x="11555" y="0"/>
                    </a:cubicBezTo>
                    <a:cubicBezTo>
                      <a:pt x="11555" y="0"/>
                      <a:pt x="11555" y="0"/>
                      <a:pt x="11555" y="0"/>
                    </a:cubicBezTo>
                    <a:cubicBezTo>
                      <a:pt x="8987" y="3644"/>
                      <a:pt x="0" y="6400"/>
                      <a:pt x="0" y="14044"/>
                    </a:cubicBezTo>
                    <a:cubicBezTo>
                      <a:pt x="0" y="17067"/>
                      <a:pt x="1586" y="19911"/>
                      <a:pt x="4003" y="20978"/>
                    </a:cubicBezTo>
                    <a:cubicBezTo>
                      <a:pt x="5362" y="21600"/>
                      <a:pt x="6722" y="21600"/>
                      <a:pt x="8081" y="21067"/>
                    </a:cubicBezTo>
                    <a:cubicBezTo>
                      <a:pt x="9290" y="20622"/>
                      <a:pt x="10271" y="19733"/>
                      <a:pt x="11102" y="18667"/>
                    </a:cubicBezTo>
                    <a:cubicBezTo>
                      <a:pt x="13745" y="15200"/>
                      <a:pt x="14878" y="9867"/>
                      <a:pt x="18050" y="9867"/>
                    </a:cubicBezTo>
                    <a:cubicBezTo>
                      <a:pt x="21071" y="9867"/>
                      <a:pt x="21449" y="12356"/>
                      <a:pt x="21600" y="13689"/>
                    </a:cubicBezTo>
                    <a:cubicBezTo>
                      <a:pt x="21600" y="13689"/>
                      <a:pt x="21600" y="13600"/>
                      <a:pt x="21600" y="13511"/>
                    </a:cubicBezTo>
                  </a:path>
                </a:pathLst>
              </a:custGeom>
              <a:solidFill>
                <a:srgbClr val="000000">
                  <a:alpha val="6308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914400">
                  <a:spcBef>
                    <a:spcPts val="600"/>
                  </a:spcBef>
                  <a:defRPr sz="1800">
                    <a:solidFill>
                      <a:srgbClr val="00C790"/>
                    </a:solidFill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</p:grpSp>
        <p:pic>
          <p:nvPicPr>
            <p:cNvPr id="290" name="Picture 2" descr="Picture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45525" y="25816"/>
              <a:ext cx="655322" cy="655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2" name="Texte"/>
          <p:cNvSpPr txBox="1"/>
          <p:nvPr/>
        </p:nvSpPr>
        <p:spPr>
          <a:xfrm>
            <a:off x="23611661" y="12786630"/>
            <a:ext cx="21138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1400">
                <a:solidFill>
                  <a:srgbClr val="46496A"/>
                </a:solidFill>
                <a:latin typeface="Jost Regular"/>
                <a:ea typeface="Jost Regular"/>
                <a:cs typeface="Jost Regular"/>
                <a:sym typeface="Jost Regular"/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93" name="Capgemini Invent 2020. All rights reserved"/>
          <p:cNvSpPr txBox="1"/>
          <p:nvPr/>
        </p:nvSpPr>
        <p:spPr>
          <a:xfrm>
            <a:off x="19487998" y="12774240"/>
            <a:ext cx="3678604" cy="38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 anchor="b"/>
          <a:lstStyle>
            <a:lvl1pPr algn="r" defTabSz="914400">
              <a:spcBef>
                <a:spcPts val="1000"/>
              </a:spcBef>
              <a:defRPr sz="1400">
                <a:solidFill>
                  <a:srgbClr val="4649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Capgemini Invent 2020. All rights reserved</a:t>
            </a:r>
          </a:p>
        </p:txBody>
      </p:sp>
      <p:pic>
        <p:nvPicPr>
          <p:cNvPr id="294" name="mob@2x.png" descr="mob@2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99686" y="586283"/>
            <a:ext cx="1009651" cy="351184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Picture 2" descr="Fichier:IdFMobilités.svg">
            <a:extLst>
              <a:ext uri="{FF2B5EF4-FFF2-40B4-BE49-F238E27FC236}">
                <a16:creationId xmlns:a16="http://schemas.microsoft.com/office/drawing/2014/main" id="{CF597A85-C3AE-464E-AC5B-ECEC362EB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1"/>
          <a:stretch/>
        </p:blipFill>
        <p:spPr bwMode="auto">
          <a:xfrm>
            <a:off x="2512122" y="9488429"/>
            <a:ext cx="664250" cy="7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A51D36A-7D75-4843-A3F0-0D8D0F870A92}"/>
              </a:ext>
            </a:extLst>
          </p:cNvPr>
          <p:cNvSpPr/>
          <p:nvPr/>
        </p:nvSpPr>
        <p:spPr>
          <a:xfrm>
            <a:off x="1239173" y="8849103"/>
            <a:ext cx="2559507" cy="5038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APP MaaS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D954666-473F-4652-A8F3-CFCC6A43E36A}"/>
              </a:ext>
            </a:extLst>
          </p:cNvPr>
          <p:cNvSpPr/>
          <p:nvPr/>
        </p:nvSpPr>
        <p:spPr>
          <a:xfrm>
            <a:off x="14615914" y="9342370"/>
            <a:ext cx="3392122" cy="5038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b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SI RH de l’entreprise</a:t>
            </a:r>
            <a:endParaRPr kumimoji="0" lang="fr-FR" b="1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Jost Medium"/>
              <a:ea typeface="Jost Medium"/>
              <a:cs typeface="Jost Medium"/>
              <a:sym typeface="Jost Medium"/>
            </a:endParaRPr>
          </a:p>
        </p:txBody>
      </p:sp>
      <p:pic>
        <p:nvPicPr>
          <p:cNvPr id="62" name="Picture 6" descr="Mulhouse Alsace Agglomération — Wikipédia">
            <a:extLst>
              <a:ext uri="{FF2B5EF4-FFF2-40B4-BE49-F238E27FC236}">
                <a16:creationId xmlns:a16="http://schemas.microsoft.com/office/drawing/2014/main" id="{2EF03462-5896-4DB0-AE1D-743EBC74E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016" y="9593215"/>
            <a:ext cx="918346" cy="53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4125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Nous avons identifié des premiers écrans qui nécessitent certaines adaptations"/>
          <p:cNvSpPr txBox="1">
            <a:spLocks noGrp="1"/>
          </p:cNvSpPr>
          <p:nvPr>
            <p:ph type="title"/>
          </p:nvPr>
        </p:nvSpPr>
        <p:spPr>
          <a:xfrm>
            <a:off x="1206500" y="377755"/>
            <a:ext cx="21971000" cy="14331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0000"/>
              </a:lnSpc>
              <a:defRPr b="1" spc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/>
              <a:t>Focus on aid request message processing and attachments downloading</a:t>
            </a:r>
            <a:endParaRPr/>
          </a:p>
        </p:txBody>
      </p:sp>
      <p:sp>
        <p:nvSpPr>
          <p:cNvPr id="266" name="Espace réservé du texte 265">
            <a:extLst>
              <a:ext uri="{FF2B5EF4-FFF2-40B4-BE49-F238E27FC236}">
                <a16:creationId xmlns:a16="http://schemas.microsoft.com/office/drawing/2014/main" id="{5846AB9C-1635-4A09-8962-7FC4CA0AA1E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06500" y="1458567"/>
            <a:ext cx="21971000" cy="934780"/>
          </a:xfrm>
        </p:spPr>
        <p:txBody>
          <a:bodyPr>
            <a:normAutofit fontScale="92500"/>
          </a:bodyPr>
          <a:lstStyle/>
          <a:p>
            <a:r>
              <a:rPr lang="fr-FR" err="1"/>
              <a:t>Secured</a:t>
            </a:r>
            <a:r>
              <a:rPr lang="fr-FR"/>
              <a:t> API </a:t>
            </a:r>
            <a:r>
              <a:rPr lang="fr-FR" err="1"/>
              <a:t>access</a:t>
            </a:r>
            <a:r>
              <a:rPr lang="fr-FR"/>
              <a:t> – Files are </a:t>
            </a:r>
            <a:r>
              <a:rPr lang="fr-FR" err="1"/>
              <a:t>decrypted</a:t>
            </a:r>
            <a:r>
              <a:rPr lang="fr-FR"/>
              <a:t> by HR </a:t>
            </a:r>
            <a:r>
              <a:rPr lang="fr-FR" err="1"/>
              <a:t>company</a:t>
            </a:r>
            <a:r>
              <a:rPr lang="fr-FR"/>
              <a:t> managers</a:t>
            </a:r>
          </a:p>
        </p:txBody>
      </p:sp>
      <p:sp>
        <p:nvSpPr>
          <p:cNvPr id="292" name="Texte"/>
          <p:cNvSpPr txBox="1"/>
          <p:nvPr/>
        </p:nvSpPr>
        <p:spPr>
          <a:xfrm>
            <a:off x="23611661" y="13084340"/>
            <a:ext cx="21138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1400">
                <a:solidFill>
                  <a:srgbClr val="46496A"/>
                </a:solidFill>
                <a:latin typeface="Jost Regular"/>
                <a:ea typeface="Jost Regular"/>
                <a:cs typeface="Jost Regular"/>
                <a:sym typeface="Jost Regular"/>
              </a:defRPr>
            </a:lvl1pPr>
          </a:lstStyle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46496A"/>
                </a:solidFill>
                <a:effectLst/>
                <a:uLnTx/>
                <a:uFillTx/>
                <a:latin typeface="Jost Regular"/>
                <a:sym typeface="Jost Regular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46496A"/>
              </a:solidFill>
              <a:effectLst/>
              <a:uLnTx/>
              <a:uFillTx/>
              <a:latin typeface="Jost Regular"/>
              <a:sym typeface="Jost Regular"/>
            </a:endParaRPr>
          </a:p>
        </p:txBody>
      </p:sp>
      <p:pic>
        <p:nvPicPr>
          <p:cNvPr id="294" name="mob@2x.png" descr="mob@2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9686" y="586283"/>
            <a:ext cx="1009651" cy="35118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Cylinder 50">
            <a:extLst>
              <a:ext uri="{FF2B5EF4-FFF2-40B4-BE49-F238E27FC236}">
                <a16:creationId xmlns:a16="http://schemas.microsoft.com/office/drawing/2014/main" id="{B49376EE-413B-4F61-9ECD-1AD81E4CC747}"/>
              </a:ext>
            </a:extLst>
          </p:cNvPr>
          <p:cNvSpPr/>
          <p:nvPr/>
        </p:nvSpPr>
        <p:spPr>
          <a:xfrm rot="16200000">
            <a:off x="15130005" y="3083311"/>
            <a:ext cx="1807532" cy="4550995"/>
          </a:xfrm>
          <a:prstGeom prst="can">
            <a:avLst>
              <a:gd name="adj" fmla="val 23325"/>
            </a:avLst>
          </a:prstGeom>
          <a:solidFill>
            <a:schemeClr val="bg1">
              <a:lumMod val="85000"/>
            </a:schemeClr>
          </a:solidFill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" wrap="square" lIns="50800" tIns="50800" rIns="50800" bIns="50800" numCol="1" spcCol="38100" rtlCol="0" anchor="t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1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MESSAGE BUS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562C22B-C64A-43D4-8392-E015F3036B38}"/>
              </a:ext>
            </a:extLst>
          </p:cNvPr>
          <p:cNvSpPr txBox="1"/>
          <p:nvPr/>
        </p:nvSpPr>
        <p:spPr>
          <a:xfrm>
            <a:off x="547729" y="3432703"/>
            <a:ext cx="3092116" cy="835100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1" i="1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Jost Medium"/>
              <a:ea typeface="Jost Medium"/>
              <a:cs typeface="Simplified Arabic" panose="020B0604020202020204" pitchFamily="18" charset="-78"/>
              <a:sym typeface="Jost Medium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200" b="1" i="1">
              <a:solidFill>
                <a:schemeClr val="tx2">
                  <a:lumMod val="50000"/>
                </a:schemeClr>
              </a:solidFill>
              <a:latin typeface="Jost Medium"/>
              <a:ea typeface="Jost Medium"/>
              <a:cs typeface="Simplified Arabic" panose="020B0604020202020204" pitchFamily="18" charset="-78"/>
              <a:sym typeface="Jost Medium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1" i="1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Jost Medium"/>
              <a:ea typeface="Jost Medium"/>
              <a:cs typeface="Simplified Arabic" panose="020B0604020202020204" pitchFamily="18" charset="-78"/>
              <a:sym typeface="Jost Medium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200" b="1" i="1">
              <a:solidFill>
                <a:schemeClr val="tx2">
                  <a:lumMod val="50000"/>
                </a:schemeClr>
              </a:solidFill>
              <a:latin typeface="Jost Medium"/>
              <a:ea typeface="Jost Medium"/>
              <a:cs typeface="Simplified Arabic" panose="020B0604020202020204" pitchFamily="18" charset="-78"/>
              <a:sym typeface="Jost Medium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200" b="1" i="1">
              <a:solidFill>
                <a:schemeClr val="tx2">
                  <a:lumMod val="50000"/>
                </a:schemeClr>
              </a:solidFill>
              <a:latin typeface="Jost Medium"/>
              <a:ea typeface="Jost Medium"/>
              <a:cs typeface="Simplified Arabic" panose="020B0604020202020204" pitchFamily="18" charset="-78"/>
              <a:sym typeface="Jost Medium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200" b="1" i="1">
              <a:solidFill>
                <a:schemeClr val="tx2">
                  <a:lumMod val="50000"/>
                </a:schemeClr>
              </a:solidFill>
              <a:latin typeface="Jost Medium"/>
              <a:ea typeface="Jost Medium"/>
              <a:cs typeface="Simplified Arabic" panose="020B0604020202020204" pitchFamily="18" charset="-78"/>
              <a:sym typeface="Jost Medium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200" b="1" i="1">
              <a:solidFill>
                <a:schemeClr val="tx2">
                  <a:lumMod val="50000"/>
                </a:schemeClr>
              </a:solidFill>
              <a:latin typeface="Jost Medium"/>
              <a:ea typeface="Jost Medium"/>
              <a:cs typeface="Simplified Arabic" panose="020B0604020202020204" pitchFamily="18" charset="-78"/>
              <a:sym typeface="Jost Medium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1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Simplified Arabic" panose="020B0604020202020204" pitchFamily="18" charset="-78"/>
                <a:sym typeface="Jost Medium"/>
              </a:rPr>
              <a:t>HRIS</a:t>
            </a:r>
            <a:endParaRPr lang="fr-FR" sz="3200" i="1">
              <a:solidFill>
                <a:schemeClr val="tx2">
                  <a:lumMod val="50000"/>
                </a:schemeClr>
              </a:solidFill>
              <a:latin typeface="Jost Medium"/>
              <a:cs typeface="Simplified Arabic" panose="020B0604020202020204" pitchFamily="18" charset="-78"/>
              <a:sym typeface="Jost Medium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1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Jost Medium"/>
              <a:cs typeface="Simplified Arabic" panose="020B0604020202020204" pitchFamily="18" charset="-78"/>
              <a:sym typeface="Jost Medium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200" i="1">
              <a:solidFill>
                <a:schemeClr val="tx2">
                  <a:lumMod val="50000"/>
                </a:schemeClr>
              </a:solidFill>
              <a:latin typeface="Jost Medium"/>
              <a:cs typeface="Simplified Arabic" panose="020B0604020202020204" pitchFamily="18" charset="-78"/>
              <a:sym typeface="Jost Medium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1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Jost Medium"/>
              <a:cs typeface="Simplified Arabic" panose="020B0604020202020204" pitchFamily="18" charset="-78"/>
              <a:sym typeface="Jost Medium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200" i="1">
              <a:solidFill>
                <a:schemeClr val="tx2">
                  <a:lumMod val="50000"/>
                </a:schemeClr>
              </a:solidFill>
              <a:latin typeface="Jost Medium"/>
              <a:cs typeface="Simplified Arabic" panose="020B0604020202020204" pitchFamily="18" charset="-78"/>
              <a:sym typeface="Jost Medium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1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Jost Medium"/>
              <a:cs typeface="Simplified Arabic" panose="020B0604020202020204" pitchFamily="18" charset="-78"/>
              <a:sym typeface="Jost Medium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200" i="1">
              <a:solidFill>
                <a:schemeClr val="tx2">
                  <a:lumMod val="50000"/>
                </a:schemeClr>
              </a:solidFill>
              <a:latin typeface="Jost Medium"/>
              <a:cs typeface="Simplified Arabic" panose="020B0604020202020204" pitchFamily="18" charset="-78"/>
              <a:sym typeface="Jost Medium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1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Jost Medium"/>
              <a:cs typeface="Simplified Arabic" panose="020B0604020202020204" pitchFamily="18" charset="-78"/>
              <a:sym typeface="Jost Medium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1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Jost Medium"/>
              <a:cs typeface="Simplified Arabic" panose="020B0604020202020204" pitchFamily="18" charset="-78"/>
              <a:sym typeface="Jost Medium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b="0" i="1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cs typeface="Simplified Arabic" panose="020B0604020202020204" pitchFamily="18" charset="-78"/>
              <a:sym typeface="Helvetica Neue"/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362D785-2FDB-4336-9D9E-CAF41421B3A6}"/>
              </a:ext>
            </a:extLst>
          </p:cNvPr>
          <p:cNvCxnSpPr>
            <a:cxnSpLocks/>
          </p:cNvCxnSpPr>
          <p:nvPr/>
        </p:nvCxnSpPr>
        <p:spPr>
          <a:xfrm>
            <a:off x="3639845" y="5019566"/>
            <a:ext cx="10009213" cy="0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4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F5FF798-1F5F-4F26-8893-5B12EBA0DC00}"/>
              </a:ext>
            </a:extLst>
          </p:cNvPr>
          <p:cNvCxnSpPr>
            <a:cxnSpLocks/>
          </p:cNvCxnSpPr>
          <p:nvPr/>
        </p:nvCxnSpPr>
        <p:spPr>
          <a:xfrm>
            <a:off x="3639845" y="8135399"/>
            <a:ext cx="10118427" cy="0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C76A209-C112-4198-953F-CB722910D86E}"/>
              </a:ext>
            </a:extLst>
          </p:cNvPr>
          <p:cNvCxnSpPr>
            <a:cxnSpLocks/>
          </p:cNvCxnSpPr>
          <p:nvPr/>
        </p:nvCxnSpPr>
        <p:spPr>
          <a:xfrm>
            <a:off x="3639845" y="8698788"/>
            <a:ext cx="10118427" cy="0"/>
          </a:xfrm>
          <a:prstGeom prst="straightConnector1">
            <a:avLst/>
          </a:prstGeom>
          <a:noFill/>
          <a:ln w="57150" cap="flat">
            <a:solidFill>
              <a:srgbClr val="00B050"/>
            </a:solidFill>
            <a:prstDash val="solid"/>
            <a:miter lim="4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131669F8-28AF-4E03-B430-4E8E05EBB8EB}"/>
              </a:ext>
            </a:extLst>
          </p:cNvPr>
          <p:cNvSpPr txBox="1"/>
          <p:nvPr/>
        </p:nvSpPr>
        <p:spPr>
          <a:xfrm>
            <a:off x="4045194" y="6997495"/>
            <a:ext cx="8800987" cy="11490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dirty="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Download </a:t>
            </a:r>
            <a:r>
              <a:rPr lang="fr-FR" sz="2800" dirty="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request</a:t>
            </a:r>
            <a:r>
              <a:rPr lang="fr-FR" sz="2800" dirty="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, </a:t>
            </a:r>
            <a:r>
              <a:rPr lang="fr-FR" sz="2800" dirty="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authentication</a:t>
            </a:r>
            <a:r>
              <a:rPr lang="fr-FR" sz="2800" dirty="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fr-FR" sz="2800" dirty="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based</a:t>
            </a:r>
            <a:r>
              <a:rPr lang="fr-FR" sz="2800" dirty="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on a JWT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GET 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  <a:hlinkClick r:id="rId4"/>
              </a:rPr>
              <a:t>https://api-rc01.testing.moncomptemobilite.fr/v1/subscriptions/2/attachments/filename.pdf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D4F6CD0-F98C-43DD-8A7C-79C15EFF664F}"/>
              </a:ext>
            </a:extLst>
          </p:cNvPr>
          <p:cNvSpPr txBox="1"/>
          <p:nvPr/>
        </p:nvSpPr>
        <p:spPr>
          <a:xfrm>
            <a:off x="5368813" y="9430391"/>
            <a:ext cx="792977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Encrypted</a:t>
            </a:r>
            <a:r>
              <a:rPr lang="fr-FR" sz="28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fr-FR" sz="280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attachments</a:t>
            </a:r>
            <a:r>
              <a:rPr lang="fr-FR" sz="28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fr-FR" sz="280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received</a:t>
            </a:r>
            <a:r>
              <a:rPr lang="fr-FR" sz="28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and </a:t>
            </a:r>
            <a:r>
              <a:rPr lang="fr-FR" sz="280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stored</a:t>
            </a:r>
            <a:endParaRPr lang="fr-FR" sz="2800">
              <a:solidFill>
                <a:schemeClr val="tx2">
                  <a:lumMod val="50000"/>
                </a:schemeClr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pic>
        <p:nvPicPr>
          <p:cNvPr id="40" name="LOGO@2x.png" descr="LOGO@2x.png">
            <a:extLst>
              <a:ext uri="{FF2B5EF4-FFF2-40B4-BE49-F238E27FC236}">
                <a16:creationId xmlns:a16="http://schemas.microsoft.com/office/drawing/2014/main" id="{0C9AFC4D-A27B-45FD-B80A-69FDE53A1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7919" y="3121865"/>
            <a:ext cx="1376145" cy="71828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Rectangle: Rounded Corners 1">
            <a:extLst>
              <a:ext uri="{FF2B5EF4-FFF2-40B4-BE49-F238E27FC236}">
                <a16:creationId xmlns:a16="http://schemas.microsoft.com/office/drawing/2014/main" id="{B0174198-3ACA-4EA7-8F2A-09B434C22BE0}"/>
              </a:ext>
            </a:extLst>
          </p:cNvPr>
          <p:cNvSpPr/>
          <p:nvPr/>
        </p:nvSpPr>
        <p:spPr>
          <a:xfrm>
            <a:off x="13060509" y="2604443"/>
            <a:ext cx="10551151" cy="8350993"/>
          </a:xfrm>
          <a:prstGeom prst="roundRect">
            <a:avLst/>
          </a:prstGeom>
          <a:noFill/>
          <a:ln w="12700" cap="flat">
            <a:solidFill>
              <a:srgbClr val="00B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st Medium"/>
              <a:ea typeface="Jost Medium"/>
              <a:cs typeface="Jost Medium"/>
              <a:sym typeface="Jost Medium"/>
            </a:endParaRPr>
          </a:p>
        </p:txBody>
      </p:sp>
      <p:pic>
        <p:nvPicPr>
          <p:cNvPr id="20" name="Graphique 19" descr="Enveloppe contour">
            <a:extLst>
              <a:ext uri="{FF2B5EF4-FFF2-40B4-BE49-F238E27FC236}">
                <a16:creationId xmlns:a16="http://schemas.microsoft.com/office/drawing/2014/main" id="{1777F496-D927-4F73-8A93-F6D172528C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08967" y="3895218"/>
            <a:ext cx="716878" cy="716878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C452B77-F54D-4D9A-B8B4-04240C2A1AF9}"/>
              </a:ext>
            </a:extLst>
          </p:cNvPr>
          <p:cNvSpPr txBox="1"/>
          <p:nvPr/>
        </p:nvSpPr>
        <p:spPr>
          <a:xfrm>
            <a:off x="7025026" y="3110202"/>
            <a:ext cx="4617350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fr-FR" sz="2800" dirty="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Employee</a:t>
            </a:r>
            <a:r>
              <a:rPr lang="fr-FR" sz="2800" dirty="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fr-FR" sz="2800" dirty="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details</a:t>
            </a:r>
            <a:endParaRPr lang="fr-FR" sz="2800" dirty="0">
              <a:solidFill>
                <a:schemeClr val="tx2">
                  <a:lumMod val="50000"/>
                </a:schemeClr>
              </a:solidFill>
              <a:latin typeface="Jost Medium"/>
              <a:ea typeface="Jost Medium"/>
              <a:cs typeface="Jost Medium"/>
              <a:sym typeface="Jost Medium"/>
            </a:endParaRPr>
          </a:p>
          <a:p>
            <a:pPr marL="457200" marR="0" indent="-4572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fr-FR" sz="2800" dirty="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Subscription</a:t>
            </a:r>
            <a:r>
              <a:rPr lang="fr-FR" sz="2800" dirty="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fr-FR" sz="2800" dirty="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details</a:t>
            </a:r>
            <a:endParaRPr lang="fr-FR" sz="2800" dirty="0">
              <a:solidFill>
                <a:schemeClr val="tx2">
                  <a:lumMod val="50000"/>
                </a:schemeClr>
              </a:solidFill>
              <a:latin typeface="Jost Medium"/>
              <a:ea typeface="Jost Medium"/>
              <a:cs typeface="Jost Medium"/>
              <a:sym typeface="Jost Medium"/>
            </a:endParaRPr>
          </a:p>
          <a:p>
            <a:pPr marL="457200" marR="0" indent="-4572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fr-FR" sz="2800" dirty="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Status</a:t>
            </a:r>
            <a:endParaRPr lang="fr-FR" sz="2800" dirty="0">
              <a:solidFill>
                <a:schemeClr val="tx2">
                  <a:lumMod val="50000"/>
                </a:schemeClr>
              </a:solidFill>
              <a:latin typeface="Jost Medium"/>
              <a:ea typeface="Jost Medium"/>
              <a:cs typeface="Jost Medium"/>
              <a:sym typeface="Jost Medium"/>
            </a:endParaRPr>
          </a:p>
          <a:p>
            <a:pPr marL="457200" marR="0" indent="-4572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fr-FR" sz="2800" b="1" dirty="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ATTACHMENT(S) links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C94C681-E5F4-4BC0-91AB-95C92373E5B9}"/>
              </a:ext>
            </a:extLst>
          </p:cNvPr>
          <p:cNvSpPr/>
          <p:nvPr/>
        </p:nvSpPr>
        <p:spPr>
          <a:xfrm>
            <a:off x="19983672" y="7530564"/>
            <a:ext cx="2850392" cy="201746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1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STORAGE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56A0DEB4-B23E-452E-B5CC-DD3DC494EA92}"/>
              </a:ext>
            </a:extLst>
          </p:cNvPr>
          <p:cNvSpPr/>
          <p:nvPr/>
        </p:nvSpPr>
        <p:spPr>
          <a:xfrm>
            <a:off x="13758272" y="7530563"/>
            <a:ext cx="2620839" cy="180753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1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API Gateway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9914961-C97C-473F-A7B8-996CFEF531BD}"/>
              </a:ext>
            </a:extLst>
          </p:cNvPr>
          <p:cNvCxnSpPr>
            <a:cxnSpLocks/>
          </p:cNvCxnSpPr>
          <p:nvPr/>
        </p:nvCxnSpPr>
        <p:spPr>
          <a:xfrm>
            <a:off x="16379111" y="8369314"/>
            <a:ext cx="3639580" cy="0"/>
          </a:xfrm>
          <a:prstGeom prst="straightConnector1">
            <a:avLst/>
          </a:prstGeom>
          <a:noFill/>
          <a:ln w="57150" cap="flat">
            <a:solidFill>
              <a:srgbClr val="00B050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57" name="Image 256">
            <a:extLst>
              <a:ext uri="{FF2B5EF4-FFF2-40B4-BE49-F238E27FC236}">
                <a16:creationId xmlns:a16="http://schemas.microsoft.com/office/drawing/2014/main" id="{62BEBD3E-21EA-4905-A256-441A119987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0259605" y="8386448"/>
            <a:ext cx="843659" cy="843659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633D3D7A-661D-455D-AABB-B5E0E90DAF6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1023059" y="8386447"/>
            <a:ext cx="843659" cy="843659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01409FBC-AA6B-4577-8C0C-97AC8818F5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1813785" y="8386447"/>
            <a:ext cx="843659" cy="843659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3FF7E126-390A-4DEA-8471-81E004A050F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902081" y="8494437"/>
            <a:ext cx="843659" cy="843659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48B95CA7-475B-463A-B7E8-32A11739014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665535" y="8494436"/>
            <a:ext cx="843659" cy="843659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5B3C70F7-F00F-45A2-82D5-1D3581FD8C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456261" y="8494436"/>
            <a:ext cx="843659" cy="843659"/>
          </a:xfrm>
          <a:prstGeom prst="rect">
            <a:avLst/>
          </a:prstGeom>
        </p:spPr>
      </p:pic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DC54304-E983-40CA-A5AD-76FA1BC06F1F}"/>
              </a:ext>
            </a:extLst>
          </p:cNvPr>
          <p:cNvSpPr/>
          <p:nvPr/>
        </p:nvSpPr>
        <p:spPr>
          <a:xfrm>
            <a:off x="19983672" y="4696027"/>
            <a:ext cx="2519991" cy="130073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>
                <a:solidFill>
                  <a:srgbClr val="5E5E5E">
                    <a:lumMod val="50000"/>
                  </a:srgbClr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5E5E5E">
                    <a:lumMod val="50000"/>
                  </a:srgbClr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Backend</a:t>
            </a:r>
          </a:p>
        </p:txBody>
      </p:sp>
      <p:pic>
        <p:nvPicPr>
          <p:cNvPr id="55" name="Picture 72" descr="Icon&#10;&#10;Description automatically generated">
            <a:extLst>
              <a:ext uri="{FF2B5EF4-FFF2-40B4-BE49-F238E27FC236}">
                <a16:creationId xmlns:a16="http://schemas.microsoft.com/office/drawing/2014/main" id="{BC03E57A-4627-4DD8-ACA0-A1E4C747C0F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21710313" y="4971945"/>
            <a:ext cx="564498" cy="667134"/>
          </a:xfrm>
          <a:prstGeom prst="rect">
            <a:avLst/>
          </a:prstGeom>
        </p:spPr>
      </p:pic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AE5D1DC2-AA1C-4D8F-AD7B-D8793B71E923}"/>
              </a:ext>
            </a:extLst>
          </p:cNvPr>
          <p:cNvCxnSpPr>
            <a:cxnSpLocks/>
            <a:stCxn id="7" idx="3"/>
            <a:endCxn id="54" idx="1"/>
          </p:cNvCxnSpPr>
          <p:nvPr/>
        </p:nvCxnSpPr>
        <p:spPr>
          <a:xfrm flipV="1">
            <a:off x="18309269" y="5346394"/>
            <a:ext cx="1674403" cy="12414"/>
          </a:xfrm>
          <a:prstGeom prst="straightConnector1">
            <a:avLst/>
          </a:prstGeom>
          <a:noFill/>
          <a:ln w="57150" cap="flat">
            <a:solidFill>
              <a:srgbClr val="00B050"/>
            </a:solidFill>
            <a:prstDash val="solid"/>
            <a:miter lim="4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AE5A8BDB-37A6-4BB1-A6EE-56230EBD4B81}"/>
              </a:ext>
            </a:extLst>
          </p:cNvPr>
          <p:cNvSpPr txBox="1"/>
          <p:nvPr/>
        </p:nvSpPr>
        <p:spPr>
          <a:xfrm>
            <a:off x="18408450" y="4845160"/>
            <a:ext cx="276756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Message </a:t>
            </a:r>
            <a:r>
              <a:rPr lang="fr-FR" sz="160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published</a:t>
            </a:r>
            <a:endParaRPr lang="fr-FR" sz="1600">
              <a:solidFill>
                <a:schemeClr val="tx2">
                  <a:lumMod val="50000"/>
                </a:schemeClr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ADAAC622-755F-40A0-98C1-41385A4CF679}"/>
              </a:ext>
            </a:extLst>
          </p:cNvPr>
          <p:cNvSpPr/>
          <p:nvPr/>
        </p:nvSpPr>
        <p:spPr>
          <a:xfrm>
            <a:off x="694934" y="9482499"/>
            <a:ext cx="2850392" cy="201746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1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STORAGE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3C2315-E763-4D92-A0AC-046C40235D5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0867" y="10338383"/>
            <a:ext cx="843659" cy="843659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D32594C2-745F-4132-BF09-7FC3812A2AF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734321" y="10338382"/>
            <a:ext cx="843659" cy="843659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AD2B3D7A-6D31-4682-800D-991C9BD038C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525047" y="10338382"/>
            <a:ext cx="843659" cy="843659"/>
          </a:xfrm>
          <a:prstGeom prst="rect">
            <a:avLst/>
          </a:prstGeom>
        </p:spPr>
      </p:pic>
      <p:pic>
        <p:nvPicPr>
          <p:cNvPr id="268" name="Image 267">
            <a:extLst>
              <a:ext uri="{FF2B5EF4-FFF2-40B4-BE49-F238E27FC236}">
                <a16:creationId xmlns:a16="http://schemas.microsoft.com/office/drawing/2014/main" id="{3FC44626-0ECE-4DDB-9787-657CF3D628D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184857" y="11478035"/>
            <a:ext cx="1569587" cy="1569587"/>
          </a:xfrm>
          <a:prstGeom prst="rect">
            <a:avLst/>
          </a:prstGeom>
        </p:spPr>
      </p:pic>
      <p:sp>
        <p:nvSpPr>
          <p:cNvPr id="72" name="Oval 120">
            <a:extLst>
              <a:ext uri="{FF2B5EF4-FFF2-40B4-BE49-F238E27FC236}">
                <a16:creationId xmlns:a16="http://schemas.microsoft.com/office/drawing/2014/main" id="{D572F72E-7AAC-4A85-A670-AD07C6C53F1C}"/>
              </a:ext>
            </a:extLst>
          </p:cNvPr>
          <p:cNvSpPr/>
          <p:nvPr/>
        </p:nvSpPr>
        <p:spPr>
          <a:xfrm>
            <a:off x="19015320" y="5510419"/>
            <a:ext cx="399910" cy="437747"/>
          </a:xfrm>
          <a:prstGeom prst="ellipse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1</a:t>
            </a:r>
          </a:p>
        </p:txBody>
      </p:sp>
      <p:sp>
        <p:nvSpPr>
          <p:cNvPr id="73" name="Oval 120">
            <a:extLst>
              <a:ext uri="{FF2B5EF4-FFF2-40B4-BE49-F238E27FC236}">
                <a16:creationId xmlns:a16="http://schemas.microsoft.com/office/drawing/2014/main" id="{259996B8-186A-45AF-8DDF-6F00FF9E79A4}"/>
              </a:ext>
            </a:extLst>
          </p:cNvPr>
          <p:cNvSpPr/>
          <p:nvPr/>
        </p:nvSpPr>
        <p:spPr>
          <a:xfrm>
            <a:off x="6433910" y="3322914"/>
            <a:ext cx="399910" cy="437747"/>
          </a:xfrm>
          <a:prstGeom prst="ellipse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2</a:t>
            </a:r>
          </a:p>
        </p:txBody>
      </p:sp>
      <p:sp>
        <p:nvSpPr>
          <p:cNvPr id="74" name="Oval 120">
            <a:extLst>
              <a:ext uri="{FF2B5EF4-FFF2-40B4-BE49-F238E27FC236}">
                <a16:creationId xmlns:a16="http://schemas.microsoft.com/office/drawing/2014/main" id="{7549411A-FD7A-4FC0-ABC1-53AE904C93C4}"/>
              </a:ext>
            </a:extLst>
          </p:cNvPr>
          <p:cNvSpPr/>
          <p:nvPr/>
        </p:nvSpPr>
        <p:spPr>
          <a:xfrm>
            <a:off x="8339074" y="6808958"/>
            <a:ext cx="399910" cy="437747"/>
          </a:xfrm>
          <a:prstGeom prst="ellipse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3</a:t>
            </a:r>
          </a:p>
        </p:txBody>
      </p:sp>
      <p:sp>
        <p:nvSpPr>
          <p:cNvPr id="75" name="Oval 120">
            <a:extLst>
              <a:ext uri="{FF2B5EF4-FFF2-40B4-BE49-F238E27FC236}">
                <a16:creationId xmlns:a16="http://schemas.microsoft.com/office/drawing/2014/main" id="{5449DCF2-E9BB-48B9-91FD-2AF51C37152F}"/>
              </a:ext>
            </a:extLst>
          </p:cNvPr>
          <p:cNvSpPr/>
          <p:nvPr/>
        </p:nvSpPr>
        <p:spPr>
          <a:xfrm>
            <a:off x="18198901" y="7826019"/>
            <a:ext cx="399910" cy="437747"/>
          </a:xfrm>
          <a:prstGeom prst="ellipse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4</a:t>
            </a:r>
          </a:p>
        </p:txBody>
      </p:sp>
      <p:sp>
        <p:nvSpPr>
          <p:cNvPr id="76" name="Oval 120">
            <a:extLst>
              <a:ext uri="{FF2B5EF4-FFF2-40B4-BE49-F238E27FC236}">
                <a16:creationId xmlns:a16="http://schemas.microsoft.com/office/drawing/2014/main" id="{676A2DFE-701C-47E3-A082-13DFDACBDA79}"/>
              </a:ext>
            </a:extLst>
          </p:cNvPr>
          <p:cNvSpPr/>
          <p:nvPr/>
        </p:nvSpPr>
        <p:spPr>
          <a:xfrm>
            <a:off x="8361280" y="10099552"/>
            <a:ext cx="399910" cy="437747"/>
          </a:xfrm>
          <a:prstGeom prst="ellipse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5</a:t>
            </a:r>
          </a:p>
        </p:txBody>
      </p:sp>
      <p:sp>
        <p:nvSpPr>
          <p:cNvPr id="77" name="Oval 120">
            <a:extLst>
              <a:ext uri="{FF2B5EF4-FFF2-40B4-BE49-F238E27FC236}">
                <a16:creationId xmlns:a16="http://schemas.microsoft.com/office/drawing/2014/main" id="{A65EA419-7903-430B-A41B-2C57B74AFB5C}"/>
              </a:ext>
            </a:extLst>
          </p:cNvPr>
          <p:cNvSpPr/>
          <p:nvPr/>
        </p:nvSpPr>
        <p:spPr>
          <a:xfrm>
            <a:off x="5617334" y="12844349"/>
            <a:ext cx="399910" cy="437747"/>
          </a:xfrm>
          <a:prstGeom prst="ellipse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8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D4FB8138-0049-4595-A8CD-E4D14EBBABBB}"/>
              </a:ext>
            </a:extLst>
          </p:cNvPr>
          <p:cNvCxnSpPr>
            <a:cxnSpLocks/>
            <a:stCxn id="66" idx="2"/>
            <a:endCxn id="268" idx="1"/>
          </p:cNvCxnSpPr>
          <p:nvPr/>
        </p:nvCxnSpPr>
        <p:spPr>
          <a:xfrm rot="16200000" flipH="1">
            <a:off x="5271063" y="8349034"/>
            <a:ext cx="762861" cy="7064727"/>
          </a:xfrm>
          <a:prstGeom prst="bentConnector2">
            <a:avLst/>
          </a:prstGeom>
          <a:noFill/>
          <a:ln w="57150" cap="flat">
            <a:solidFill>
              <a:srgbClr val="0070C0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0C60FF29-06A6-433E-9246-C33BCABC388D}"/>
              </a:ext>
            </a:extLst>
          </p:cNvPr>
          <p:cNvSpPr txBox="1"/>
          <p:nvPr/>
        </p:nvSpPr>
        <p:spPr>
          <a:xfrm>
            <a:off x="2737138" y="12267452"/>
            <a:ext cx="675572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Attachments</a:t>
            </a:r>
            <a:r>
              <a:rPr lang="fr-FR" sz="28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fr-FR" sz="280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downloaded</a:t>
            </a:r>
            <a:r>
              <a:rPr lang="fr-FR" sz="28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and </a:t>
            </a:r>
            <a:r>
              <a:rPr lang="fr-FR" sz="280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decrypted</a:t>
            </a:r>
            <a:endParaRPr lang="fr-FR" sz="2800">
              <a:solidFill>
                <a:schemeClr val="tx2">
                  <a:lumMod val="50000"/>
                </a:schemeClr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pic>
        <p:nvPicPr>
          <p:cNvPr id="280" name="Image 279" descr="Une image contenant tasse, café, intérieur, vaisseau&#10;&#10;Description générée automatiquement">
            <a:extLst>
              <a:ext uri="{FF2B5EF4-FFF2-40B4-BE49-F238E27FC236}">
                <a16:creationId xmlns:a16="http://schemas.microsoft.com/office/drawing/2014/main" id="{4F94703B-1105-4466-80D6-364DB94D00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20814023" y="12106428"/>
            <a:ext cx="1219200" cy="1219200"/>
          </a:xfrm>
          <a:prstGeom prst="rect">
            <a:avLst/>
          </a:prstGeom>
        </p:spPr>
      </p:pic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7144E409-39F3-4E53-B382-C28BD976B73A}"/>
              </a:ext>
            </a:extLst>
          </p:cNvPr>
          <p:cNvCxnSpPr>
            <a:cxnSpLocks/>
            <a:stCxn id="280" idx="0"/>
            <a:endCxn id="6" idx="2"/>
          </p:cNvCxnSpPr>
          <p:nvPr/>
        </p:nvCxnSpPr>
        <p:spPr>
          <a:xfrm flipH="1" flipV="1">
            <a:off x="21408868" y="9548033"/>
            <a:ext cx="14755" cy="2558395"/>
          </a:xfrm>
          <a:prstGeom prst="straightConnector1">
            <a:avLst/>
          </a:prstGeom>
          <a:noFill/>
          <a:ln w="57150" cap="flat">
            <a:solidFill>
              <a:srgbClr val="00B050"/>
            </a:solidFill>
            <a:prstDash val="solid"/>
            <a:miter lim="4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5" name="Oval 120">
            <a:extLst>
              <a:ext uri="{FF2B5EF4-FFF2-40B4-BE49-F238E27FC236}">
                <a16:creationId xmlns:a16="http://schemas.microsoft.com/office/drawing/2014/main" id="{83BC084D-CFE8-4255-B710-205A8F0BFB4D}"/>
              </a:ext>
            </a:extLst>
          </p:cNvPr>
          <p:cNvSpPr/>
          <p:nvPr/>
        </p:nvSpPr>
        <p:spPr>
          <a:xfrm>
            <a:off x="20855771" y="11114843"/>
            <a:ext cx="399910" cy="437747"/>
          </a:xfrm>
          <a:prstGeom prst="ellipse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>
                <a:solidFill>
                  <a:srgbClr val="FFFFFF"/>
                </a:solidFill>
                <a:latin typeface="Jost Medium"/>
                <a:ea typeface="Jost Medium"/>
                <a:cs typeface="Jost Medium"/>
                <a:sym typeface="Jost Medium"/>
              </a:rPr>
              <a:t>7</a:t>
            </a:r>
            <a:endParaRPr kumimoji="0" lang="fr-FR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C0D89310-0730-4D38-ADD0-4780FCB702BC}"/>
              </a:ext>
            </a:extLst>
          </p:cNvPr>
          <p:cNvSpPr txBox="1"/>
          <p:nvPr/>
        </p:nvSpPr>
        <p:spPr>
          <a:xfrm>
            <a:off x="17150949" y="11143634"/>
            <a:ext cx="3728741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Encrypted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attachments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are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deleted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after</a:t>
            </a:r>
            <a:r>
              <a:rPr lang="fr-FR" b="1" dirty="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: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fr-FR" b="1" dirty="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Acknowledge</a:t>
            </a:r>
            <a:r>
              <a:rPr lang="fr-FR" b="1" dirty="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fr-FR" b="1" dirty="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received</a:t>
            </a:r>
            <a:endParaRPr lang="fr-FR" b="1" dirty="0">
              <a:solidFill>
                <a:schemeClr val="tx2">
                  <a:lumMod val="50000"/>
                </a:schemeClr>
              </a:solidFill>
              <a:latin typeface="Jost Medium"/>
              <a:ea typeface="Jost Medium"/>
              <a:cs typeface="Jost Medium"/>
              <a:sym typeface="Jost Medium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fr-FR" b="1" dirty="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N </a:t>
            </a:r>
            <a:r>
              <a:rPr lang="fr-FR" b="1" dirty="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days</a:t>
            </a:r>
            <a:r>
              <a:rPr lang="fr-FR" b="1" dirty="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fr-FR" b="1" dirty="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after</a:t>
            </a:r>
            <a:r>
              <a:rPr lang="fr-FR" b="1" dirty="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fr-FR" b="1" dirty="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publishing</a:t>
            </a:r>
            <a:endParaRPr lang="fr-FR" b="1" dirty="0">
              <a:solidFill>
                <a:schemeClr val="tx2">
                  <a:lumMod val="50000"/>
                </a:schemeClr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pic>
        <p:nvPicPr>
          <p:cNvPr id="286" name="Graphique 285" descr="Clé avec un remplissage uni">
            <a:extLst>
              <a:ext uri="{FF2B5EF4-FFF2-40B4-BE49-F238E27FC236}">
                <a16:creationId xmlns:a16="http://schemas.microsoft.com/office/drawing/2014/main" id="{DDF173C4-3F8A-45C7-9D8A-2B7B37CE6B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71817" y="11509257"/>
            <a:ext cx="914400" cy="914400"/>
          </a:xfrm>
          <a:prstGeom prst="rect">
            <a:avLst/>
          </a:prstGeom>
        </p:spPr>
      </p:pic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30A44906-F914-4DA7-8E9D-FE62A6C2D938}"/>
              </a:ext>
            </a:extLst>
          </p:cNvPr>
          <p:cNvCxnSpPr>
            <a:cxnSpLocks/>
          </p:cNvCxnSpPr>
          <p:nvPr/>
        </p:nvCxnSpPr>
        <p:spPr>
          <a:xfrm>
            <a:off x="3639845" y="5639079"/>
            <a:ext cx="10118427" cy="0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ZoneTexte 102">
            <a:extLst>
              <a:ext uri="{FF2B5EF4-FFF2-40B4-BE49-F238E27FC236}">
                <a16:creationId xmlns:a16="http://schemas.microsoft.com/office/drawing/2014/main" id="{3EFA73BE-B056-401B-83EA-FAEDAF62BC01}"/>
              </a:ext>
            </a:extLst>
          </p:cNvPr>
          <p:cNvSpPr txBox="1"/>
          <p:nvPr/>
        </p:nvSpPr>
        <p:spPr>
          <a:xfrm>
            <a:off x="7025026" y="5691993"/>
            <a:ext cx="526013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Acknowledge</a:t>
            </a:r>
            <a:r>
              <a:rPr lang="fr-FR" sz="28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message sent</a:t>
            </a:r>
          </a:p>
        </p:txBody>
      </p:sp>
      <p:sp>
        <p:nvSpPr>
          <p:cNvPr id="104" name="Oval 120">
            <a:extLst>
              <a:ext uri="{FF2B5EF4-FFF2-40B4-BE49-F238E27FC236}">
                <a16:creationId xmlns:a16="http://schemas.microsoft.com/office/drawing/2014/main" id="{2D4699CC-2B67-4E39-B3CF-31E3F8B98EEA}"/>
              </a:ext>
            </a:extLst>
          </p:cNvPr>
          <p:cNvSpPr/>
          <p:nvPr/>
        </p:nvSpPr>
        <p:spPr>
          <a:xfrm>
            <a:off x="6470857" y="5770355"/>
            <a:ext cx="399910" cy="437747"/>
          </a:xfrm>
          <a:prstGeom prst="ellipse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146557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aux angles arrondis">
            <a:extLst>
              <a:ext uri="{FF2B5EF4-FFF2-40B4-BE49-F238E27FC236}">
                <a16:creationId xmlns:a16="http://schemas.microsoft.com/office/drawing/2014/main" id="{D342F420-5859-4D90-AE26-23B370622F93}"/>
              </a:ext>
            </a:extLst>
          </p:cNvPr>
          <p:cNvSpPr/>
          <p:nvPr/>
        </p:nvSpPr>
        <p:spPr>
          <a:xfrm>
            <a:off x="1271733" y="2737032"/>
            <a:ext cx="21685754" cy="8913102"/>
          </a:xfrm>
          <a:prstGeom prst="roundRect">
            <a:avLst>
              <a:gd name="adj" fmla="val 5556"/>
            </a:avLst>
          </a:prstGeom>
          <a:noFill/>
          <a:ln w="38100">
            <a:solidFill>
              <a:srgbClr val="00C790"/>
            </a:solidFill>
            <a:miter lim="400000"/>
          </a:ln>
        </p:spPr>
        <p:txBody>
          <a:bodyPr lIns="50800" tIns="50800" rIns="50800" bIns="50800" anchor="t"/>
          <a:lstStyle/>
          <a:p>
            <a:pPr marL="0" marR="0" lvl="0" indent="450850" algn="l" defTabSz="2438338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0C79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2. </a:t>
            </a:r>
            <a:r>
              <a:rPr lang="en-US" sz="3200" b="1">
                <a:solidFill>
                  <a:srgbClr val="00C790"/>
                </a:solidFill>
                <a:latin typeface="Arial"/>
                <a:cs typeface="Arial"/>
              </a:rPr>
              <a:t>D</a:t>
            </a:r>
            <a:r>
              <a:rPr kumimoji="0" lang="en-US" sz="3200" b="1" i="0" u="none" strike="noStrike" kern="0" cap="none" spc="0" normalizeH="0" baseline="0" noProof="0" err="1">
                <a:ln>
                  <a:noFill/>
                </a:ln>
                <a:solidFill>
                  <a:srgbClr val="00C79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irect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C79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integration into the IS of the funder</a:t>
            </a:r>
            <a:r>
              <a:rPr kumimoji="0" lang="fr-FR" sz="3200" b="0" i="1" u="none" strike="noStrike" kern="0" cap="none" spc="0" normalizeH="0" baseline="0" noProof="0">
                <a:ln>
                  <a:noFill/>
                </a:ln>
                <a:solidFill>
                  <a:srgbClr val="00C79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– focus on message bus and flows</a:t>
            </a:r>
            <a:endParaRPr kumimoji="0" sz="3200" b="0" i="1" u="none" strike="noStrike" kern="0" cap="none" spc="0" normalizeH="0" baseline="0" noProof="0">
              <a:ln>
                <a:noFill/>
              </a:ln>
              <a:solidFill>
                <a:srgbClr val="00C790"/>
              </a:solidFill>
              <a:effectLst/>
              <a:uLnTx/>
              <a:uFillTx/>
              <a:latin typeface="Arial"/>
              <a:cs typeface="Arial"/>
              <a:sym typeface="Helvetica Neue"/>
            </a:endParaRPr>
          </a:p>
        </p:txBody>
      </p:sp>
      <p:sp>
        <p:nvSpPr>
          <p:cNvPr id="270" name="Nous avons identifié des premiers écrans qui nécessitent certaines adaptations"/>
          <p:cNvSpPr txBox="1">
            <a:spLocks noGrp="1"/>
          </p:cNvSpPr>
          <p:nvPr>
            <p:ph type="title"/>
          </p:nvPr>
        </p:nvSpPr>
        <p:spPr>
          <a:xfrm>
            <a:off x="1127760" y="517435"/>
            <a:ext cx="20330159" cy="2219597"/>
          </a:xfrm>
          <a:prstGeom prst="rect">
            <a:avLst/>
          </a:prstGeom>
        </p:spPr>
        <p:txBody>
          <a:bodyPr lIns="50800" tIns="50800" rIns="50800" bIns="50800" anchor="t">
            <a:noAutofit/>
          </a:bodyPr>
          <a:lstStyle>
            <a:lvl1pPr>
              <a:lnSpc>
                <a:spcPct val="110000"/>
              </a:lnSpc>
              <a:defRPr b="1" spc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Integration into the funder's HRIS is based on a simplified asynchronous process to allow a smooth integration for the company</a:t>
            </a:r>
            <a:endParaRPr dirty="0"/>
          </a:p>
        </p:txBody>
      </p:sp>
      <p:grpSp>
        <p:nvGrpSpPr>
          <p:cNvPr id="291" name="Groupe"/>
          <p:cNvGrpSpPr/>
          <p:nvPr/>
        </p:nvGrpSpPr>
        <p:grpSpPr>
          <a:xfrm>
            <a:off x="1271733" y="12458762"/>
            <a:ext cx="4776760" cy="681137"/>
            <a:chOff x="0" y="0"/>
            <a:chExt cx="4776759" cy="681136"/>
          </a:xfrm>
        </p:grpSpPr>
        <p:pic>
          <p:nvPicPr>
            <p:cNvPr id="284" name="Picture 13" descr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778" y="44488"/>
              <a:ext cx="1163994" cy="5895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5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8873" y="0"/>
              <a:ext cx="678569" cy="6785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6" name="Picture 4" descr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2604"/>
              <a:ext cx="530790" cy="655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89" name="Groupe 1"/>
            <p:cNvGrpSpPr/>
            <p:nvPr/>
          </p:nvGrpSpPr>
          <p:grpSpPr>
            <a:xfrm>
              <a:off x="4141019" y="79579"/>
              <a:ext cx="635741" cy="589590"/>
              <a:chOff x="0" y="0"/>
              <a:chExt cx="635739" cy="589589"/>
            </a:xfrm>
          </p:grpSpPr>
          <p:sp>
            <p:nvSpPr>
              <p:cNvPr id="287" name="Freeform 13"/>
              <p:cNvSpPr/>
              <p:nvPr/>
            </p:nvSpPr>
            <p:spPr>
              <a:xfrm>
                <a:off x="217563" y="246760"/>
                <a:ext cx="418177" cy="342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362" y="15008"/>
                    </a:moveTo>
                    <a:cubicBezTo>
                      <a:pt x="18383" y="15008"/>
                      <a:pt x="21600" y="10940"/>
                      <a:pt x="21600" y="6031"/>
                    </a:cubicBezTo>
                    <a:cubicBezTo>
                      <a:pt x="21370" y="3927"/>
                      <a:pt x="20796" y="0"/>
                      <a:pt x="16200" y="0"/>
                    </a:cubicBezTo>
                    <a:cubicBezTo>
                      <a:pt x="11374" y="0"/>
                      <a:pt x="9651" y="8416"/>
                      <a:pt x="5630" y="13886"/>
                    </a:cubicBezTo>
                    <a:cubicBezTo>
                      <a:pt x="5400" y="16971"/>
                      <a:pt x="2987" y="19636"/>
                      <a:pt x="0" y="20197"/>
                    </a:cubicBezTo>
                    <a:cubicBezTo>
                      <a:pt x="689" y="21039"/>
                      <a:pt x="2298" y="21600"/>
                      <a:pt x="4251" y="21600"/>
                    </a:cubicBezTo>
                    <a:cubicBezTo>
                      <a:pt x="7813" y="21600"/>
                      <a:pt x="12179" y="20338"/>
                      <a:pt x="14362" y="17532"/>
                    </a:cubicBezTo>
                    <a:cubicBezTo>
                      <a:pt x="11374" y="17673"/>
                      <a:pt x="9421" y="15288"/>
                      <a:pt x="9306" y="12062"/>
                    </a:cubicBezTo>
                    <a:cubicBezTo>
                      <a:pt x="10685" y="14166"/>
                      <a:pt x="12409" y="15008"/>
                      <a:pt x="14362" y="15008"/>
                    </a:cubicBezTo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00C790"/>
                    </a:solidFill>
                    <a:latin typeface="Verdana"/>
                    <a:ea typeface="Verdana"/>
                    <a:cs typeface="Verdana"/>
                    <a:sym typeface="Verdana"/>
                  </a:defRPr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C790"/>
                  </a:solidFill>
                  <a:effectLst/>
                  <a:uLnTx/>
                  <a:uFillTx/>
                  <a:latin typeface="Verdana"/>
                  <a:ea typeface="Verdana"/>
                  <a:sym typeface="Verdana"/>
                </a:endParaRPr>
              </a:p>
            </p:txBody>
          </p:sp>
          <p:sp>
            <p:nvSpPr>
              <p:cNvPr id="288" name="Freeform 14"/>
              <p:cNvSpPr/>
              <p:nvPr/>
            </p:nvSpPr>
            <p:spPr>
              <a:xfrm>
                <a:off x="-1" y="0"/>
                <a:ext cx="635741" cy="537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56" extrusionOk="0">
                    <a:moveTo>
                      <a:pt x="21600" y="13511"/>
                    </a:moveTo>
                    <a:cubicBezTo>
                      <a:pt x="21600" y="9956"/>
                      <a:pt x="20090" y="6933"/>
                      <a:pt x="17899" y="4533"/>
                    </a:cubicBezTo>
                    <a:cubicBezTo>
                      <a:pt x="16238" y="2667"/>
                      <a:pt x="14199" y="1333"/>
                      <a:pt x="12084" y="267"/>
                    </a:cubicBezTo>
                    <a:cubicBezTo>
                      <a:pt x="11933" y="178"/>
                      <a:pt x="11782" y="89"/>
                      <a:pt x="11555" y="0"/>
                    </a:cubicBezTo>
                    <a:cubicBezTo>
                      <a:pt x="11555" y="0"/>
                      <a:pt x="11555" y="0"/>
                      <a:pt x="11555" y="0"/>
                    </a:cubicBezTo>
                    <a:cubicBezTo>
                      <a:pt x="8987" y="3644"/>
                      <a:pt x="0" y="6400"/>
                      <a:pt x="0" y="14044"/>
                    </a:cubicBezTo>
                    <a:cubicBezTo>
                      <a:pt x="0" y="17067"/>
                      <a:pt x="1586" y="19911"/>
                      <a:pt x="4003" y="20978"/>
                    </a:cubicBezTo>
                    <a:cubicBezTo>
                      <a:pt x="5362" y="21600"/>
                      <a:pt x="6722" y="21600"/>
                      <a:pt x="8081" y="21067"/>
                    </a:cubicBezTo>
                    <a:cubicBezTo>
                      <a:pt x="9290" y="20622"/>
                      <a:pt x="10271" y="19733"/>
                      <a:pt x="11102" y="18667"/>
                    </a:cubicBezTo>
                    <a:cubicBezTo>
                      <a:pt x="13745" y="15200"/>
                      <a:pt x="14878" y="9867"/>
                      <a:pt x="18050" y="9867"/>
                    </a:cubicBezTo>
                    <a:cubicBezTo>
                      <a:pt x="21071" y="9867"/>
                      <a:pt x="21449" y="12356"/>
                      <a:pt x="21600" y="13689"/>
                    </a:cubicBezTo>
                    <a:cubicBezTo>
                      <a:pt x="21600" y="13689"/>
                      <a:pt x="21600" y="13600"/>
                      <a:pt x="21600" y="13511"/>
                    </a:cubicBezTo>
                  </a:path>
                </a:pathLst>
              </a:custGeom>
              <a:solidFill>
                <a:srgbClr val="000000">
                  <a:alpha val="6308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00C790"/>
                    </a:solidFill>
                    <a:latin typeface="Verdana"/>
                    <a:ea typeface="Verdana"/>
                    <a:cs typeface="Verdana"/>
                    <a:sym typeface="Verdana"/>
                  </a:defRPr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C790"/>
                  </a:solidFill>
                  <a:effectLst/>
                  <a:uLnTx/>
                  <a:uFillTx/>
                  <a:latin typeface="Verdana"/>
                  <a:ea typeface="Verdana"/>
                  <a:sym typeface="Verdana"/>
                </a:endParaRPr>
              </a:p>
            </p:txBody>
          </p:sp>
        </p:grpSp>
        <p:pic>
          <p:nvPicPr>
            <p:cNvPr id="290" name="Picture 2" descr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45525" y="25816"/>
              <a:ext cx="655322" cy="655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2" name="Texte"/>
          <p:cNvSpPr txBox="1"/>
          <p:nvPr/>
        </p:nvSpPr>
        <p:spPr>
          <a:xfrm>
            <a:off x="23611661" y="12786630"/>
            <a:ext cx="21138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1400">
                <a:solidFill>
                  <a:srgbClr val="46496A"/>
                </a:solidFill>
                <a:latin typeface="Jost Regular"/>
                <a:ea typeface="Jost Regular"/>
                <a:cs typeface="Jost Regular"/>
                <a:sym typeface="Jost Regular"/>
              </a:defRPr>
            </a:lvl1pPr>
          </a:lstStyle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46496A"/>
                </a:solidFill>
                <a:effectLst/>
                <a:uLnTx/>
                <a:uFillTx/>
                <a:latin typeface="Jost Regular"/>
                <a:sym typeface="Jost Regular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46496A"/>
              </a:solidFill>
              <a:effectLst/>
              <a:uLnTx/>
              <a:uFillTx/>
              <a:latin typeface="Jost Regular"/>
              <a:sym typeface="Jost Regular"/>
            </a:endParaRPr>
          </a:p>
        </p:txBody>
      </p:sp>
      <p:sp>
        <p:nvSpPr>
          <p:cNvPr id="293" name="Capgemini Invent 2020. All rights reserved"/>
          <p:cNvSpPr txBox="1"/>
          <p:nvPr/>
        </p:nvSpPr>
        <p:spPr>
          <a:xfrm>
            <a:off x="19487998" y="12774240"/>
            <a:ext cx="3678604" cy="38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/>
          <a:lstStyle>
            <a:lvl1pPr algn="r" defTabSz="914400">
              <a:spcBef>
                <a:spcPts val="1000"/>
              </a:spcBef>
              <a:defRPr sz="1400">
                <a:solidFill>
                  <a:srgbClr val="4649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46496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Capgemini Invent 2020. All rights reserved</a:t>
            </a:r>
          </a:p>
        </p:txBody>
      </p:sp>
      <p:pic>
        <p:nvPicPr>
          <p:cNvPr id="294" name="mob@2x.png" descr="mob@2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99686" y="586283"/>
            <a:ext cx="1009651" cy="35118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TextBox 255">
            <a:extLst>
              <a:ext uri="{FF2B5EF4-FFF2-40B4-BE49-F238E27FC236}">
                <a16:creationId xmlns:a16="http://schemas.microsoft.com/office/drawing/2014/main" id="{59502695-2467-4B78-8FC5-9012EA97EB0A}"/>
              </a:ext>
            </a:extLst>
          </p:cNvPr>
          <p:cNvSpPr txBox="1"/>
          <p:nvPr/>
        </p:nvSpPr>
        <p:spPr>
          <a:xfrm>
            <a:off x="7587803" y="11722778"/>
            <a:ext cx="10360886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2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sng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Main </a:t>
            </a:r>
            <a:r>
              <a:rPr kumimoji="0" lang="fr-FR" sz="2000" b="0" i="0" u="sng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characteristics</a:t>
            </a:r>
            <a:r>
              <a:rPr kumimoji="0" lang="fr-FR" sz="2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: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fr-FR" sz="20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Asynchronous</a:t>
            </a:r>
            <a:endParaRPr lang="fr-FR" sz="2000" dirty="0"/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fr-FR" sz="2000" dirty="0"/>
              <a:t>1 </a:t>
            </a:r>
            <a:r>
              <a:rPr lang="fr-FR" sz="2000" dirty="0" err="1"/>
              <a:t>producer</a:t>
            </a:r>
            <a:r>
              <a:rPr lang="fr-FR" sz="2000" dirty="0"/>
              <a:t> </a:t>
            </a:r>
            <a:r>
              <a:rPr lang="fr-FR" sz="2000" dirty="0">
                <a:sym typeface="Wingdings" panose="05000000000000000000" pitchFamily="2" charset="2"/>
              </a:rPr>
              <a:t> 1 consumer</a:t>
            </a:r>
            <a:endParaRPr lang="fr-FR" sz="2000" dirty="0"/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fr-FR" sz="2000" dirty="0"/>
              <a:t>Persistent, durable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fr-FR" sz="20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Acknowledge</a:t>
            </a:r>
            <a:endParaRPr lang="fr-FR" sz="2000" dirty="0"/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fr-FR" sz="2000" dirty="0" err="1"/>
              <a:t>Scalability</a:t>
            </a:r>
            <a:r>
              <a:rPr lang="fr-FR" sz="2000" dirty="0"/>
              <a:t> and clustering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fr-FR" sz="2000" dirty="0"/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fr-FR" sz="2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Multi </a:t>
            </a:r>
            <a:r>
              <a:rPr kumimoji="0" lang="fr-FR" sz="20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protocol</a:t>
            </a:r>
            <a:r>
              <a:rPr kumimoji="0" lang="fr-FR" sz="2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fr-FR" sz="20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including</a:t>
            </a:r>
            <a:r>
              <a:rPr kumimoji="0" lang="fr-FR" sz="2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HTTP REST API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fr-FR" sz="2000" dirty="0" err="1"/>
              <a:t>Popular</a:t>
            </a:r>
            <a:r>
              <a:rPr lang="fr-FR" sz="2000" dirty="0"/>
              <a:t> client technologies</a:t>
            </a:r>
            <a:endParaRPr kumimoji="0" lang="fr-FR" sz="20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fr-FR" sz="20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Authentication</a:t>
            </a:r>
            <a:endParaRPr kumimoji="0" lang="fr-FR" sz="20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fr-FR" sz="2000" dirty="0" err="1"/>
              <a:t>Encryption</a:t>
            </a:r>
            <a:endParaRPr lang="fr-FR" sz="2000" dirty="0"/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fr-FR" sz="2000" dirty="0"/>
              <a:t>Common message formats</a:t>
            </a:r>
          </a:p>
        </p:txBody>
      </p:sp>
      <p:grpSp>
        <p:nvGrpSpPr>
          <p:cNvPr id="99" name="Group 54">
            <a:extLst>
              <a:ext uri="{FF2B5EF4-FFF2-40B4-BE49-F238E27FC236}">
                <a16:creationId xmlns:a16="http://schemas.microsoft.com/office/drawing/2014/main" id="{6D342C62-03C5-461A-9A6B-0ED006ACF709}"/>
              </a:ext>
            </a:extLst>
          </p:cNvPr>
          <p:cNvGrpSpPr/>
          <p:nvPr/>
        </p:nvGrpSpPr>
        <p:grpSpPr>
          <a:xfrm>
            <a:off x="1585322" y="4999061"/>
            <a:ext cx="1933865" cy="3917700"/>
            <a:chOff x="2533768" y="6602528"/>
            <a:chExt cx="2331283" cy="4722805"/>
          </a:xfrm>
          <a:solidFill>
            <a:srgbClr val="F7F7F9"/>
          </a:solidFill>
        </p:grpSpPr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955C7351-B623-4A11-9717-5CF212CD9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3768" y="6602528"/>
              <a:ext cx="2331283" cy="4722805"/>
            </a:xfrm>
            <a:prstGeom prst="rect">
              <a:avLst/>
            </a:prstGeom>
            <a:grpFill/>
          </p:spPr>
        </p:pic>
        <p:pic>
          <p:nvPicPr>
            <p:cNvPr id="103" name="Picture 56">
              <a:extLst>
                <a:ext uri="{FF2B5EF4-FFF2-40B4-BE49-F238E27FC236}">
                  <a16:creationId xmlns:a16="http://schemas.microsoft.com/office/drawing/2014/main" id="{B91EADC8-6F9B-4749-92D2-FB07E40F87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9838" t="28074" r="21069" b="13732"/>
            <a:stretch/>
          </p:blipFill>
          <p:spPr>
            <a:xfrm>
              <a:off x="2695575" y="7362825"/>
              <a:ext cx="2024063" cy="3643313"/>
            </a:xfrm>
            <a:prstGeom prst="rect">
              <a:avLst/>
            </a:prstGeom>
            <a:grpFill/>
          </p:spPr>
        </p:pic>
      </p:grpSp>
      <p:pic>
        <p:nvPicPr>
          <p:cNvPr id="107" name="Picture 2" descr="Fichier:IdFMobilités.svg">
            <a:extLst>
              <a:ext uri="{FF2B5EF4-FFF2-40B4-BE49-F238E27FC236}">
                <a16:creationId xmlns:a16="http://schemas.microsoft.com/office/drawing/2014/main" id="{DB02DBF3-C3DE-44F8-85A2-55460CE811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1"/>
          <a:stretch/>
        </p:blipFill>
        <p:spPr bwMode="auto">
          <a:xfrm>
            <a:off x="1700618" y="9074721"/>
            <a:ext cx="503829" cy="54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E6029916-5CA6-4363-8F4B-1A15EDFBB95F}"/>
              </a:ext>
            </a:extLst>
          </p:cNvPr>
          <p:cNvSpPr/>
          <p:nvPr/>
        </p:nvSpPr>
        <p:spPr>
          <a:xfrm>
            <a:off x="1700618" y="11078488"/>
            <a:ext cx="1933865" cy="3916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err="1">
                <a:ln>
                  <a:noFill/>
                </a:ln>
                <a:solidFill>
                  <a:srgbClr val="5E5E5E">
                    <a:lumMod val="50000"/>
                  </a:srgbClr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MaaS</a:t>
            </a: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5E5E5E">
                    <a:lumMod val="50000"/>
                  </a:srgbClr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kumimoji="0" lang="fr-FR" sz="2400" b="1" i="0" u="none" strike="noStrike" kern="0" cap="none" spc="0" normalizeH="0" baseline="0" noProof="0" err="1">
                <a:ln>
                  <a:noFill/>
                </a:ln>
                <a:solidFill>
                  <a:srgbClr val="5E5E5E">
                    <a:lumMod val="50000"/>
                  </a:srgbClr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APPs</a:t>
            </a:r>
            <a:endParaRPr kumimoji="0" lang="fr-FR" sz="2400" b="1" i="0" u="none" strike="noStrike" kern="0" cap="none" spc="0" normalizeH="0" baseline="0" noProof="0">
              <a:ln>
                <a:noFill/>
              </a:ln>
              <a:solidFill>
                <a:srgbClr val="5E5E5E">
                  <a:lumMod val="50000"/>
                </a:srgbClr>
              </a:solidFill>
              <a:effectLst/>
              <a:uLnTx/>
              <a:uFillTx/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4361844-7908-4C2E-88BA-B3E2A4409353}"/>
              </a:ext>
            </a:extLst>
          </p:cNvPr>
          <p:cNvSpPr/>
          <p:nvPr/>
        </p:nvSpPr>
        <p:spPr>
          <a:xfrm>
            <a:off x="18772542" y="11103510"/>
            <a:ext cx="3327144" cy="382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>
                <a:solidFill>
                  <a:srgbClr val="5E5E5E">
                    <a:lumMod val="50000"/>
                  </a:srgbClr>
                </a:solidFill>
                <a:latin typeface="Jost Medium"/>
                <a:ea typeface="Jost Medium"/>
                <a:cs typeface="Jost Medium"/>
                <a:sym typeface="Jost Medium"/>
              </a:rPr>
              <a:t>HRIS</a:t>
            </a: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5E5E5E">
                    <a:lumMod val="50000"/>
                  </a:srgbClr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fr-FR" b="1" err="1">
                <a:solidFill>
                  <a:srgbClr val="5E5E5E">
                    <a:lumMod val="50000"/>
                  </a:srgbClr>
                </a:solidFill>
                <a:latin typeface="Jost Medium"/>
                <a:ea typeface="Jost Medium"/>
                <a:cs typeface="Jost Medium"/>
                <a:sym typeface="Jost Medium"/>
              </a:rPr>
              <a:t>Companies</a:t>
            </a:r>
            <a:endParaRPr kumimoji="0" lang="fr-FR" sz="2400" b="1" i="0" u="none" strike="noStrike" kern="0" cap="none" spc="0" normalizeH="0" baseline="0" noProof="0">
              <a:ln>
                <a:noFill/>
              </a:ln>
              <a:solidFill>
                <a:srgbClr val="5E5E5E">
                  <a:lumMod val="50000"/>
                </a:srgbClr>
              </a:solidFill>
              <a:effectLst/>
              <a:uLnTx/>
              <a:uFillTx/>
              <a:latin typeface="Jost Medium"/>
              <a:ea typeface="Jost Medium"/>
              <a:cs typeface="Jost Medium"/>
              <a:sym typeface="Jost Medium"/>
            </a:endParaRPr>
          </a:p>
        </p:txBody>
      </p:sp>
      <p:pic>
        <p:nvPicPr>
          <p:cNvPr id="112" name="Picture 4" descr="Comment ça marche | Compte Mobilité">
            <a:extLst>
              <a:ext uri="{FF2B5EF4-FFF2-40B4-BE49-F238E27FC236}">
                <a16:creationId xmlns:a16="http://schemas.microsoft.com/office/drawing/2014/main" id="{02309929-3CCB-4392-A0C5-70FCC8572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478" y="5476172"/>
            <a:ext cx="1912462" cy="377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6" descr="Mulhouse Alsace Agglomération — Wikipédia">
            <a:extLst>
              <a:ext uri="{FF2B5EF4-FFF2-40B4-BE49-F238E27FC236}">
                <a16:creationId xmlns:a16="http://schemas.microsoft.com/office/drawing/2014/main" id="{DDAFDEDA-C668-4692-AE7F-FB04763A0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684" y="9322713"/>
            <a:ext cx="693757" cy="40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63">
            <a:extLst>
              <a:ext uri="{FF2B5EF4-FFF2-40B4-BE49-F238E27FC236}">
                <a16:creationId xmlns:a16="http://schemas.microsoft.com/office/drawing/2014/main" id="{4EE009C9-7CC6-4F71-9647-2F9EAEAE5B83}"/>
              </a:ext>
            </a:extLst>
          </p:cNvPr>
          <p:cNvSpPr txBox="1"/>
          <p:nvPr/>
        </p:nvSpPr>
        <p:spPr>
          <a:xfrm>
            <a:off x="9260851" y="11103510"/>
            <a:ext cx="3999340" cy="382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825500">
              <a:defRPr b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</a:defRPr>
            </a:lvl1pPr>
          </a:lstStyle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5E5E5E">
                    <a:lumMod val="50000"/>
                  </a:srgbClr>
                </a:solidFill>
                <a:effectLst/>
                <a:uLnTx/>
                <a:uFillTx/>
                <a:latin typeface="Jost Medium"/>
                <a:sym typeface="Helvetica Neue"/>
              </a:rPr>
              <a:t>MOB Platform</a:t>
            </a:r>
          </a:p>
        </p:txBody>
      </p:sp>
      <p:pic>
        <p:nvPicPr>
          <p:cNvPr id="116" name="LOGO@2x.png" descr="LOGO@2x.png">
            <a:extLst>
              <a:ext uri="{FF2B5EF4-FFF2-40B4-BE49-F238E27FC236}">
                <a16:creationId xmlns:a16="http://schemas.microsoft.com/office/drawing/2014/main" id="{1C9309C9-3337-456D-8339-7D9286AAD2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681011" y="5090711"/>
            <a:ext cx="870019" cy="45410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7" name="Group 65">
            <a:extLst>
              <a:ext uri="{FF2B5EF4-FFF2-40B4-BE49-F238E27FC236}">
                <a16:creationId xmlns:a16="http://schemas.microsoft.com/office/drawing/2014/main" id="{E9D398FA-7DD7-4F3F-A7F9-1C3A956319E4}"/>
              </a:ext>
            </a:extLst>
          </p:cNvPr>
          <p:cNvGrpSpPr/>
          <p:nvPr/>
        </p:nvGrpSpPr>
        <p:grpSpPr>
          <a:xfrm>
            <a:off x="9742296" y="4499232"/>
            <a:ext cx="1938715" cy="1304681"/>
            <a:chOff x="5232428" y="7434004"/>
            <a:chExt cx="1372371" cy="923553"/>
          </a:xfrm>
        </p:grpSpPr>
        <p:grpSp>
          <p:nvGrpSpPr>
            <p:cNvPr id="119" name="Group 66">
              <a:extLst>
                <a:ext uri="{FF2B5EF4-FFF2-40B4-BE49-F238E27FC236}">
                  <a16:creationId xmlns:a16="http://schemas.microsoft.com/office/drawing/2014/main" id="{B1A4328A-819C-4726-AA0A-1203174BDBE4}"/>
                </a:ext>
              </a:extLst>
            </p:cNvPr>
            <p:cNvGrpSpPr/>
            <p:nvPr/>
          </p:nvGrpSpPr>
          <p:grpSpPr>
            <a:xfrm>
              <a:off x="5232428" y="7434004"/>
              <a:ext cx="1372371" cy="923553"/>
              <a:chOff x="1957375" y="2230120"/>
              <a:chExt cx="1261359" cy="848845"/>
            </a:xfrm>
          </p:grpSpPr>
          <p:sp>
            <p:nvSpPr>
              <p:cNvPr id="125" name="Oval 68">
                <a:extLst>
                  <a:ext uri="{FF2B5EF4-FFF2-40B4-BE49-F238E27FC236}">
                    <a16:creationId xmlns:a16="http://schemas.microsoft.com/office/drawing/2014/main" id="{6C285720-0E34-4C7A-B7F6-DBAFE7C4EEB6}"/>
                  </a:ext>
                </a:extLst>
              </p:cNvPr>
              <p:cNvSpPr/>
              <p:nvPr/>
            </p:nvSpPr>
            <p:spPr>
              <a:xfrm>
                <a:off x="1957375" y="2840456"/>
                <a:ext cx="1261359" cy="238509"/>
              </a:xfrm>
              <a:prstGeom prst="ellipse">
                <a:avLst/>
              </a:prstGeom>
              <a:solidFill>
                <a:srgbClr val="D5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338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"/>
                  <a:sym typeface="Helvetica Neue"/>
                </a:endParaRPr>
              </a:p>
            </p:txBody>
          </p:sp>
          <p:sp>
            <p:nvSpPr>
              <p:cNvPr id="129" name="Thought Bubble: Cloud 69">
                <a:extLst>
                  <a:ext uri="{FF2B5EF4-FFF2-40B4-BE49-F238E27FC236}">
                    <a16:creationId xmlns:a16="http://schemas.microsoft.com/office/drawing/2014/main" id="{A6EF60B9-23B4-437F-AF80-C8D23C7C21DC}"/>
                  </a:ext>
                </a:extLst>
              </p:cNvPr>
              <p:cNvSpPr/>
              <p:nvPr/>
            </p:nvSpPr>
            <p:spPr>
              <a:xfrm>
                <a:off x="2186963" y="2230120"/>
                <a:ext cx="853784" cy="532550"/>
              </a:xfrm>
              <a:prstGeom prst="cloudCallout">
                <a:avLst>
                  <a:gd name="adj1" fmla="val -9044"/>
                  <a:gd name="adj2" fmla="val -8467"/>
                </a:avLst>
              </a:prstGeom>
              <a:solidFill>
                <a:srgbClr val="007D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338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"/>
                  <a:sym typeface="Helvetica Neue"/>
                </a:endParaRPr>
              </a:p>
            </p:txBody>
          </p:sp>
          <p:sp>
            <p:nvSpPr>
              <p:cNvPr id="130" name="Thought Bubble: Cloud 70">
                <a:extLst>
                  <a:ext uri="{FF2B5EF4-FFF2-40B4-BE49-F238E27FC236}">
                    <a16:creationId xmlns:a16="http://schemas.microsoft.com/office/drawing/2014/main" id="{1DB254E6-A467-4B3D-B8C6-A7BE66E4C88B}"/>
                  </a:ext>
                </a:extLst>
              </p:cNvPr>
              <p:cNvSpPr/>
              <p:nvPr/>
            </p:nvSpPr>
            <p:spPr>
              <a:xfrm>
                <a:off x="2317424" y="2897304"/>
                <a:ext cx="606806" cy="126648"/>
              </a:xfrm>
              <a:prstGeom prst="cloudCallout">
                <a:avLst>
                  <a:gd name="adj1" fmla="val -9044"/>
                  <a:gd name="adj2" fmla="val -8467"/>
                </a:avLst>
              </a:prstGeom>
              <a:solidFill>
                <a:srgbClr val="92C4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338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"/>
                  <a:sym typeface="Helvetica Neue"/>
                </a:endParaRPr>
              </a:p>
            </p:txBody>
          </p:sp>
        </p:grpSp>
        <p:pic>
          <p:nvPicPr>
            <p:cNvPr id="124" name="Picture 67">
              <a:extLst>
                <a:ext uri="{FF2B5EF4-FFF2-40B4-BE49-F238E27FC236}">
                  <a16:creationId xmlns:a16="http://schemas.microsoft.com/office/drawing/2014/main" id="{589100B9-1E25-45E4-BA7F-26C7FC758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30781" y="7520001"/>
              <a:ext cx="446980" cy="422598"/>
            </a:xfrm>
            <a:prstGeom prst="rect">
              <a:avLst/>
            </a:prstGeom>
          </p:spPr>
        </p:pic>
      </p:grpSp>
      <p:sp>
        <p:nvSpPr>
          <p:cNvPr id="131" name="Rectangle: Rounded Corners 1">
            <a:extLst>
              <a:ext uri="{FF2B5EF4-FFF2-40B4-BE49-F238E27FC236}">
                <a16:creationId xmlns:a16="http://schemas.microsoft.com/office/drawing/2014/main" id="{1EC22F5B-7427-4706-99A2-DB89A4D0D73C}"/>
              </a:ext>
            </a:extLst>
          </p:cNvPr>
          <p:cNvSpPr/>
          <p:nvPr/>
        </p:nvSpPr>
        <p:spPr>
          <a:xfrm>
            <a:off x="7571232" y="4284136"/>
            <a:ext cx="7001111" cy="6694825"/>
          </a:xfrm>
          <a:prstGeom prst="roundRect">
            <a:avLst/>
          </a:prstGeom>
          <a:noFill/>
          <a:ln w="12700" cap="flat">
            <a:solidFill>
              <a:srgbClr val="007D8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32" name="Oval 77">
            <a:extLst>
              <a:ext uri="{FF2B5EF4-FFF2-40B4-BE49-F238E27FC236}">
                <a16:creationId xmlns:a16="http://schemas.microsoft.com/office/drawing/2014/main" id="{BB3A2073-9A0B-4BFB-A302-707B9719D26A}"/>
              </a:ext>
            </a:extLst>
          </p:cNvPr>
          <p:cNvSpPr/>
          <p:nvPr/>
        </p:nvSpPr>
        <p:spPr>
          <a:xfrm>
            <a:off x="16451344" y="6239158"/>
            <a:ext cx="296509" cy="260131"/>
          </a:xfrm>
          <a:prstGeom prst="ellipse">
            <a:avLst/>
          </a:prstGeom>
          <a:solidFill>
            <a:srgbClr val="007D8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>
                <a:solidFill>
                  <a:srgbClr val="FFFFFF"/>
                </a:solidFill>
                <a:latin typeface="Jost Medium"/>
                <a:ea typeface="Jost Medium"/>
                <a:cs typeface="Jost Medium"/>
                <a:sym typeface="Jost Medium"/>
              </a:rPr>
              <a:t>3</a:t>
            </a: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33" name="Oval 103">
            <a:extLst>
              <a:ext uri="{FF2B5EF4-FFF2-40B4-BE49-F238E27FC236}">
                <a16:creationId xmlns:a16="http://schemas.microsoft.com/office/drawing/2014/main" id="{899626DC-A6F7-40B0-BC84-5910BA3AA42D}"/>
              </a:ext>
            </a:extLst>
          </p:cNvPr>
          <p:cNvSpPr/>
          <p:nvPr/>
        </p:nvSpPr>
        <p:spPr>
          <a:xfrm>
            <a:off x="16451344" y="8093907"/>
            <a:ext cx="296509" cy="260131"/>
          </a:xfrm>
          <a:prstGeom prst="ellipse">
            <a:avLst/>
          </a:prstGeom>
          <a:solidFill>
            <a:srgbClr val="007D8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>
                <a:solidFill>
                  <a:srgbClr val="FFFFFF"/>
                </a:solidFill>
                <a:latin typeface="Jost Medium"/>
                <a:ea typeface="Jost Medium"/>
                <a:cs typeface="Jost Medium"/>
                <a:sym typeface="Jost Medium"/>
              </a:rPr>
              <a:t>4</a:t>
            </a: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st Medium"/>
              <a:ea typeface="Jost Medium"/>
              <a:cs typeface="Jost Medium"/>
              <a:sym typeface="Jost Medium"/>
            </a:endParaRPr>
          </a:p>
        </p:txBody>
      </p:sp>
      <p:cxnSp>
        <p:nvCxnSpPr>
          <p:cNvPr id="134" name="Straight Arrow Connector 117">
            <a:extLst>
              <a:ext uri="{FF2B5EF4-FFF2-40B4-BE49-F238E27FC236}">
                <a16:creationId xmlns:a16="http://schemas.microsoft.com/office/drawing/2014/main" id="{9645DFAA-42D7-4746-A861-D60CB481FF5B}"/>
              </a:ext>
            </a:extLst>
          </p:cNvPr>
          <p:cNvCxnSpPr>
            <a:cxnSpLocks/>
          </p:cNvCxnSpPr>
          <p:nvPr/>
        </p:nvCxnSpPr>
        <p:spPr>
          <a:xfrm>
            <a:off x="4605535" y="6957911"/>
            <a:ext cx="277469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5" name="Oval 120">
            <a:extLst>
              <a:ext uri="{FF2B5EF4-FFF2-40B4-BE49-F238E27FC236}">
                <a16:creationId xmlns:a16="http://schemas.microsoft.com/office/drawing/2014/main" id="{399C50AD-D7C7-4D07-8EE0-B7CB8381F78E}"/>
              </a:ext>
            </a:extLst>
          </p:cNvPr>
          <p:cNvSpPr/>
          <p:nvPr/>
        </p:nvSpPr>
        <p:spPr>
          <a:xfrm>
            <a:off x="4590341" y="6570875"/>
            <a:ext cx="296509" cy="260131"/>
          </a:xfrm>
          <a:prstGeom prst="ellipse">
            <a:avLst/>
          </a:prstGeom>
          <a:solidFill>
            <a:srgbClr val="007D8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1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94AF2ED-C8D0-460B-BDAC-39ACFD258392}"/>
              </a:ext>
            </a:extLst>
          </p:cNvPr>
          <p:cNvSpPr/>
          <p:nvPr/>
        </p:nvSpPr>
        <p:spPr>
          <a:xfrm>
            <a:off x="4048354" y="6561796"/>
            <a:ext cx="4388330" cy="269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5E5E5E">
                    <a:lumMod val="50000"/>
                  </a:srgbClr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Transmission of the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5E5E5E">
                    <a:lumMod val="50000"/>
                  </a:srgbClr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incentive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5E5E5E">
                    <a:lumMod val="50000"/>
                  </a:srgbClr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5E5E5E">
                    <a:lumMod val="50000"/>
                  </a:srgbClr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request</a:t>
            </a: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5E5E5E">
                  <a:lumMod val="50000"/>
                </a:srgbClr>
              </a:solidFill>
              <a:effectLst/>
              <a:uLnTx/>
              <a:uFillTx/>
              <a:latin typeface="Jost Medium"/>
              <a:ea typeface="Jost Medium"/>
              <a:cs typeface="Jost Medium"/>
              <a:sym typeface="Jost Medium"/>
            </a:endParaRPr>
          </a:p>
        </p:txBody>
      </p:sp>
      <p:cxnSp>
        <p:nvCxnSpPr>
          <p:cNvPr id="138" name="Straight Arrow Connector 125">
            <a:extLst>
              <a:ext uri="{FF2B5EF4-FFF2-40B4-BE49-F238E27FC236}">
                <a16:creationId xmlns:a16="http://schemas.microsoft.com/office/drawing/2014/main" id="{BD795DA9-9487-47D2-AE90-F3AAE871F6CF}"/>
              </a:ext>
            </a:extLst>
          </p:cNvPr>
          <p:cNvCxnSpPr>
            <a:cxnSpLocks/>
          </p:cNvCxnSpPr>
          <p:nvPr/>
        </p:nvCxnSpPr>
        <p:spPr>
          <a:xfrm>
            <a:off x="4605535" y="8676982"/>
            <a:ext cx="277469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0" name="Oval 126">
            <a:extLst>
              <a:ext uri="{FF2B5EF4-FFF2-40B4-BE49-F238E27FC236}">
                <a16:creationId xmlns:a16="http://schemas.microsoft.com/office/drawing/2014/main" id="{CF1C625E-DD08-47EB-A3A0-BADE07E0C678}"/>
              </a:ext>
            </a:extLst>
          </p:cNvPr>
          <p:cNvSpPr/>
          <p:nvPr/>
        </p:nvSpPr>
        <p:spPr>
          <a:xfrm>
            <a:off x="4590341" y="8289946"/>
            <a:ext cx="296509" cy="260131"/>
          </a:xfrm>
          <a:prstGeom prst="ellipse">
            <a:avLst/>
          </a:prstGeom>
          <a:solidFill>
            <a:srgbClr val="007D8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>
                <a:solidFill>
                  <a:srgbClr val="FFFFFF"/>
                </a:solidFill>
                <a:latin typeface="Jost Medium"/>
                <a:ea typeface="Jost Medium"/>
                <a:cs typeface="Jost Medium"/>
                <a:sym typeface="Jost Medium"/>
              </a:rPr>
              <a:t>6</a:t>
            </a: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345C5C3-48BF-427B-ACDF-6EE9A48C6356}"/>
              </a:ext>
            </a:extLst>
          </p:cNvPr>
          <p:cNvSpPr/>
          <p:nvPr/>
        </p:nvSpPr>
        <p:spPr>
          <a:xfrm>
            <a:off x="4048354" y="8280867"/>
            <a:ext cx="4388330" cy="269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err="1">
                <a:ln>
                  <a:noFill/>
                </a:ln>
                <a:solidFill>
                  <a:srgbClr val="5E5E5E">
                    <a:lumMod val="50000"/>
                  </a:srgbClr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Request</a:t>
            </a:r>
            <a:r>
              <a:rPr kumimoji="0" lang="fr-FR" sz="1600" b="0" i="0" u="none" strike="noStrike" kern="0" cap="none" spc="0" normalizeH="0" baseline="0" noProof="0">
                <a:ln>
                  <a:noFill/>
                </a:ln>
                <a:solidFill>
                  <a:srgbClr val="5E5E5E">
                    <a:lumMod val="50000"/>
                  </a:srgbClr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 follow-up</a:t>
            </a:r>
          </a:p>
        </p:txBody>
      </p:sp>
      <p:sp>
        <p:nvSpPr>
          <p:cNvPr id="142" name="Cylinder 50">
            <a:extLst>
              <a:ext uri="{FF2B5EF4-FFF2-40B4-BE49-F238E27FC236}">
                <a16:creationId xmlns:a16="http://schemas.microsoft.com/office/drawing/2014/main" id="{0E941D63-37C8-4A25-92F2-8CD5EB9326A4}"/>
              </a:ext>
            </a:extLst>
          </p:cNvPr>
          <p:cNvSpPr/>
          <p:nvPr/>
        </p:nvSpPr>
        <p:spPr>
          <a:xfrm rot="16200000">
            <a:off x="9773337" y="6217333"/>
            <a:ext cx="2726359" cy="6242707"/>
          </a:xfrm>
          <a:prstGeom prst="can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43" name="Rectangle: Rounded Corners 53">
            <a:extLst>
              <a:ext uri="{FF2B5EF4-FFF2-40B4-BE49-F238E27FC236}">
                <a16:creationId xmlns:a16="http://schemas.microsoft.com/office/drawing/2014/main" id="{1982EA44-3F29-4423-A562-C743FC45B137}"/>
              </a:ext>
            </a:extLst>
          </p:cNvPr>
          <p:cNvSpPr/>
          <p:nvPr/>
        </p:nvSpPr>
        <p:spPr>
          <a:xfrm>
            <a:off x="9293500" y="9986446"/>
            <a:ext cx="3901801" cy="2709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rgbClr val="007D8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Queue </a:t>
            </a:r>
            <a:r>
              <a:rPr kumimoji="0" lang="fr-FR" sz="1600" i="0" u="none" strike="noStrike" cap="none" spc="0" normalizeH="0" baseline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Company</a:t>
            </a:r>
            <a:r>
              <a:rPr kumimoji="0" lang="fr-FR" sz="160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 3 « </a:t>
            </a:r>
            <a:r>
              <a:rPr kumimoji="0" lang="fr-FR" sz="1600" i="0" u="none" strike="noStrike" cap="none" spc="0" normalizeH="0" baseline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Request</a:t>
            </a:r>
            <a:r>
              <a:rPr kumimoji="0" lang="fr-FR" sz="160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kumimoji="0" lang="fr-FR" sz="1600" i="0" u="none" strike="noStrike" cap="none" spc="0" normalizeH="0" baseline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status</a:t>
            </a:r>
            <a:r>
              <a:rPr kumimoji="0" lang="fr-FR" sz="160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 »</a:t>
            </a:r>
          </a:p>
        </p:txBody>
      </p:sp>
      <p:sp>
        <p:nvSpPr>
          <p:cNvPr id="144" name="TextBox 3">
            <a:extLst>
              <a:ext uri="{FF2B5EF4-FFF2-40B4-BE49-F238E27FC236}">
                <a16:creationId xmlns:a16="http://schemas.microsoft.com/office/drawing/2014/main" id="{F7A523CD-164B-4803-B178-1B07669C32A2}"/>
              </a:ext>
            </a:extLst>
          </p:cNvPr>
          <p:cNvSpPr txBox="1"/>
          <p:nvPr/>
        </p:nvSpPr>
        <p:spPr>
          <a:xfrm>
            <a:off x="8699131" y="10330023"/>
            <a:ext cx="263815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Message Bus (server)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D83EB83-456D-4CE1-B681-269047FDCD53}"/>
              </a:ext>
            </a:extLst>
          </p:cNvPr>
          <p:cNvSpPr/>
          <p:nvPr/>
        </p:nvSpPr>
        <p:spPr>
          <a:xfrm>
            <a:off x="9598488" y="5969947"/>
            <a:ext cx="2091488" cy="786160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7D8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>
                <a:ln>
                  <a:noFill/>
                </a:ln>
                <a:solidFill>
                  <a:srgbClr val="5E5E5E">
                    <a:lumMod val="50000"/>
                  </a:srgbClr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      Backend</a:t>
            </a:r>
          </a:p>
        </p:txBody>
      </p:sp>
      <p:pic>
        <p:nvPicPr>
          <p:cNvPr id="146" name="Picture 72" descr="Icon&#10;&#10;Description automatically generated">
            <a:extLst>
              <a:ext uri="{FF2B5EF4-FFF2-40B4-BE49-F238E27FC236}">
                <a16:creationId xmlns:a16="http://schemas.microsoft.com/office/drawing/2014/main" id="{72486BAD-8F95-40EA-B7DB-5D7863BACE2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0901033" y="6035158"/>
            <a:ext cx="564498" cy="667134"/>
          </a:xfrm>
          <a:prstGeom prst="rect">
            <a:avLst/>
          </a:prstGeom>
        </p:spPr>
      </p:pic>
      <p:cxnSp>
        <p:nvCxnSpPr>
          <p:cNvPr id="147" name="Connector: Elbow 6">
            <a:extLst>
              <a:ext uri="{FF2B5EF4-FFF2-40B4-BE49-F238E27FC236}">
                <a16:creationId xmlns:a16="http://schemas.microsoft.com/office/drawing/2014/main" id="{89233F77-BC74-4C7F-A189-8EE02D531E54}"/>
              </a:ext>
            </a:extLst>
          </p:cNvPr>
          <p:cNvCxnSpPr>
            <a:cxnSpLocks/>
            <a:stCxn id="145" idx="1"/>
            <a:endCxn id="201" idx="1"/>
          </p:cNvCxnSpPr>
          <p:nvPr/>
        </p:nvCxnSpPr>
        <p:spPr>
          <a:xfrm rot="10800000" flipV="1">
            <a:off x="9309622" y="6363027"/>
            <a:ext cx="288867" cy="1963484"/>
          </a:xfrm>
          <a:prstGeom prst="bentConnector3">
            <a:avLst>
              <a:gd name="adj1" fmla="val 179137"/>
            </a:avLst>
          </a:prstGeom>
          <a:noFill/>
          <a:ln w="28575" cap="flat">
            <a:solidFill>
              <a:schemeClr val="tx1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TextBox 73">
            <a:extLst>
              <a:ext uri="{FF2B5EF4-FFF2-40B4-BE49-F238E27FC236}">
                <a16:creationId xmlns:a16="http://schemas.microsoft.com/office/drawing/2014/main" id="{55D5A1C3-8F47-4142-A931-49AB69B8DB46}"/>
              </a:ext>
            </a:extLst>
          </p:cNvPr>
          <p:cNvSpPr txBox="1"/>
          <p:nvPr/>
        </p:nvSpPr>
        <p:spPr>
          <a:xfrm>
            <a:off x="8872007" y="7238533"/>
            <a:ext cx="191246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spc="0" normalizeH="0" baseline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Publish</a:t>
            </a:r>
            <a:r>
              <a:rPr kumimoji="0" lang="fr-FR" sz="12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message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« </a:t>
            </a:r>
            <a:r>
              <a:rPr lang="fr-FR" sz="1200" err="1"/>
              <a:t>Submit</a:t>
            </a:r>
            <a:r>
              <a:rPr lang="fr-FR" sz="1200"/>
              <a:t> </a:t>
            </a:r>
            <a:r>
              <a:rPr lang="fr-FR" sz="1200" err="1"/>
              <a:t>request</a:t>
            </a:r>
            <a:r>
              <a:rPr kumimoji="0" lang="fr-FR" sz="12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 »</a:t>
            </a:r>
          </a:p>
        </p:txBody>
      </p:sp>
      <p:cxnSp>
        <p:nvCxnSpPr>
          <p:cNvPr id="149" name="Connector: Elbow 74">
            <a:extLst>
              <a:ext uri="{FF2B5EF4-FFF2-40B4-BE49-F238E27FC236}">
                <a16:creationId xmlns:a16="http://schemas.microsoft.com/office/drawing/2014/main" id="{E7BFF466-6338-4627-B0F5-2ED119AE288C}"/>
              </a:ext>
            </a:extLst>
          </p:cNvPr>
          <p:cNvCxnSpPr>
            <a:cxnSpLocks/>
            <a:stCxn id="145" idx="1"/>
            <a:endCxn id="199" idx="1"/>
          </p:cNvCxnSpPr>
          <p:nvPr/>
        </p:nvCxnSpPr>
        <p:spPr>
          <a:xfrm rot="10800000" flipV="1">
            <a:off x="9309622" y="6363027"/>
            <a:ext cx="288867" cy="2675108"/>
          </a:xfrm>
          <a:prstGeom prst="bentConnector3">
            <a:avLst>
              <a:gd name="adj1" fmla="val 214309"/>
            </a:avLst>
          </a:prstGeom>
          <a:noFill/>
          <a:ln w="28575" cap="flat">
            <a:solidFill>
              <a:schemeClr val="tx1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0" name="Connector: Elbow 75">
            <a:extLst>
              <a:ext uri="{FF2B5EF4-FFF2-40B4-BE49-F238E27FC236}">
                <a16:creationId xmlns:a16="http://schemas.microsoft.com/office/drawing/2014/main" id="{6B89BA70-5413-473F-83E0-C4136597772A}"/>
              </a:ext>
            </a:extLst>
          </p:cNvPr>
          <p:cNvCxnSpPr>
            <a:cxnSpLocks/>
            <a:stCxn id="145" idx="1"/>
            <a:endCxn id="197" idx="1"/>
          </p:cNvCxnSpPr>
          <p:nvPr/>
        </p:nvCxnSpPr>
        <p:spPr>
          <a:xfrm rot="10800000" flipV="1">
            <a:off x="9309622" y="6363026"/>
            <a:ext cx="288867" cy="3404011"/>
          </a:xfrm>
          <a:prstGeom prst="bentConnector3">
            <a:avLst>
              <a:gd name="adj1" fmla="val 261205"/>
            </a:avLst>
          </a:prstGeom>
          <a:noFill/>
          <a:ln w="28575" cap="flat">
            <a:solidFill>
              <a:schemeClr val="tx1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51" name="Group 23">
            <a:extLst>
              <a:ext uri="{FF2B5EF4-FFF2-40B4-BE49-F238E27FC236}">
                <a16:creationId xmlns:a16="http://schemas.microsoft.com/office/drawing/2014/main" id="{61D44B96-32AC-4555-B5EB-541753A4CCC9}"/>
              </a:ext>
            </a:extLst>
          </p:cNvPr>
          <p:cNvGrpSpPr/>
          <p:nvPr/>
        </p:nvGrpSpPr>
        <p:grpSpPr>
          <a:xfrm>
            <a:off x="19368938" y="4502510"/>
            <a:ext cx="3016929" cy="711415"/>
            <a:chOff x="19256899" y="4029952"/>
            <a:chExt cx="2507267" cy="711415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0AC0EFED-BEA5-4F45-BCC1-EB57843BFBDE}"/>
                </a:ext>
              </a:extLst>
            </p:cNvPr>
            <p:cNvSpPr/>
            <p:nvPr/>
          </p:nvSpPr>
          <p:spPr>
            <a:xfrm>
              <a:off x="19256899" y="4029952"/>
              <a:ext cx="2507267" cy="711415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no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endParaRPr>
            </a:p>
          </p:txBody>
        </p:sp>
        <p:pic>
          <p:nvPicPr>
            <p:cNvPr id="156" name="Picture 18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D9668B4-EBE3-4D16-91FC-1BC2BE48F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19441242" y="4189109"/>
              <a:ext cx="2148014" cy="47793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83F3FB5-B9DE-4CA3-BFBA-A3889A45547A}"/>
              </a:ext>
            </a:extLst>
          </p:cNvPr>
          <p:cNvSpPr/>
          <p:nvPr/>
        </p:nvSpPr>
        <p:spPr>
          <a:xfrm>
            <a:off x="19368938" y="5768041"/>
            <a:ext cx="3016929" cy="1480164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HRIS</a:t>
            </a:r>
            <a:endParaRPr kumimoji="0" lang="fr-FR" sz="2000" b="0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Jost Medium"/>
              <a:ea typeface="Jost Medium"/>
              <a:cs typeface="Jost Medium"/>
              <a:sym typeface="Jost Medium"/>
            </a:endParaRPr>
          </a:p>
        </p:txBody>
      </p:sp>
      <p:pic>
        <p:nvPicPr>
          <p:cNvPr id="164" name="Picture 21" descr="Text&#10;&#10;Description automatically generated">
            <a:extLst>
              <a:ext uri="{FF2B5EF4-FFF2-40B4-BE49-F238E27FC236}">
                <a16:creationId xmlns:a16="http://schemas.microsoft.com/office/drawing/2014/main" id="{072B1292-7A5E-448C-9160-8A284FC7DB9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20084657" y="5805993"/>
            <a:ext cx="1759124" cy="626041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D7144EF0-CBF0-4E68-9ED5-3D490798902D}"/>
              </a:ext>
            </a:extLst>
          </p:cNvPr>
          <p:cNvSpPr/>
          <p:nvPr/>
        </p:nvSpPr>
        <p:spPr>
          <a:xfrm>
            <a:off x="19454131" y="6485462"/>
            <a:ext cx="2826604" cy="694267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7D8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>
                <a:ln>
                  <a:noFill/>
                </a:ln>
                <a:solidFill>
                  <a:srgbClr val="5E5E5E">
                    <a:lumMod val="50000"/>
                  </a:srgbClr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Client</a:t>
            </a:r>
          </a:p>
        </p:txBody>
      </p:sp>
      <p:cxnSp>
        <p:nvCxnSpPr>
          <p:cNvPr id="166" name="Straight Arrow Connector 30">
            <a:extLst>
              <a:ext uri="{FF2B5EF4-FFF2-40B4-BE49-F238E27FC236}">
                <a16:creationId xmlns:a16="http://schemas.microsoft.com/office/drawing/2014/main" id="{CDEFB0D5-3BE7-4815-9BB3-B18764F72891}"/>
              </a:ext>
            </a:extLst>
          </p:cNvPr>
          <p:cNvCxnSpPr>
            <a:cxnSpLocks/>
            <a:stCxn id="155" idx="2"/>
            <a:endCxn id="163" idx="0"/>
          </p:cNvCxnSpPr>
          <p:nvPr/>
        </p:nvCxnSpPr>
        <p:spPr>
          <a:xfrm>
            <a:off x="20877403" y="5213925"/>
            <a:ext cx="0" cy="55411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67" name="Picture 89" descr="Icon&#10;&#10;Description automatically generated">
            <a:extLst>
              <a:ext uri="{FF2B5EF4-FFF2-40B4-BE49-F238E27FC236}">
                <a16:creationId xmlns:a16="http://schemas.microsoft.com/office/drawing/2014/main" id="{060252CF-2152-47E4-B615-4BEF9F79E4F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20084657" y="6661480"/>
            <a:ext cx="413293" cy="488437"/>
          </a:xfrm>
          <a:prstGeom prst="rect">
            <a:avLst/>
          </a:prstGeom>
        </p:spPr>
      </p:pic>
      <p:pic>
        <p:nvPicPr>
          <p:cNvPr id="168" name="Picture 90" descr="A picture containing text, image, dark, close&#10;&#10;Description automatically generated">
            <a:extLst>
              <a:ext uri="{FF2B5EF4-FFF2-40B4-BE49-F238E27FC236}">
                <a16:creationId xmlns:a16="http://schemas.microsoft.com/office/drawing/2014/main" id="{455DA205-F90E-4923-B5D0-86C6E7C6BE8D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20641923" y="6631575"/>
            <a:ext cx="526448" cy="479266"/>
          </a:xfrm>
          <a:prstGeom prst="rect">
            <a:avLst/>
          </a:prstGeom>
        </p:spPr>
      </p:pic>
      <p:pic>
        <p:nvPicPr>
          <p:cNvPr id="169" name="Picture 91" descr="A picture containing text&#10;&#10;Description automatically generated">
            <a:extLst>
              <a:ext uri="{FF2B5EF4-FFF2-40B4-BE49-F238E27FC236}">
                <a16:creationId xmlns:a16="http://schemas.microsoft.com/office/drawing/2014/main" id="{61045A7D-7453-4077-A6B5-45DD5F7DEE82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21242325" y="6534931"/>
            <a:ext cx="350513" cy="663638"/>
          </a:xfrm>
          <a:prstGeom prst="rect">
            <a:avLst/>
          </a:prstGeom>
        </p:spPr>
      </p:pic>
      <p:pic>
        <p:nvPicPr>
          <p:cNvPr id="170" name="Picture 92" descr="Logo&#10;&#10;Description automatically generated">
            <a:extLst>
              <a:ext uri="{FF2B5EF4-FFF2-40B4-BE49-F238E27FC236}">
                <a16:creationId xmlns:a16="http://schemas.microsoft.com/office/drawing/2014/main" id="{CC3B5F05-D110-47EC-A60A-C68B68F98140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6"/>
              </a:ext>
            </a:extLst>
          </a:blip>
          <a:stretch>
            <a:fillRect/>
          </a:stretch>
        </p:blipFill>
        <p:spPr>
          <a:xfrm>
            <a:off x="21586252" y="6648087"/>
            <a:ext cx="727417" cy="459421"/>
          </a:xfrm>
          <a:prstGeom prst="rect">
            <a:avLst/>
          </a:prstGeom>
        </p:spPr>
      </p:pic>
      <p:cxnSp>
        <p:nvCxnSpPr>
          <p:cNvPr id="171" name="Connector: Elbow 104">
            <a:extLst>
              <a:ext uri="{FF2B5EF4-FFF2-40B4-BE49-F238E27FC236}">
                <a16:creationId xmlns:a16="http://schemas.microsoft.com/office/drawing/2014/main" id="{AF69924D-EFA1-4DF0-A2B9-9E2D162510E8}"/>
              </a:ext>
            </a:extLst>
          </p:cNvPr>
          <p:cNvCxnSpPr>
            <a:cxnSpLocks/>
            <a:stCxn id="200" idx="3"/>
            <a:endCxn id="145" idx="3"/>
          </p:cNvCxnSpPr>
          <p:nvPr/>
        </p:nvCxnSpPr>
        <p:spPr>
          <a:xfrm flipH="1" flipV="1">
            <a:off x="11689976" y="6363027"/>
            <a:ext cx="1521446" cy="2320129"/>
          </a:xfrm>
          <a:prstGeom prst="bentConnector3">
            <a:avLst>
              <a:gd name="adj1" fmla="val -15025"/>
            </a:avLst>
          </a:prstGeom>
          <a:noFill/>
          <a:ln w="28575" cap="flat">
            <a:solidFill>
              <a:schemeClr val="tx1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2" name="Connector: Elbow 107">
            <a:extLst>
              <a:ext uri="{FF2B5EF4-FFF2-40B4-BE49-F238E27FC236}">
                <a16:creationId xmlns:a16="http://schemas.microsoft.com/office/drawing/2014/main" id="{FC63DBFC-91CC-42B9-A797-DEC771E98860}"/>
              </a:ext>
            </a:extLst>
          </p:cNvPr>
          <p:cNvCxnSpPr>
            <a:cxnSpLocks/>
            <a:stCxn id="198" idx="3"/>
            <a:endCxn id="145" idx="3"/>
          </p:cNvCxnSpPr>
          <p:nvPr/>
        </p:nvCxnSpPr>
        <p:spPr>
          <a:xfrm flipH="1" flipV="1">
            <a:off x="11689976" y="6363027"/>
            <a:ext cx="1521446" cy="3031753"/>
          </a:xfrm>
          <a:prstGeom prst="bentConnector3">
            <a:avLst>
              <a:gd name="adj1" fmla="val -27268"/>
            </a:avLst>
          </a:prstGeom>
          <a:noFill/>
          <a:ln w="28575" cap="flat">
            <a:solidFill>
              <a:schemeClr val="tx1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3" name="Connector: Elbow 110">
            <a:extLst>
              <a:ext uri="{FF2B5EF4-FFF2-40B4-BE49-F238E27FC236}">
                <a16:creationId xmlns:a16="http://schemas.microsoft.com/office/drawing/2014/main" id="{92998F5F-3FBC-45D3-AF5A-42D62655C685}"/>
              </a:ext>
            </a:extLst>
          </p:cNvPr>
          <p:cNvCxnSpPr>
            <a:cxnSpLocks/>
            <a:stCxn id="143" idx="3"/>
            <a:endCxn id="145" idx="3"/>
          </p:cNvCxnSpPr>
          <p:nvPr/>
        </p:nvCxnSpPr>
        <p:spPr>
          <a:xfrm flipH="1" flipV="1">
            <a:off x="11689976" y="6363027"/>
            <a:ext cx="1505325" cy="3758886"/>
          </a:xfrm>
          <a:prstGeom prst="bentConnector3">
            <a:avLst>
              <a:gd name="adj1" fmla="val -39934"/>
            </a:avLst>
          </a:prstGeom>
          <a:noFill/>
          <a:ln w="28575" cap="flat">
            <a:solidFill>
              <a:schemeClr val="tx1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4" name="TextBox 113">
            <a:extLst>
              <a:ext uri="{FF2B5EF4-FFF2-40B4-BE49-F238E27FC236}">
                <a16:creationId xmlns:a16="http://schemas.microsoft.com/office/drawing/2014/main" id="{F9F78760-8B24-4B74-96F3-9BAFF8D4C7EB}"/>
              </a:ext>
            </a:extLst>
          </p:cNvPr>
          <p:cNvSpPr txBox="1"/>
          <p:nvPr/>
        </p:nvSpPr>
        <p:spPr>
          <a:xfrm>
            <a:off x="11641058" y="7251529"/>
            <a:ext cx="191246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GET message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« </a:t>
            </a:r>
            <a:r>
              <a:rPr kumimoji="0" lang="fr-FR" sz="1200" b="0" i="0" u="none" strike="noStrike" cap="none" spc="0" normalizeH="0" baseline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Request</a:t>
            </a:r>
            <a:r>
              <a:rPr kumimoji="0" lang="fr-FR" sz="12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fr-FR" sz="1200" b="0" i="0" u="none" strike="noStrike" cap="none" spc="0" normalizeH="0" baseline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status</a:t>
            </a:r>
            <a:r>
              <a:rPr kumimoji="0" lang="fr-FR" sz="12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»</a:t>
            </a:r>
          </a:p>
        </p:txBody>
      </p:sp>
      <p:sp>
        <p:nvSpPr>
          <p:cNvPr id="175" name="Oval 119">
            <a:extLst>
              <a:ext uri="{FF2B5EF4-FFF2-40B4-BE49-F238E27FC236}">
                <a16:creationId xmlns:a16="http://schemas.microsoft.com/office/drawing/2014/main" id="{9CF70A89-2C72-4DB0-BB49-58B0C2FE8D6A}"/>
              </a:ext>
            </a:extLst>
          </p:cNvPr>
          <p:cNvSpPr/>
          <p:nvPr/>
        </p:nvSpPr>
        <p:spPr>
          <a:xfrm>
            <a:off x="9679266" y="6991398"/>
            <a:ext cx="296509" cy="260131"/>
          </a:xfrm>
          <a:prstGeom prst="ellipse">
            <a:avLst/>
          </a:prstGeom>
          <a:solidFill>
            <a:srgbClr val="007D8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>
                <a:solidFill>
                  <a:srgbClr val="FFFFFF"/>
                </a:solidFill>
                <a:latin typeface="Jost Medium"/>
                <a:ea typeface="Jost Medium"/>
                <a:cs typeface="Jost Medium"/>
                <a:sym typeface="Jost Medium"/>
              </a:rPr>
              <a:t>2</a:t>
            </a: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76" name="Oval 121">
            <a:extLst>
              <a:ext uri="{FF2B5EF4-FFF2-40B4-BE49-F238E27FC236}">
                <a16:creationId xmlns:a16="http://schemas.microsoft.com/office/drawing/2014/main" id="{CD9DA19F-B065-48A3-9436-CEA2FE382FDA}"/>
              </a:ext>
            </a:extLst>
          </p:cNvPr>
          <p:cNvSpPr/>
          <p:nvPr/>
        </p:nvSpPr>
        <p:spPr>
          <a:xfrm>
            <a:off x="12487331" y="7007475"/>
            <a:ext cx="296509" cy="260131"/>
          </a:xfrm>
          <a:prstGeom prst="ellipse">
            <a:avLst/>
          </a:prstGeom>
          <a:solidFill>
            <a:srgbClr val="007D8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>
                <a:solidFill>
                  <a:srgbClr val="FFFFFF"/>
                </a:solidFill>
                <a:latin typeface="Jost Medium"/>
                <a:ea typeface="Jost Medium"/>
                <a:cs typeface="Jost Medium"/>
                <a:sym typeface="Jost Medium"/>
              </a:rPr>
              <a:t>5</a:t>
            </a: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st Medium"/>
              <a:ea typeface="Jost Medium"/>
              <a:cs typeface="Jost Medium"/>
              <a:sym typeface="Jost Medium"/>
            </a:endParaRPr>
          </a:p>
        </p:txBody>
      </p:sp>
      <p:cxnSp>
        <p:nvCxnSpPr>
          <p:cNvPr id="177" name="Connector: Elbow 4">
            <a:extLst>
              <a:ext uri="{FF2B5EF4-FFF2-40B4-BE49-F238E27FC236}">
                <a16:creationId xmlns:a16="http://schemas.microsoft.com/office/drawing/2014/main" id="{C02FD1E1-F8C5-40C0-92A5-87C1425DDA30}"/>
              </a:ext>
            </a:extLst>
          </p:cNvPr>
          <p:cNvCxnSpPr>
            <a:cxnSpLocks/>
            <a:stCxn id="165" idx="1"/>
            <a:endCxn id="201" idx="3"/>
          </p:cNvCxnSpPr>
          <p:nvPr/>
        </p:nvCxnSpPr>
        <p:spPr>
          <a:xfrm rot="10800000" flipV="1">
            <a:off x="13211423" y="6832595"/>
            <a:ext cx="6242709" cy="1493915"/>
          </a:xfrm>
          <a:prstGeom prst="bentConnector3">
            <a:avLst>
              <a:gd name="adj1" fmla="val 71971"/>
            </a:avLst>
          </a:prstGeom>
          <a:noFill/>
          <a:ln w="381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8" name="Connector: Elbow 99">
            <a:extLst>
              <a:ext uri="{FF2B5EF4-FFF2-40B4-BE49-F238E27FC236}">
                <a16:creationId xmlns:a16="http://schemas.microsoft.com/office/drawing/2014/main" id="{05BAF686-AF9D-4146-9826-49020A970CC4}"/>
              </a:ext>
            </a:extLst>
          </p:cNvPr>
          <p:cNvCxnSpPr>
            <a:cxnSpLocks/>
            <a:stCxn id="165" idx="1"/>
            <a:endCxn id="200" idx="3"/>
          </p:cNvCxnSpPr>
          <p:nvPr/>
        </p:nvCxnSpPr>
        <p:spPr>
          <a:xfrm rot="10800000" flipV="1">
            <a:off x="13211423" y="6832596"/>
            <a:ext cx="6242709" cy="1850560"/>
          </a:xfrm>
          <a:prstGeom prst="bentConnector3">
            <a:avLst>
              <a:gd name="adj1" fmla="val 9855"/>
            </a:avLst>
          </a:prstGeom>
          <a:noFill/>
          <a:ln w="38100" cap="flat">
            <a:solidFill>
              <a:schemeClr val="accent1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C06BF86-37F7-48BC-B827-DDAB16C1ACBB}"/>
              </a:ext>
            </a:extLst>
          </p:cNvPr>
          <p:cNvSpPr/>
          <p:nvPr/>
        </p:nvSpPr>
        <p:spPr>
          <a:xfrm>
            <a:off x="17071403" y="4511696"/>
            <a:ext cx="1508464" cy="719871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spc="0" normalizeH="0" baseline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Company</a:t>
            </a:r>
            <a:r>
              <a:rPr kumimoji="0" lang="fr-FR" sz="2000" b="1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 2</a:t>
            </a:r>
          </a:p>
        </p:txBody>
      </p:sp>
      <p:cxnSp>
        <p:nvCxnSpPr>
          <p:cNvPr id="180" name="Straight Arrow Connector 138">
            <a:extLst>
              <a:ext uri="{FF2B5EF4-FFF2-40B4-BE49-F238E27FC236}">
                <a16:creationId xmlns:a16="http://schemas.microsoft.com/office/drawing/2014/main" id="{80BAE5C4-BE73-40F0-9E57-4464E4E54584}"/>
              </a:ext>
            </a:extLst>
          </p:cNvPr>
          <p:cNvCxnSpPr>
            <a:cxnSpLocks/>
            <a:stCxn id="179" idx="2"/>
            <a:endCxn id="164" idx="0"/>
          </p:cNvCxnSpPr>
          <p:nvPr/>
        </p:nvCxnSpPr>
        <p:spPr>
          <a:xfrm>
            <a:off x="17825635" y="5231567"/>
            <a:ext cx="3138584" cy="57442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1" name="Graphic 152" descr="Key with solid fill">
            <a:extLst>
              <a:ext uri="{FF2B5EF4-FFF2-40B4-BE49-F238E27FC236}">
                <a16:creationId xmlns:a16="http://schemas.microsoft.com/office/drawing/2014/main" id="{A08DBDAC-2A57-4BDF-B239-8CF1F3AC4344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2743690" y="9942568"/>
            <a:ext cx="392666" cy="392666"/>
          </a:xfrm>
          <a:prstGeom prst="rect">
            <a:avLst/>
          </a:prstGeom>
        </p:spPr>
      </p:pic>
      <p:sp>
        <p:nvSpPr>
          <p:cNvPr id="185" name="Rectangle 184">
            <a:extLst>
              <a:ext uri="{FF2B5EF4-FFF2-40B4-BE49-F238E27FC236}">
                <a16:creationId xmlns:a16="http://schemas.microsoft.com/office/drawing/2014/main" id="{DA8E08AC-C93D-4E2F-85CA-C38259B04AC6}"/>
              </a:ext>
            </a:extLst>
          </p:cNvPr>
          <p:cNvSpPr/>
          <p:nvPr/>
        </p:nvSpPr>
        <p:spPr>
          <a:xfrm>
            <a:off x="19304268" y="8547971"/>
            <a:ext cx="3252409" cy="1712964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spc="0" normalizeH="0" baseline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Company</a:t>
            </a:r>
            <a:r>
              <a:rPr kumimoji="0" lang="fr-FR" sz="2000" b="1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 3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96C684E-FCE7-446C-9DF9-7A44579021A6}"/>
              </a:ext>
            </a:extLst>
          </p:cNvPr>
          <p:cNvSpPr/>
          <p:nvPr/>
        </p:nvSpPr>
        <p:spPr>
          <a:xfrm>
            <a:off x="19452740" y="8967821"/>
            <a:ext cx="3016929" cy="1206770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HRIS</a:t>
            </a:r>
            <a:endParaRPr kumimoji="0" lang="fr-FR" sz="2000" b="0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5C41660-D509-41D6-A8DC-3A2CA2D91A4F}"/>
              </a:ext>
            </a:extLst>
          </p:cNvPr>
          <p:cNvSpPr/>
          <p:nvPr/>
        </p:nvSpPr>
        <p:spPr>
          <a:xfrm>
            <a:off x="19537933" y="9411848"/>
            <a:ext cx="2826604" cy="694267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7D8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>
                <a:ln>
                  <a:noFill/>
                </a:ln>
                <a:solidFill>
                  <a:srgbClr val="5E5E5E">
                    <a:lumMod val="50000"/>
                  </a:srgbClr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Client</a:t>
            </a:r>
          </a:p>
        </p:txBody>
      </p:sp>
      <p:pic>
        <p:nvPicPr>
          <p:cNvPr id="188" name="Picture 158" descr="Icon&#10;&#10;Description automatically generated">
            <a:extLst>
              <a:ext uri="{FF2B5EF4-FFF2-40B4-BE49-F238E27FC236}">
                <a16:creationId xmlns:a16="http://schemas.microsoft.com/office/drawing/2014/main" id="{9CE34919-D70E-4CF3-9133-BD1BA94E102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20168459" y="9587866"/>
            <a:ext cx="413293" cy="488437"/>
          </a:xfrm>
          <a:prstGeom prst="rect">
            <a:avLst/>
          </a:prstGeom>
        </p:spPr>
      </p:pic>
      <p:pic>
        <p:nvPicPr>
          <p:cNvPr id="189" name="Picture 159" descr="A picture containing text, image, dark, close&#10;&#10;Description automatically generated">
            <a:extLst>
              <a:ext uri="{FF2B5EF4-FFF2-40B4-BE49-F238E27FC236}">
                <a16:creationId xmlns:a16="http://schemas.microsoft.com/office/drawing/2014/main" id="{51BE07DC-AF3F-4F4A-AC11-5F9CF3B97BF7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20725725" y="9557961"/>
            <a:ext cx="526448" cy="479266"/>
          </a:xfrm>
          <a:prstGeom prst="rect">
            <a:avLst/>
          </a:prstGeom>
        </p:spPr>
      </p:pic>
      <p:pic>
        <p:nvPicPr>
          <p:cNvPr id="190" name="Picture 160" descr="A picture containing text&#10;&#10;Description automatically generated">
            <a:extLst>
              <a:ext uri="{FF2B5EF4-FFF2-40B4-BE49-F238E27FC236}">
                <a16:creationId xmlns:a16="http://schemas.microsoft.com/office/drawing/2014/main" id="{61256DC0-1E52-4CED-8FE5-639FD9A9593D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21326127" y="9461317"/>
            <a:ext cx="350513" cy="663638"/>
          </a:xfrm>
          <a:prstGeom prst="rect">
            <a:avLst/>
          </a:prstGeom>
        </p:spPr>
      </p:pic>
      <p:pic>
        <p:nvPicPr>
          <p:cNvPr id="196" name="Picture 161" descr="Logo&#10;&#10;Description automatically generated">
            <a:extLst>
              <a:ext uri="{FF2B5EF4-FFF2-40B4-BE49-F238E27FC236}">
                <a16:creationId xmlns:a16="http://schemas.microsoft.com/office/drawing/2014/main" id="{304901FB-5BE6-469E-A1D8-68AF23D9D0E0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6"/>
              </a:ext>
            </a:extLst>
          </a:blip>
          <a:stretch>
            <a:fillRect/>
          </a:stretch>
        </p:blipFill>
        <p:spPr>
          <a:xfrm>
            <a:off x="21670054" y="9574473"/>
            <a:ext cx="727417" cy="459421"/>
          </a:xfrm>
          <a:prstGeom prst="rect">
            <a:avLst/>
          </a:prstGeom>
        </p:spPr>
      </p:pic>
      <p:sp>
        <p:nvSpPr>
          <p:cNvPr id="197" name="Rectangle: Rounded Corners 181">
            <a:extLst>
              <a:ext uri="{FF2B5EF4-FFF2-40B4-BE49-F238E27FC236}">
                <a16:creationId xmlns:a16="http://schemas.microsoft.com/office/drawing/2014/main" id="{03482799-6A44-41E5-83E7-D27E9B3BEE41}"/>
              </a:ext>
            </a:extLst>
          </p:cNvPr>
          <p:cNvSpPr/>
          <p:nvPr/>
        </p:nvSpPr>
        <p:spPr>
          <a:xfrm>
            <a:off x="9309621" y="9631571"/>
            <a:ext cx="3901801" cy="2709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>
            <a:solidFill>
              <a:srgbClr val="007D8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Queue </a:t>
            </a:r>
            <a:r>
              <a:rPr kumimoji="0" lang="fr-FR" sz="1600" i="0" u="none" strike="noStrike" cap="none" spc="0" normalizeH="0" baseline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Company</a:t>
            </a:r>
            <a:r>
              <a:rPr kumimoji="0" lang="fr-FR" sz="160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 3 « </a:t>
            </a:r>
            <a:r>
              <a:rPr kumimoji="0" lang="fr-FR" sz="1600" i="0" u="none" strike="noStrike" cap="none" spc="0" normalizeH="0" baseline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Submit</a:t>
            </a:r>
            <a:r>
              <a:rPr kumimoji="0" lang="fr-FR" sz="160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kumimoji="0" lang="fr-FR" sz="1600" i="0" u="none" strike="noStrike" cap="none" spc="0" normalizeH="0" baseline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request</a:t>
            </a:r>
            <a:r>
              <a:rPr kumimoji="0" lang="fr-FR" sz="160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 »</a:t>
            </a:r>
          </a:p>
        </p:txBody>
      </p:sp>
      <p:sp>
        <p:nvSpPr>
          <p:cNvPr id="198" name="Rectangle: Rounded Corners 182">
            <a:extLst>
              <a:ext uri="{FF2B5EF4-FFF2-40B4-BE49-F238E27FC236}">
                <a16:creationId xmlns:a16="http://schemas.microsoft.com/office/drawing/2014/main" id="{06A01588-DC18-49C1-A547-08CF66C9C0B4}"/>
              </a:ext>
            </a:extLst>
          </p:cNvPr>
          <p:cNvSpPr/>
          <p:nvPr/>
        </p:nvSpPr>
        <p:spPr>
          <a:xfrm>
            <a:off x="9309621" y="9259313"/>
            <a:ext cx="3901801" cy="2709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rgbClr val="007D8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Queue </a:t>
            </a:r>
            <a:r>
              <a:rPr kumimoji="0" lang="fr-FR" sz="1600" i="0" u="none" strike="noStrike" cap="none" spc="0" normalizeH="0" baseline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Company</a:t>
            </a:r>
            <a:r>
              <a:rPr kumimoji="0" lang="fr-FR" sz="160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 2 « </a:t>
            </a:r>
            <a:r>
              <a:rPr kumimoji="0" lang="fr-FR" sz="1600" i="0" u="none" strike="noStrike" cap="none" spc="0" normalizeH="0" baseline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Request</a:t>
            </a:r>
            <a:r>
              <a:rPr kumimoji="0" lang="fr-FR" sz="160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kumimoji="0" lang="fr-FR" sz="1600" i="0" u="none" strike="noStrike" cap="none" spc="0" normalizeH="0" baseline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status</a:t>
            </a:r>
            <a:r>
              <a:rPr kumimoji="0" lang="fr-FR" sz="160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 »</a:t>
            </a:r>
          </a:p>
        </p:txBody>
      </p:sp>
      <p:sp>
        <p:nvSpPr>
          <p:cNvPr id="199" name="Rectangle: Rounded Corners 183">
            <a:extLst>
              <a:ext uri="{FF2B5EF4-FFF2-40B4-BE49-F238E27FC236}">
                <a16:creationId xmlns:a16="http://schemas.microsoft.com/office/drawing/2014/main" id="{401B0DD1-5548-412B-AF62-960B744AB28B}"/>
              </a:ext>
            </a:extLst>
          </p:cNvPr>
          <p:cNvSpPr/>
          <p:nvPr/>
        </p:nvSpPr>
        <p:spPr>
          <a:xfrm>
            <a:off x="9309621" y="8902668"/>
            <a:ext cx="3901801" cy="2709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>
            <a:solidFill>
              <a:srgbClr val="007D8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Queue </a:t>
            </a:r>
            <a:r>
              <a:rPr kumimoji="0" lang="fr-FR" sz="1600" i="0" u="none" strike="noStrike" cap="none" spc="0" normalizeH="0" baseline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Company</a:t>
            </a:r>
            <a:r>
              <a:rPr kumimoji="0" lang="fr-FR" sz="160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 2 « </a:t>
            </a:r>
            <a:r>
              <a:rPr kumimoji="0" lang="fr-FR" sz="1600" i="0" u="none" strike="noStrike" cap="none" spc="0" normalizeH="0" baseline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Submit</a:t>
            </a:r>
            <a:r>
              <a:rPr kumimoji="0" lang="fr-FR" sz="160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kumimoji="0" lang="fr-FR" sz="1600" i="0" u="none" strike="noStrike" cap="none" spc="0" normalizeH="0" baseline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request</a:t>
            </a:r>
            <a:r>
              <a:rPr kumimoji="0" lang="fr-FR" sz="160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»</a:t>
            </a:r>
          </a:p>
        </p:txBody>
      </p:sp>
      <p:sp>
        <p:nvSpPr>
          <p:cNvPr id="200" name="Rectangle: Rounded Corners 190">
            <a:extLst>
              <a:ext uri="{FF2B5EF4-FFF2-40B4-BE49-F238E27FC236}">
                <a16:creationId xmlns:a16="http://schemas.microsoft.com/office/drawing/2014/main" id="{90BA1FB6-27B9-4FF1-998C-1D0558E889C2}"/>
              </a:ext>
            </a:extLst>
          </p:cNvPr>
          <p:cNvSpPr/>
          <p:nvPr/>
        </p:nvSpPr>
        <p:spPr>
          <a:xfrm>
            <a:off x="9309621" y="8547689"/>
            <a:ext cx="3901801" cy="2709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rgbClr val="007D8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Queue Capgemini « </a:t>
            </a:r>
            <a:r>
              <a:rPr kumimoji="0" lang="fr-FR" sz="1600" i="0" u="none" strike="noStrike" cap="none" spc="0" normalizeH="0" baseline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Request</a:t>
            </a:r>
            <a:r>
              <a:rPr kumimoji="0" lang="fr-FR" sz="160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kumimoji="0" lang="fr-FR" sz="1600" i="0" u="none" strike="noStrike" cap="none" spc="0" normalizeH="0" baseline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status</a:t>
            </a:r>
            <a:r>
              <a:rPr kumimoji="0" lang="fr-FR" sz="160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»</a:t>
            </a:r>
          </a:p>
        </p:txBody>
      </p:sp>
      <p:sp>
        <p:nvSpPr>
          <p:cNvPr id="201" name="Rectangle: Rounded Corners 191">
            <a:extLst>
              <a:ext uri="{FF2B5EF4-FFF2-40B4-BE49-F238E27FC236}">
                <a16:creationId xmlns:a16="http://schemas.microsoft.com/office/drawing/2014/main" id="{2A1EF316-FECD-493E-B0DA-6192F2A476A3}"/>
              </a:ext>
            </a:extLst>
          </p:cNvPr>
          <p:cNvSpPr/>
          <p:nvPr/>
        </p:nvSpPr>
        <p:spPr>
          <a:xfrm>
            <a:off x="9309621" y="8191044"/>
            <a:ext cx="3901801" cy="2709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>
            <a:solidFill>
              <a:srgbClr val="007D8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Queue Capgemini « </a:t>
            </a:r>
            <a:r>
              <a:rPr kumimoji="0" lang="fr-FR" sz="1600" i="0" u="none" strike="noStrike" cap="none" spc="0" normalizeH="0" baseline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Submit</a:t>
            </a:r>
            <a:r>
              <a:rPr kumimoji="0" lang="fr-FR" sz="160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kumimoji="0" lang="fr-FR" sz="1600" i="0" u="none" strike="noStrike" cap="none" spc="0" normalizeH="0" baseline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request</a:t>
            </a:r>
            <a:r>
              <a:rPr kumimoji="0" lang="fr-FR" sz="160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 »</a:t>
            </a:r>
          </a:p>
        </p:txBody>
      </p:sp>
      <p:pic>
        <p:nvPicPr>
          <p:cNvPr id="202" name="Graphic 105" descr="Key with solid fill">
            <a:extLst>
              <a:ext uri="{FF2B5EF4-FFF2-40B4-BE49-F238E27FC236}">
                <a16:creationId xmlns:a16="http://schemas.microsoft.com/office/drawing/2014/main" id="{6EABC584-319D-4E11-8DCA-9B1D3ACF36E5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2749718" y="9564111"/>
            <a:ext cx="392666" cy="392666"/>
          </a:xfrm>
          <a:prstGeom prst="rect">
            <a:avLst/>
          </a:prstGeom>
        </p:spPr>
      </p:pic>
      <p:pic>
        <p:nvPicPr>
          <p:cNvPr id="203" name="Graphic 151" descr="Key with solid fill">
            <a:extLst>
              <a:ext uri="{FF2B5EF4-FFF2-40B4-BE49-F238E27FC236}">
                <a16:creationId xmlns:a16="http://schemas.microsoft.com/office/drawing/2014/main" id="{132299F4-EDDB-4B53-B689-DA1D3A60AAF5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2776177" y="9213099"/>
            <a:ext cx="392666" cy="392666"/>
          </a:xfrm>
          <a:prstGeom prst="rect">
            <a:avLst/>
          </a:prstGeom>
        </p:spPr>
      </p:pic>
      <p:pic>
        <p:nvPicPr>
          <p:cNvPr id="204" name="Graphic 192" descr="Key with solid fill">
            <a:extLst>
              <a:ext uri="{FF2B5EF4-FFF2-40B4-BE49-F238E27FC236}">
                <a16:creationId xmlns:a16="http://schemas.microsoft.com/office/drawing/2014/main" id="{57E6D418-2D84-4362-8622-BA6D99AC13C8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2762895" y="8146086"/>
            <a:ext cx="392666" cy="392666"/>
          </a:xfrm>
          <a:prstGeom prst="rect">
            <a:avLst/>
          </a:prstGeom>
        </p:spPr>
      </p:pic>
      <p:pic>
        <p:nvPicPr>
          <p:cNvPr id="205" name="Graphic 193" descr="Key with solid fill">
            <a:extLst>
              <a:ext uri="{FF2B5EF4-FFF2-40B4-BE49-F238E27FC236}">
                <a16:creationId xmlns:a16="http://schemas.microsoft.com/office/drawing/2014/main" id="{C152F4B7-93A0-4015-8FB2-1F6B0D31315F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2743690" y="8838291"/>
            <a:ext cx="392666" cy="392666"/>
          </a:xfrm>
          <a:prstGeom prst="rect">
            <a:avLst/>
          </a:prstGeom>
        </p:spPr>
      </p:pic>
      <p:pic>
        <p:nvPicPr>
          <p:cNvPr id="206" name="Graphic 194" descr="Key with solid fill">
            <a:extLst>
              <a:ext uri="{FF2B5EF4-FFF2-40B4-BE49-F238E27FC236}">
                <a16:creationId xmlns:a16="http://schemas.microsoft.com/office/drawing/2014/main" id="{3A01C63D-3ADC-4FE4-A1FE-436D5B143A9E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2768246" y="8484196"/>
            <a:ext cx="392666" cy="392666"/>
          </a:xfrm>
          <a:prstGeom prst="rect">
            <a:avLst/>
          </a:prstGeom>
        </p:spPr>
      </p:pic>
      <p:sp>
        <p:nvSpPr>
          <p:cNvPr id="207" name="Rectangle 206">
            <a:extLst>
              <a:ext uri="{FF2B5EF4-FFF2-40B4-BE49-F238E27FC236}">
                <a16:creationId xmlns:a16="http://schemas.microsoft.com/office/drawing/2014/main" id="{5739CFCE-A128-4A43-9576-56E277F87D33}"/>
              </a:ext>
            </a:extLst>
          </p:cNvPr>
          <p:cNvSpPr/>
          <p:nvPr/>
        </p:nvSpPr>
        <p:spPr>
          <a:xfrm>
            <a:off x="18738511" y="4500764"/>
            <a:ext cx="456951" cy="719871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…</a:t>
            </a:r>
          </a:p>
        </p:txBody>
      </p:sp>
      <p:cxnSp>
        <p:nvCxnSpPr>
          <p:cNvPr id="208" name="Straight Arrow Connector 237">
            <a:extLst>
              <a:ext uri="{FF2B5EF4-FFF2-40B4-BE49-F238E27FC236}">
                <a16:creationId xmlns:a16="http://schemas.microsoft.com/office/drawing/2014/main" id="{7D2A5677-C9F1-4763-A511-5A7DBBD58937}"/>
              </a:ext>
            </a:extLst>
          </p:cNvPr>
          <p:cNvCxnSpPr>
            <a:cxnSpLocks/>
            <a:stCxn id="207" idx="2"/>
            <a:endCxn id="163" idx="0"/>
          </p:cNvCxnSpPr>
          <p:nvPr/>
        </p:nvCxnSpPr>
        <p:spPr>
          <a:xfrm>
            <a:off x="18966987" y="5220635"/>
            <a:ext cx="1910416" cy="54740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Connector: Elbow 252">
            <a:extLst>
              <a:ext uri="{FF2B5EF4-FFF2-40B4-BE49-F238E27FC236}">
                <a16:creationId xmlns:a16="http://schemas.microsoft.com/office/drawing/2014/main" id="{21D7B364-BF68-4A75-85E7-E0DE77C7C1A8}"/>
              </a:ext>
            </a:extLst>
          </p:cNvPr>
          <p:cNvCxnSpPr>
            <a:cxnSpLocks/>
            <a:endCxn id="198" idx="3"/>
          </p:cNvCxnSpPr>
          <p:nvPr/>
        </p:nvCxnSpPr>
        <p:spPr>
          <a:xfrm rot="10800000" flipV="1">
            <a:off x="13211423" y="6823422"/>
            <a:ext cx="6209779" cy="2571358"/>
          </a:xfrm>
          <a:prstGeom prst="bentConnector3">
            <a:avLst>
              <a:gd name="adj1" fmla="val 9369"/>
            </a:avLst>
          </a:prstGeom>
          <a:noFill/>
          <a:ln w="38100" cap="flat">
            <a:solidFill>
              <a:schemeClr val="accent1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4F93171-D60F-4BF1-89CC-F4E14E78D68E}"/>
              </a:ext>
            </a:extLst>
          </p:cNvPr>
          <p:cNvSpPr/>
          <p:nvPr/>
        </p:nvSpPr>
        <p:spPr>
          <a:xfrm>
            <a:off x="15060207" y="6445065"/>
            <a:ext cx="3537079" cy="3418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>
                <a:solidFill>
                  <a:schemeClr val="accent6">
                    <a:lumMod val="75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GET</a:t>
            </a:r>
            <a:r>
              <a:rPr kumimoji="0" lang="fr-FR" sz="16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 message « </a:t>
            </a:r>
            <a:r>
              <a:rPr kumimoji="0" lang="fr-FR" sz="1600" i="0" u="none" strike="noStrike" kern="0" cap="none" spc="0" normalizeH="0" baseline="0" noProof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Submit</a:t>
            </a:r>
            <a:r>
              <a:rPr kumimoji="0" lang="fr-FR" sz="16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kumimoji="0" lang="fr-FR" sz="1600" i="0" u="none" strike="noStrike" kern="0" cap="none" spc="0" normalizeH="0" baseline="0" noProof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request</a:t>
            </a:r>
            <a:r>
              <a:rPr kumimoji="0" lang="fr-FR" sz="16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 » 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88A19F8-6AE5-4C1D-B9EC-16558EFA11A3}"/>
              </a:ext>
            </a:extLst>
          </p:cNvPr>
          <p:cNvSpPr/>
          <p:nvPr/>
        </p:nvSpPr>
        <p:spPr>
          <a:xfrm>
            <a:off x="14939892" y="8363409"/>
            <a:ext cx="3483208" cy="279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POST message « </a:t>
            </a:r>
            <a:r>
              <a:rPr kumimoji="0" lang="fr-FR" sz="1600" b="0" i="0" u="none" strike="noStrike" kern="0" cap="none" spc="0" normalizeH="0" baseline="0" noProof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Request</a:t>
            </a:r>
            <a:r>
              <a:rPr kumimoji="0" lang="fr-FR" sz="1600" b="0" i="0" u="none" strike="noStrike" kern="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kumimoji="0" lang="fr-FR" sz="1600" b="0" i="0" u="none" strike="noStrike" kern="0" cap="none" spc="0" normalizeH="0" baseline="0" noProof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status</a:t>
            </a:r>
            <a:r>
              <a:rPr kumimoji="0" lang="fr-FR" sz="1600" b="0" i="0" u="none" strike="noStrike" kern="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Jost Medium"/>
                <a:ea typeface="Jost Medium"/>
                <a:cs typeface="Jost Medium"/>
                <a:sym typeface="Jost Medium"/>
              </a:rPr>
              <a:t> »</a:t>
            </a:r>
          </a:p>
        </p:txBody>
      </p:sp>
      <p:cxnSp>
        <p:nvCxnSpPr>
          <p:cNvPr id="212" name="Connector: Elbow 263">
            <a:extLst>
              <a:ext uri="{FF2B5EF4-FFF2-40B4-BE49-F238E27FC236}">
                <a16:creationId xmlns:a16="http://schemas.microsoft.com/office/drawing/2014/main" id="{116F2B30-67E5-47B8-8441-1787CFFA02A1}"/>
              </a:ext>
            </a:extLst>
          </p:cNvPr>
          <p:cNvCxnSpPr>
            <a:cxnSpLocks/>
            <a:stCxn id="187" idx="1"/>
            <a:endCxn id="143" idx="3"/>
          </p:cNvCxnSpPr>
          <p:nvPr/>
        </p:nvCxnSpPr>
        <p:spPr>
          <a:xfrm rot="10800000" flipV="1">
            <a:off x="13195301" y="9758981"/>
            <a:ext cx="6342632" cy="362931"/>
          </a:xfrm>
          <a:prstGeom prst="bentConnector3">
            <a:avLst>
              <a:gd name="adj1" fmla="val 11022"/>
            </a:avLst>
          </a:prstGeom>
          <a:noFill/>
          <a:ln w="38100" cap="flat">
            <a:solidFill>
              <a:schemeClr val="accent1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3" name="Connector: Elbow 247">
            <a:extLst>
              <a:ext uri="{FF2B5EF4-FFF2-40B4-BE49-F238E27FC236}">
                <a16:creationId xmlns:a16="http://schemas.microsoft.com/office/drawing/2014/main" id="{386A20CB-197A-482F-ACF6-599E56D326B9}"/>
              </a:ext>
            </a:extLst>
          </p:cNvPr>
          <p:cNvCxnSpPr>
            <a:cxnSpLocks/>
            <a:stCxn id="165" idx="1"/>
            <a:endCxn id="199" idx="3"/>
          </p:cNvCxnSpPr>
          <p:nvPr/>
        </p:nvCxnSpPr>
        <p:spPr>
          <a:xfrm rot="10800000" flipV="1">
            <a:off x="13211423" y="6832595"/>
            <a:ext cx="6242709" cy="2205539"/>
          </a:xfrm>
          <a:prstGeom prst="bentConnector3">
            <a:avLst>
              <a:gd name="adj1" fmla="val 71971"/>
            </a:avLst>
          </a:prstGeom>
          <a:noFill/>
          <a:ln w="381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4" name="Connector: Elbow 259">
            <a:extLst>
              <a:ext uri="{FF2B5EF4-FFF2-40B4-BE49-F238E27FC236}">
                <a16:creationId xmlns:a16="http://schemas.microsoft.com/office/drawing/2014/main" id="{87353E02-A542-41CC-A16C-5A6D56E51152}"/>
              </a:ext>
            </a:extLst>
          </p:cNvPr>
          <p:cNvCxnSpPr>
            <a:cxnSpLocks/>
            <a:stCxn id="187" idx="1"/>
            <a:endCxn id="197" idx="3"/>
          </p:cNvCxnSpPr>
          <p:nvPr/>
        </p:nvCxnSpPr>
        <p:spPr>
          <a:xfrm rot="10800000" flipV="1">
            <a:off x="13211423" y="9758982"/>
            <a:ext cx="6326511" cy="8056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5" name="TextBox 254">
            <a:extLst>
              <a:ext uri="{FF2B5EF4-FFF2-40B4-BE49-F238E27FC236}">
                <a16:creationId xmlns:a16="http://schemas.microsoft.com/office/drawing/2014/main" id="{E0721D0D-AFC8-4633-A1FF-DAAA1737788A}"/>
              </a:ext>
            </a:extLst>
          </p:cNvPr>
          <p:cNvSpPr txBox="1"/>
          <p:nvPr/>
        </p:nvSpPr>
        <p:spPr>
          <a:xfrm>
            <a:off x="13890374" y="8287091"/>
            <a:ext cx="625867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050" b="0" i="1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050" b="0" i="1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050" b="0" i="1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AMQP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050" b="0" i="1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MQTT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050" b="0" i="1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STOMP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050" i="1"/>
              <a:t>JMS</a:t>
            </a:r>
            <a:endParaRPr kumimoji="0" lang="fr-FR" sz="1050" b="0" i="1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1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HTTP REST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050" b="1" i="1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050" b="1" i="1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TextBox 270">
            <a:extLst>
              <a:ext uri="{FF2B5EF4-FFF2-40B4-BE49-F238E27FC236}">
                <a16:creationId xmlns:a16="http://schemas.microsoft.com/office/drawing/2014/main" id="{45A5B3D1-F5C2-432F-8953-115D59EE7394}"/>
              </a:ext>
            </a:extLst>
          </p:cNvPr>
          <p:cNvSpPr txBox="1"/>
          <p:nvPr/>
        </p:nvSpPr>
        <p:spPr>
          <a:xfrm>
            <a:off x="9342745" y="7917733"/>
            <a:ext cx="3254544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050" b="0" i="1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AMQP, MQTT, STOMP, </a:t>
            </a:r>
            <a:r>
              <a:rPr lang="fr-FR" sz="1050" i="1"/>
              <a:t>JMS, </a:t>
            </a:r>
            <a:r>
              <a:rPr kumimoji="0" lang="fr-FR" sz="1050" b="1" i="1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HTTP REST</a:t>
            </a:r>
          </a:p>
        </p:txBody>
      </p:sp>
    </p:spTree>
    <p:extLst>
      <p:ext uri="{BB962C8B-B14F-4D97-AF65-F5344CB8AC3E}">
        <p14:creationId xmlns:p14="http://schemas.microsoft.com/office/powerpoint/2010/main" val="170527510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Nous avons identifié des premiers écrans qui nécessitent certaines adaptations"/>
          <p:cNvSpPr txBox="1">
            <a:spLocks noGrp="1"/>
          </p:cNvSpPr>
          <p:nvPr>
            <p:ph type="title"/>
          </p:nvPr>
        </p:nvSpPr>
        <p:spPr>
          <a:xfrm>
            <a:off x="1127760" y="517435"/>
            <a:ext cx="20330159" cy="221959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0000"/>
              </a:lnSpc>
              <a:defRPr b="1" spc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/>
              <a:t>RabbitMQ MOB HRIS exchange architecture </a:t>
            </a:r>
            <a:endParaRPr/>
          </a:p>
        </p:txBody>
      </p:sp>
      <p:sp>
        <p:nvSpPr>
          <p:cNvPr id="292" name="Texte"/>
          <p:cNvSpPr txBox="1"/>
          <p:nvPr/>
        </p:nvSpPr>
        <p:spPr>
          <a:xfrm>
            <a:off x="23611661" y="12786630"/>
            <a:ext cx="21138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1400">
                <a:solidFill>
                  <a:srgbClr val="46496A"/>
                </a:solidFill>
                <a:latin typeface="Jost Regular"/>
                <a:ea typeface="Jost Regular"/>
                <a:cs typeface="Jost Regular"/>
                <a:sym typeface="Jost Regular"/>
              </a:defRPr>
            </a:lvl1pPr>
          </a:lstStyle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46496A"/>
                </a:solidFill>
                <a:effectLst/>
                <a:uLnTx/>
                <a:uFillTx/>
                <a:latin typeface="Jost Regular"/>
                <a:sym typeface="Jost Regular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46496A"/>
              </a:solidFill>
              <a:effectLst/>
              <a:uLnTx/>
              <a:uFillTx/>
              <a:latin typeface="Jost Regular"/>
              <a:sym typeface="Jost Regular"/>
            </a:endParaRPr>
          </a:p>
        </p:txBody>
      </p:sp>
      <p:pic>
        <p:nvPicPr>
          <p:cNvPr id="294" name="mob@2x.png" descr="mob@2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9686" y="586283"/>
            <a:ext cx="1009651" cy="351184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Cylinder 50">
            <a:extLst>
              <a:ext uri="{FF2B5EF4-FFF2-40B4-BE49-F238E27FC236}">
                <a16:creationId xmlns:a16="http://schemas.microsoft.com/office/drawing/2014/main" id="{3BA5227A-0962-4E9F-907A-8D9F1AEDA11D}"/>
              </a:ext>
            </a:extLst>
          </p:cNvPr>
          <p:cNvSpPr/>
          <p:nvPr/>
        </p:nvSpPr>
        <p:spPr>
          <a:xfrm rot="16200000">
            <a:off x="8915400" y="-1518685"/>
            <a:ext cx="4997302" cy="18369516"/>
          </a:xfrm>
          <a:prstGeom prst="can">
            <a:avLst>
              <a:gd name="adj" fmla="val 23325"/>
            </a:avLst>
          </a:prstGeom>
          <a:solidFill>
            <a:schemeClr val="bg1">
              <a:lumMod val="85000"/>
            </a:schemeClr>
          </a:solidFill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" wrap="square" lIns="50800" tIns="50800" rIns="50800" bIns="50800" numCol="1" spcCol="38100" rtlCol="0" anchor="t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1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MESSAGE BUS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FD9797E6-118B-4466-90DC-E663158FF5BC}"/>
              </a:ext>
            </a:extLst>
          </p:cNvPr>
          <p:cNvSpPr/>
          <p:nvPr/>
        </p:nvSpPr>
        <p:spPr>
          <a:xfrm>
            <a:off x="3785191" y="6018027"/>
            <a:ext cx="15906307" cy="127590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EXCHANGE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6A4FCDF8-D27C-4AA4-9104-673764830516}"/>
              </a:ext>
            </a:extLst>
          </p:cNvPr>
          <p:cNvSpPr/>
          <p:nvPr/>
        </p:nvSpPr>
        <p:spPr>
          <a:xfrm>
            <a:off x="3785191" y="8522844"/>
            <a:ext cx="15906307" cy="127590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QUEUES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785AB91-D37C-46EB-8D79-067C50075DC6}"/>
              </a:ext>
            </a:extLst>
          </p:cNvPr>
          <p:cNvSpPr txBox="1"/>
          <p:nvPr/>
        </p:nvSpPr>
        <p:spPr>
          <a:xfrm>
            <a:off x="3444947" y="7561836"/>
            <a:ext cx="257308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BINDINGS</a:t>
            </a: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ED39B41-00A3-4561-9ABF-84D45F807811}"/>
              </a:ext>
            </a:extLst>
          </p:cNvPr>
          <p:cNvSpPr/>
          <p:nvPr/>
        </p:nvSpPr>
        <p:spPr>
          <a:xfrm>
            <a:off x="11376836" y="6251944"/>
            <a:ext cx="2679405" cy="71504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800" b="1" i="0" u="none" strike="noStrike" cap="none" spc="0" normalizeH="0" baseline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mob.headers</a:t>
            </a:r>
            <a:endParaRPr kumimoji="0" lang="fr-FR" sz="2800" b="1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Jost Medium"/>
              <a:ea typeface="Jost Medium"/>
              <a:cs typeface="Jost Medium"/>
              <a:sym typeface="Jost Medium"/>
            </a:endParaRPr>
          </a:p>
        </p:txBody>
      </p:sp>
      <p:pic>
        <p:nvPicPr>
          <p:cNvPr id="7" name="Graphique 6" descr="Enveloppe contour">
            <a:extLst>
              <a:ext uri="{FF2B5EF4-FFF2-40B4-BE49-F238E27FC236}">
                <a16:creationId xmlns:a16="http://schemas.microsoft.com/office/drawing/2014/main" id="{E9A7B1B5-D248-4DF9-9452-8762539EC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26965" y="4152889"/>
            <a:ext cx="909975" cy="909975"/>
          </a:xfrm>
          <a:prstGeom prst="rect">
            <a:avLst/>
          </a:prstGeom>
        </p:spPr>
      </p:pic>
      <p:sp>
        <p:nvSpPr>
          <p:cNvPr id="111" name="ZoneTexte 110">
            <a:extLst>
              <a:ext uri="{FF2B5EF4-FFF2-40B4-BE49-F238E27FC236}">
                <a16:creationId xmlns:a16="http://schemas.microsoft.com/office/drawing/2014/main" id="{8D9C0EAB-168D-415E-A3BC-1DB83ECD9E43}"/>
              </a:ext>
            </a:extLst>
          </p:cNvPr>
          <p:cNvSpPr txBox="1"/>
          <p:nvPr/>
        </p:nvSpPr>
        <p:spPr>
          <a:xfrm>
            <a:off x="15374679" y="2946145"/>
            <a:ext cx="2735401" cy="656590"/>
          </a:xfrm>
          <a:prstGeom prst="rect">
            <a:avLst/>
          </a:prstGeom>
          <a:noFill/>
          <a:ln w="38100" cap="flat">
            <a:solidFill>
              <a:schemeClr val="accent4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chemeClr val="tx2">
                    <a:lumMod val="50000"/>
                  </a:schemeClr>
                </a:solidFill>
                <a:latin typeface="Jost Medium"/>
                <a:sym typeface="Jost Medium"/>
              </a:rPr>
              <a:t>COMPANY</a:t>
            </a:r>
            <a:endParaRPr kumimoji="0" lang="fr-FR" sz="28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4" name="LOGO@2x.png" descr="LOGO@2x.png">
            <a:extLst>
              <a:ext uri="{FF2B5EF4-FFF2-40B4-BE49-F238E27FC236}">
                <a16:creationId xmlns:a16="http://schemas.microsoft.com/office/drawing/2014/main" id="{6BC7BDB6-22C5-48B1-BDF5-80539A9BF2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9723" y="2881044"/>
            <a:ext cx="1711843" cy="89349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0FE14E4-035B-4EAA-927D-8BB34320286E}"/>
              </a:ext>
            </a:extLst>
          </p:cNvPr>
          <p:cNvCxnSpPr>
            <a:cxnSpLocks/>
            <a:stCxn id="111" idx="2"/>
            <a:endCxn id="5" idx="0"/>
          </p:cNvCxnSpPr>
          <p:nvPr/>
        </p:nvCxnSpPr>
        <p:spPr>
          <a:xfrm flipH="1">
            <a:off x="12716539" y="3602735"/>
            <a:ext cx="4025841" cy="2649209"/>
          </a:xfrm>
          <a:prstGeom prst="straightConnector1">
            <a:avLst/>
          </a:prstGeom>
          <a:noFill/>
          <a:ln w="57150" cap="flat">
            <a:solidFill>
              <a:schemeClr val="accent4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1BD724F3-2894-4355-A686-E68960BD6CD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401132" y="3911080"/>
            <a:ext cx="3315407" cy="2340864"/>
          </a:xfrm>
          <a:prstGeom prst="straightConnector1">
            <a:avLst/>
          </a:prstGeom>
          <a:noFill/>
          <a:ln w="57150" cap="flat">
            <a:solidFill>
              <a:schemeClr val="accent2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B8F6FB4A-1E56-4B1A-AB74-9842350A8777}"/>
              </a:ext>
            </a:extLst>
          </p:cNvPr>
          <p:cNvSpPr/>
          <p:nvPr/>
        </p:nvSpPr>
        <p:spPr>
          <a:xfrm>
            <a:off x="6513687" y="8973396"/>
            <a:ext cx="4460356" cy="46831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spc="0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mob.subscriptions.</a:t>
            </a:r>
            <a:r>
              <a:rPr lang="fr-FR" b="1" dirty="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put</a:t>
            </a:r>
            <a:r>
              <a:rPr kumimoji="0" lang="fr-FR" b="1" i="0" u="none" strike="noStrike" cap="none" spc="0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.company</a:t>
            </a:r>
            <a:endParaRPr kumimoji="0" lang="fr-FR" b="1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95DBB3B9-65EF-4BA0-B1D9-76940852703F}"/>
              </a:ext>
            </a:extLst>
          </p:cNvPr>
          <p:cNvSpPr/>
          <p:nvPr/>
        </p:nvSpPr>
        <p:spPr>
          <a:xfrm>
            <a:off x="14408290" y="8973396"/>
            <a:ext cx="4718911" cy="46831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spc="0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mob.subscriptions.status.company</a:t>
            </a:r>
            <a:endParaRPr kumimoji="0" lang="fr-FR" b="1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Jost Medium"/>
              <a:ea typeface="Jost Medium"/>
              <a:cs typeface="Jost Medium"/>
              <a:sym typeface="Jost Medium"/>
            </a:endParaRPr>
          </a:p>
        </p:txBody>
      </p:sp>
      <p:pic>
        <p:nvPicPr>
          <p:cNvPr id="123" name="Graphique 122" descr="Enveloppe contour">
            <a:extLst>
              <a:ext uri="{FF2B5EF4-FFF2-40B4-BE49-F238E27FC236}">
                <a16:creationId xmlns:a16="http://schemas.microsoft.com/office/drawing/2014/main" id="{85034E0F-63BE-4BF9-BD2E-FC8A4084B3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15309" y="4152889"/>
            <a:ext cx="909975" cy="909975"/>
          </a:xfrm>
          <a:prstGeom prst="rect">
            <a:avLst/>
          </a:prstGeom>
        </p:spPr>
      </p:pic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8345D5A8-CBFA-43B6-A4DF-AFC011DBB4EF}"/>
              </a:ext>
            </a:extLst>
          </p:cNvPr>
          <p:cNvCxnSpPr>
            <a:cxnSpLocks/>
            <a:stCxn id="5" idx="2"/>
            <a:endCxn id="120" idx="0"/>
          </p:cNvCxnSpPr>
          <p:nvPr/>
        </p:nvCxnSpPr>
        <p:spPr>
          <a:xfrm flipH="1">
            <a:off x="8743865" y="6966986"/>
            <a:ext cx="3972674" cy="2006410"/>
          </a:xfrm>
          <a:prstGeom prst="straightConnector1">
            <a:avLst/>
          </a:prstGeom>
          <a:noFill/>
          <a:ln w="57150" cap="flat">
            <a:solidFill>
              <a:schemeClr val="accent2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8" name="ZoneTexte 127">
            <a:extLst>
              <a:ext uri="{FF2B5EF4-FFF2-40B4-BE49-F238E27FC236}">
                <a16:creationId xmlns:a16="http://schemas.microsoft.com/office/drawing/2014/main" id="{6D349680-A36E-4D67-A5B2-80417D2DBC79}"/>
              </a:ext>
            </a:extLst>
          </p:cNvPr>
          <p:cNvSpPr txBox="1"/>
          <p:nvPr/>
        </p:nvSpPr>
        <p:spPr>
          <a:xfrm>
            <a:off x="7376165" y="11729410"/>
            <a:ext cx="2735401" cy="656590"/>
          </a:xfrm>
          <a:prstGeom prst="rect">
            <a:avLst/>
          </a:prstGeom>
          <a:noFill/>
          <a:ln w="38100" cap="flat">
            <a:solidFill>
              <a:schemeClr val="accent4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chemeClr val="tx2">
                    <a:lumMod val="50000"/>
                  </a:schemeClr>
                </a:solidFill>
                <a:latin typeface="Jost Medium"/>
                <a:sym typeface="Jost Medium"/>
              </a:rPr>
              <a:t>COMPANY</a:t>
            </a:r>
            <a:endParaRPr kumimoji="0" lang="fr-FR" sz="28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7" name="LOGO@2x.png" descr="LOGO@2x.png">
            <a:extLst>
              <a:ext uri="{FF2B5EF4-FFF2-40B4-BE49-F238E27FC236}">
                <a16:creationId xmlns:a16="http://schemas.microsoft.com/office/drawing/2014/main" id="{E78AF7B6-A634-456B-800B-FA4F3879BB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86457" y="11492503"/>
            <a:ext cx="1711843" cy="89349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39" name="Connecteur droit avec flèche 138">
            <a:extLst>
              <a:ext uri="{FF2B5EF4-FFF2-40B4-BE49-F238E27FC236}">
                <a16:creationId xmlns:a16="http://schemas.microsoft.com/office/drawing/2014/main" id="{4AE44E9A-B7E0-4DAB-AE32-61B0C15D2C9D}"/>
              </a:ext>
            </a:extLst>
          </p:cNvPr>
          <p:cNvCxnSpPr>
            <a:cxnSpLocks/>
            <a:stCxn id="5" idx="2"/>
            <a:endCxn id="121" idx="0"/>
          </p:cNvCxnSpPr>
          <p:nvPr/>
        </p:nvCxnSpPr>
        <p:spPr>
          <a:xfrm>
            <a:off x="12716539" y="6966986"/>
            <a:ext cx="4051207" cy="2006410"/>
          </a:xfrm>
          <a:prstGeom prst="straightConnector1">
            <a:avLst/>
          </a:prstGeom>
          <a:noFill/>
          <a:ln w="57150" cap="flat">
            <a:solidFill>
              <a:schemeClr val="accent4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2" name="Connecteur droit avec flèche 151">
            <a:extLst>
              <a:ext uri="{FF2B5EF4-FFF2-40B4-BE49-F238E27FC236}">
                <a16:creationId xmlns:a16="http://schemas.microsoft.com/office/drawing/2014/main" id="{523E5572-0600-484C-908F-E42495C35230}"/>
              </a:ext>
            </a:extLst>
          </p:cNvPr>
          <p:cNvCxnSpPr>
            <a:cxnSpLocks/>
            <a:stCxn id="121" idx="2"/>
            <a:endCxn id="137" idx="0"/>
          </p:cNvCxnSpPr>
          <p:nvPr/>
        </p:nvCxnSpPr>
        <p:spPr>
          <a:xfrm flipH="1">
            <a:off x="16742379" y="9441711"/>
            <a:ext cx="25367" cy="2050792"/>
          </a:xfrm>
          <a:prstGeom prst="straightConnector1">
            <a:avLst/>
          </a:prstGeom>
          <a:noFill/>
          <a:ln w="57150" cap="flat">
            <a:solidFill>
              <a:schemeClr val="accent2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49F69C3A-7C35-435F-A5F8-884D42B30790}"/>
              </a:ext>
            </a:extLst>
          </p:cNvPr>
          <p:cNvCxnSpPr>
            <a:cxnSpLocks/>
            <a:stCxn id="120" idx="2"/>
            <a:endCxn id="128" idx="0"/>
          </p:cNvCxnSpPr>
          <p:nvPr/>
        </p:nvCxnSpPr>
        <p:spPr>
          <a:xfrm>
            <a:off x="8743865" y="9441711"/>
            <a:ext cx="1" cy="2287699"/>
          </a:xfrm>
          <a:prstGeom prst="straightConnector1">
            <a:avLst/>
          </a:prstGeom>
          <a:noFill/>
          <a:ln w="57150" cap="flat">
            <a:solidFill>
              <a:schemeClr val="accent4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4" name="ZoneTexte 153">
            <a:extLst>
              <a:ext uri="{FF2B5EF4-FFF2-40B4-BE49-F238E27FC236}">
                <a16:creationId xmlns:a16="http://schemas.microsoft.com/office/drawing/2014/main" id="{D8165F77-98BC-4458-A37C-D757226FE843}"/>
              </a:ext>
            </a:extLst>
          </p:cNvPr>
          <p:cNvSpPr txBox="1"/>
          <p:nvPr/>
        </p:nvSpPr>
        <p:spPr>
          <a:xfrm>
            <a:off x="11429997" y="12070036"/>
            <a:ext cx="257308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1" u="none" strike="noStrike" cap="none" spc="0" normalizeH="0" baseline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Consumers</a:t>
            </a:r>
            <a:endParaRPr kumimoji="0" lang="fr-FR" b="0" i="1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8F5B3F4D-8E61-491C-9CE1-F4D642F34C18}"/>
              </a:ext>
            </a:extLst>
          </p:cNvPr>
          <p:cNvSpPr txBox="1"/>
          <p:nvPr/>
        </p:nvSpPr>
        <p:spPr>
          <a:xfrm>
            <a:off x="11429997" y="2481886"/>
            <a:ext cx="257308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1" u="none" strike="noStrike" cap="none" spc="0" normalizeH="0" baseline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Simplified Arabic" panose="020B0604020202020204" pitchFamily="18" charset="-78"/>
                <a:sym typeface="Jost Medium"/>
              </a:rPr>
              <a:t>Producers</a:t>
            </a:r>
            <a:endParaRPr kumimoji="0" lang="fr-FR" b="0" i="1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cs typeface="Simplified Arabic" panose="020B0604020202020204" pitchFamily="18" charset="-78"/>
              <a:sym typeface="Helvetica Neue"/>
            </a:endParaRP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CFFA13AA-BB95-4A98-A88F-0AE2BB7D9374}"/>
              </a:ext>
            </a:extLst>
          </p:cNvPr>
          <p:cNvSpPr txBox="1"/>
          <p:nvPr/>
        </p:nvSpPr>
        <p:spPr>
          <a:xfrm>
            <a:off x="5916188" y="7272826"/>
            <a:ext cx="505785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dirty="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headers.secret</a:t>
            </a:r>
            <a:r>
              <a:rPr kumimoji="0" lang="fr-FR" sz="2000" b="0" u="none" strike="noStrike" cap="none" spc="0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_key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: &lt;MOB_SECRET_KEY&gt;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0" u="none" strike="noStrike" cap="none" spc="0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sym typeface="Jost Medium"/>
              </a:rPr>
              <a:t>headers.type</a:t>
            </a:r>
            <a:r>
              <a:rPr kumimoji="0" lang="fr-FR" sz="2000" b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sym typeface="Jost Medium"/>
              </a:rPr>
              <a:t>: </a:t>
            </a:r>
            <a:r>
              <a:rPr kumimoji="0" lang="fr-FR" sz="2000" b="0" u="none" strike="noStrike" cap="none" spc="0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sym typeface="Jost Medium"/>
              </a:rPr>
              <a:t>subscription.put</a:t>
            </a:r>
            <a:endParaRPr kumimoji="0" lang="fr-FR" sz="2000" b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FA5231D2-27EF-459B-B81C-9B8E98B94325}"/>
              </a:ext>
            </a:extLst>
          </p:cNvPr>
          <p:cNvSpPr txBox="1"/>
          <p:nvPr/>
        </p:nvSpPr>
        <p:spPr>
          <a:xfrm>
            <a:off x="15146285" y="7272826"/>
            <a:ext cx="505785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dirty="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headers.secret</a:t>
            </a:r>
            <a:r>
              <a:rPr kumimoji="0" lang="fr-FR" sz="2000" b="0" u="none" strike="noStrike" cap="none" spc="0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_key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: &lt;COMPANY_SECRET_KEY&gt;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0" u="none" strike="noStrike" cap="none" spc="0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sym typeface="Jost Medium"/>
              </a:rPr>
              <a:t>headers.type</a:t>
            </a:r>
            <a:r>
              <a:rPr kumimoji="0" lang="fr-FR" sz="2000" b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sym typeface="Jost Medium"/>
              </a:rPr>
              <a:t>: </a:t>
            </a:r>
            <a:r>
              <a:rPr kumimoji="0" lang="fr-FR" sz="2000" b="0" u="none" strike="noStrike" cap="none" spc="0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sym typeface="Jost Medium"/>
              </a:rPr>
              <a:t>subscription.status</a:t>
            </a:r>
            <a:endParaRPr kumimoji="0" lang="fr-FR" sz="2000" b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704067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Nous avons identifié des premiers écrans qui nécessitent certaines adaptations"/>
          <p:cNvSpPr txBox="1">
            <a:spLocks noGrp="1"/>
          </p:cNvSpPr>
          <p:nvPr>
            <p:ph type="title"/>
          </p:nvPr>
        </p:nvSpPr>
        <p:spPr>
          <a:xfrm>
            <a:off x="1127760" y="517435"/>
            <a:ext cx="20330159" cy="221959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0000"/>
              </a:lnSpc>
              <a:defRPr b="1" spc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/>
              <a:t>RabbitMQ Authentication and Authorization workflow</a:t>
            </a:r>
            <a:endParaRPr/>
          </a:p>
        </p:txBody>
      </p:sp>
      <p:sp>
        <p:nvSpPr>
          <p:cNvPr id="292" name="Texte"/>
          <p:cNvSpPr txBox="1"/>
          <p:nvPr/>
        </p:nvSpPr>
        <p:spPr>
          <a:xfrm>
            <a:off x="23611661" y="12786630"/>
            <a:ext cx="21138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1400">
                <a:solidFill>
                  <a:srgbClr val="46496A"/>
                </a:solidFill>
                <a:latin typeface="Jost Regular"/>
                <a:ea typeface="Jost Regular"/>
                <a:cs typeface="Jost Regular"/>
                <a:sym typeface="Jost Regular"/>
              </a:defRPr>
            </a:lvl1pPr>
          </a:lstStyle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46496A"/>
                </a:solidFill>
                <a:effectLst/>
                <a:uLnTx/>
                <a:uFillTx/>
                <a:latin typeface="Jost Regular"/>
                <a:sym typeface="Jost Regular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46496A"/>
              </a:solidFill>
              <a:effectLst/>
              <a:uLnTx/>
              <a:uFillTx/>
              <a:latin typeface="Jost Regular"/>
              <a:sym typeface="Jost Regular"/>
            </a:endParaRPr>
          </a:p>
        </p:txBody>
      </p:sp>
      <p:pic>
        <p:nvPicPr>
          <p:cNvPr id="294" name="mob@2x.png" descr="mob@2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9686" y="586283"/>
            <a:ext cx="1009651" cy="35118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Cylinder 50">
            <a:extLst>
              <a:ext uri="{FF2B5EF4-FFF2-40B4-BE49-F238E27FC236}">
                <a16:creationId xmlns:a16="http://schemas.microsoft.com/office/drawing/2014/main" id="{B49376EE-413B-4F61-9ECD-1AD81E4CC747}"/>
              </a:ext>
            </a:extLst>
          </p:cNvPr>
          <p:cNvSpPr/>
          <p:nvPr/>
        </p:nvSpPr>
        <p:spPr>
          <a:xfrm rot="16200000">
            <a:off x="16122518" y="7031058"/>
            <a:ext cx="1807532" cy="6234225"/>
          </a:xfrm>
          <a:prstGeom prst="can">
            <a:avLst>
              <a:gd name="adj" fmla="val 23325"/>
            </a:avLst>
          </a:prstGeom>
          <a:solidFill>
            <a:schemeClr val="bg1">
              <a:lumMod val="85000"/>
            </a:schemeClr>
          </a:solidFill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" wrap="square" lIns="50800" tIns="50800" rIns="50800" bIns="50800" numCol="1" spcCol="38100" rtlCol="0" anchor="t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1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MESSAGE BUS</a:t>
            </a:r>
          </a:p>
        </p:txBody>
      </p:sp>
      <p:pic>
        <p:nvPicPr>
          <p:cNvPr id="1026" name="Picture 2" descr="Identity Access Management - Information &amp;amp; Technology Solutions">
            <a:extLst>
              <a:ext uri="{FF2B5EF4-FFF2-40B4-BE49-F238E27FC236}">
                <a16:creationId xmlns:a16="http://schemas.microsoft.com/office/drawing/2014/main" id="{1D8D3DE0-923A-4D66-AAE0-C46431FEB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4312" y="4142371"/>
            <a:ext cx="24384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562C22B-C64A-43D4-8392-E015F3036B38}"/>
              </a:ext>
            </a:extLst>
          </p:cNvPr>
          <p:cNvSpPr txBox="1"/>
          <p:nvPr/>
        </p:nvSpPr>
        <p:spPr>
          <a:xfrm>
            <a:off x="551958" y="4352923"/>
            <a:ext cx="3092116" cy="63812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1" i="1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Jost Medium"/>
              <a:ea typeface="Jost Medium"/>
              <a:cs typeface="Simplified Arabic" panose="020B0604020202020204" pitchFamily="18" charset="-78"/>
              <a:sym typeface="Jost Medium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200" b="1" i="1">
              <a:solidFill>
                <a:schemeClr val="tx2">
                  <a:lumMod val="50000"/>
                </a:schemeClr>
              </a:solidFill>
              <a:latin typeface="Jost Medium"/>
              <a:ea typeface="Jost Medium"/>
              <a:cs typeface="Simplified Arabic" panose="020B0604020202020204" pitchFamily="18" charset="-78"/>
              <a:sym typeface="Jost Medium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1" i="1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Jost Medium"/>
              <a:ea typeface="Jost Medium"/>
              <a:cs typeface="Simplified Arabic" panose="020B0604020202020204" pitchFamily="18" charset="-78"/>
              <a:sym typeface="Jost Medium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200" b="1" i="1">
              <a:solidFill>
                <a:schemeClr val="tx2">
                  <a:lumMod val="50000"/>
                </a:schemeClr>
              </a:solidFill>
              <a:latin typeface="Jost Medium"/>
              <a:ea typeface="Jost Medium"/>
              <a:cs typeface="Simplified Arabic" panose="020B0604020202020204" pitchFamily="18" charset="-78"/>
              <a:sym typeface="Jost Medium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1" i="1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Jost Medium"/>
              <a:ea typeface="Jost Medium"/>
              <a:cs typeface="Simplified Arabic" panose="020B0604020202020204" pitchFamily="18" charset="-78"/>
              <a:sym typeface="Jost Medium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1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Simplified Arabic" panose="020B0604020202020204" pitchFamily="18" charset="-78"/>
                <a:sym typeface="Jost Medium"/>
              </a:rPr>
              <a:t>Clients</a:t>
            </a:r>
            <a:r>
              <a:rPr kumimoji="0" lang="fr-FR" sz="3200" b="0" i="1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Simplified Arabic" panose="020B0604020202020204" pitchFamily="18" charset="-78"/>
                <a:sym typeface="Jost Medium"/>
              </a:rPr>
              <a:t> </a:t>
            </a: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1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Simplified Arabic" panose="020B0604020202020204" pitchFamily="18" charset="-78"/>
                <a:sym typeface="Jost Medium"/>
              </a:rPr>
              <a:t>(</a:t>
            </a:r>
            <a:r>
              <a:rPr kumimoji="0" lang="fr-FR" sz="3200" b="0" i="1" u="none" strike="noStrike" cap="none" spc="0" normalizeH="0" baseline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Simplified Arabic" panose="020B0604020202020204" pitchFamily="18" charset="-78"/>
                <a:sym typeface="Jost Medium"/>
              </a:rPr>
              <a:t>producers</a:t>
            </a:r>
            <a:r>
              <a:rPr kumimoji="0" lang="fr-FR" sz="3200" b="0" i="1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Simplified Arabic" panose="020B0604020202020204" pitchFamily="18" charset="-78"/>
                <a:sym typeface="Jost Medium"/>
              </a:rPr>
              <a:t>,</a:t>
            </a:r>
            <a:endParaRPr lang="fr-FR" sz="3200" i="1">
              <a:solidFill>
                <a:schemeClr val="tx2">
                  <a:lumMod val="50000"/>
                </a:schemeClr>
              </a:solidFill>
              <a:latin typeface="Jost Medium"/>
              <a:ea typeface="Jost Medium"/>
              <a:cs typeface="Simplified Arabic" panose="020B0604020202020204" pitchFamily="18" charset="-78"/>
              <a:sym typeface="Jost Medium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1" u="none" strike="noStrike" cap="none" spc="0" normalizeH="0" baseline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Simplified Arabic" panose="020B0604020202020204" pitchFamily="18" charset="-78"/>
                <a:sym typeface="Jost Medium"/>
              </a:rPr>
              <a:t>consumers</a:t>
            </a:r>
            <a:r>
              <a:rPr kumimoji="0" lang="fr-FR" sz="3200" b="0" i="1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Simplified Arabic" panose="020B0604020202020204" pitchFamily="18" charset="-78"/>
                <a:sym typeface="Jost Medium"/>
              </a:rPr>
              <a:t>)</a:t>
            </a: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200" i="1">
              <a:solidFill>
                <a:schemeClr val="tx2">
                  <a:lumMod val="50000"/>
                </a:schemeClr>
              </a:solidFill>
              <a:latin typeface="Jost Medium"/>
              <a:cs typeface="Simplified Arabic" panose="020B0604020202020204" pitchFamily="18" charset="-78"/>
              <a:sym typeface="Jost Medium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1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Jost Medium"/>
              <a:cs typeface="Simplified Arabic" panose="020B0604020202020204" pitchFamily="18" charset="-78"/>
              <a:sym typeface="Jost Medium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200" i="1">
              <a:solidFill>
                <a:schemeClr val="tx2">
                  <a:lumMod val="50000"/>
                </a:schemeClr>
              </a:solidFill>
              <a:latin typeface="Jost Medium"/>
              <a:cs typeface="Simplified Arabic" panose="020B0604020202020204" pitchFamily="18" charset="-78"/>
              <a:sym typeface="Jost Medium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1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Jost Medium"/>
              <a:cs typeface="Simplified Arabic" panose="020B0604020202020204" pitchFamily="18" charset="-78"/>
              <a:sym typeface="Jost Medium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b="0" i="1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cs typeface="Simplified Arabic" panose="020B0604020202020204" pitchFamily="18" charset="-78"/>
              <a:sym typeface="Helvetica Neue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F6FF2C9-2263-4558-AFA0-580DC59E0526}"/>
              </a:ext>
            </a:extLst>
          </p:cNvPr>
          <p:cNvSpPr txBox="1"/>
          <p:nvPr/>
        </p:nvSpPr>
        <p:spPr>
          <a:xfrm>
            <a:off x="13633781" y="5647923"/>
            <a:ext cx="81232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600" b="1">
                <a:solidFill>
                  <a:schemeClr val="tx2">
                    <a:lumMod val="50000"/>
                  </a:schemeClr>
                </a:solidFill>
                <a:latin typeface="Jost Medium"/>
                <a:sym typeface="Jost Medium"/>
              </a:rPr>
              <a:t>IAM (Identity Access and Management)</a:t>
            </a:r>
            <a:endParaRPr lang="fr-FR" sz="3600" b="1">
              <a:solidFill>
                <a:schemeClr val="tx2">
                  <a:lumMod val="50000"/>
                </a:schemeClr>
              </a:solidFill>
              <a:latin typeface="Jost Medium"/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3921E8A-B1C0-4397-A20A-D0AD73FDC9D4}"/>
              </a:ext>
            </a:extLst>
          </p:cNvPr>
          <p:cNvCxnSpPr>
            <a:cxnSpLocks/>
          </p:cNvCxnSpPr>
          <p:nvPr/>
        </p:nvCxnSpPr>
        <p:spPr>
          <a:xfrm flipV="1">
            <a:off x="3644074" y="5061099"/>
            <a:ext cx="9900000" cy="0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362D785-2FDB-4336-9D9E-CAF41421B3A6}"/>
              </a:ext>
            </a:extLst>
          </p:cNvPr>
          <p:cNvCxnSpPr>
            <a:cxnSpLocks/>
          </p:cNvCxnSpPr>
          <p:nvPr/>
        </p:nvCxnSpPr>
        <p:spPr>
          <a:xfrm flipV="1">
            <a:off x="3644074" y="5512685"/>
            <a:ext cx="9900000" cy="0"/>
          </a:xfrm>
          <a:prstGeom prst="straightConnector1">
            <a:avLst/>
          </a:prstGeom>
          <a:noFill/>
          <a:ln w="57150" cap="flat">
            <a:solidFill>
              <a:srgbClr val="00B050"/>
            </a:solidFill>
            <a:prstDash val="solid"/>
            <a:miter lim="4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F5FF798-1F5F-4F26-8893-5B12EBA0DC00}"/>
              </a:ext>
            </a:extLst>
          </p:cNvPr>
          <p:cNvCxnSpPr>
            <a:cxnSpLocks/>
          </p:cNvCxnSpPr>
          <p:nvPr/>
        </p:nvCxnSpPr>
        <p:spPr>
          <a:xfrm>
            <a:off x="3639845" y="9662945"/>
            <a:ext cx="9900000" cy="0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C76A209-C112-4198-953F-CB722910D86E}"/>
              </a:ext>
            </a:extLst>
          </p:cNvPr>
          <p:cNvCxnSpPr>
            <a:cxnSpLocks/>
          </p:cNvCxnSpPr>
          <p:nvPr/>
        </p:nvCxnSpPr>
        <p:spPr>
          <a:xfrm>
            <a:off x="3639845" y="10226334"/>
            <a:ext cx="9900000" cy="0"/>
          </a:xfrm>
          <a:prstGeom prst="straightConnector1">
            <a:avLst/>
          </a:prstGeom>
          <a:noFill/>
          <a:ln w="57150" cap="flat">
            <a:solidFill>
              <a:srgbClr val="00B050"/>
            </a:solidFill>
            <a:prstDash val="solid"/>
            <a:miter lim="4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6E6A1BA7-10CE-47DC-98A1-0CD7F4F8E161}"/>
              </a:ext>
            </a:extLst>
          </p:cNvPr>
          <p:cNvSpPr txBox="1"/>
          <p:nvPr/>
        </p:nvSpPr>
        <p:spPr>
          <a:xfrm>
            <a:off x="4367360" y="4031229"/>
            <a:ext cx="8283283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GET </a:t>
            </a:r>
            <a:r>
              <a:rPr lang="fr-FR" sz="28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  <a:hlinkClick r:id="rId5"/>
              </a:rPr>
              <a:t>https://IDP_OPENID_CONNECT_ENPOINT/token</a:t>
            </a:r>
            <a:r>
              <a:rPr lang="fr-FR" sz="28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(</a:t>
            </a:r>
            <a:r>
              <a:rPr lang="fr-FR" sz="280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with</a:t>
            </a:r>
            <a:r>
              <a:rPr lang="fr-FR" sz="28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fr-FR" sz="2800" i="1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client_id</a:t>
            </a:r>
            <a:r>
              <a:rPr lang="fr-FR" sz="28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/ </a:t>
            </a:r>
            <a:r>
              <a:rPr lang="fr-FR" sz="2800" i="1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client_secret</a:t>
            </a:r>
            <a:r>
              <a:rPr lang="fr-FR" sz="28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D13CB49-72DB-480C-B786-F6B216227F63}"/>
              </a:ext>
            </a:extLst>
          </p:cNvPr>
          <p:cNvSpPr txBox="1"/>
          <p:nvPr/>
        </p:nvSpPr>
        <p:spPr>
          <a:xfrm>
            <a:off x="4135544" y="5639325"/>
            <a:ext cx="903917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JWT </a:t>
            </a:r>
            <a:r>
              <a:rPr lang="fr-FR" sz="280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access_token</a:t>
            </a:r>
            <a:r>
              <a:rPr lang="fr-FR" sz="28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fr-FR" sz="280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including</a:t>
            </a:r>
            <a:r>
              <a:rPr lang="fr-FR" sz="28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fr-FR" sz="280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rabbitmq</a:t>
            </a:r>
            <a:r>
              <a:rPr lang="fr-FR" sz="28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scopes (permissions)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31669F8-28AF-4E03-B430-4E8E05EBB8EB}"/>
              </a:ext>
            </a:extLst>
          </p:cNvPr>
          <p:cNvSpPr txBox="1"/>
          <p:nvPr/>
        </p:nvSpPr>
        <p:spPr>
          <a:xfrm>
            <a:off x="4900750" y="8617373"/>
            <a:ext cx="7052131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Open a </a:t>
            </a:r>
            <a:r>
              <a:rPr lang="fr-FR" sz="280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connection</a:t>
            </a:r>
            <a:r>
              <a:rPr lang="fr-FR" sz="28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to BUS_ENDPOINT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(</a:t>
            </a:r>
            <a:r>
              <a:rPr lang="fr-FR" sz="280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with</a:t>
            </a:r>
            <a:r>
              <a:rPr lang="fr-FR" sz="28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JWT </a:t>
            </a:r>
            <a:r>
              <a:rPr lang="fr-FR" sz="280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access_token</a:t>
            </a:r>
            <a:r>
              <a:rPr lang="fr-FR" sz="28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fr-FR" sz="280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given</a:t>
            </a:r>
            <a:r>
              <a:rPr lang="fr-FR" sz="28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in </a:t>
            </a:r>
            <a:r>
              <a:rPr lang="fr-FR" sz="280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password</a:t>
            </a:r>
            <a:r>
              <a:rPr lang="fr-FR" sz="28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D4F6CD0-F98C-43DD-8A7C-79C15EFF664F}"/>
              </a:ext>
            </a:extLst>
          </p:cNvPr>
          <p:cNvSpPr txBox="1"/>
          <p:nvPr/>
        </p:nvSpPr>
        <p:spPr>
          <a:xfrm>
            <a:off x="5140468" y="10170683"/>
            <a:ext cx="7051532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Client bus </a:t>
            </a:r>
            <a:r>
              <a:rPr lang="fr-FR" sz="280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connection</a:t>
            </a:r>
            <a:r>
              <a:rPr lang="fr-FR" sz="28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fr-FR" sz="280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validated</a:t>
            </a:r>
            <a:r>
              <a:rPr lang="fr-FR" sz="28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(</a:t>
            </a:r>
            <a:r>
              <a:rPr lang="fr-FR" sz="280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access_token</a:t>
            </a:r>
            <a:r>
              <a:rPr lang="fr-FR" sz="28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fr-FR" sz="280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is</a:t>
            </a:r>
            <a:r>
              <a:rPr lang="fr-FR" sz="28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fr-FR" sz="280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verified</a:t>
            </a:r>
            <a:r>
              <a:rPr lang="fr-FR" sz="28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and </a:t>
            </a:r>
            <a:r>
              <a:rPr lang="fr-FR" sz="2800" err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checked</a:t>
            </a:r>
            <a:r>
              <a:rPr lang="fr-FR" sz="28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)</a:t>
            </a:r>
          </a:p>
        </p:txBody>
      </p:sp>
      <p:pic>
        <p:nvPicPr>
          <p:cNvPr id="40" name="LOGO@2x.png" descr="LOGO@2x.png">
            <a:extLst>
              <a:ext uri="{FF2B5EF4-FFF2-40B4-BE49-F238E27FC236}">
                <a16:creationId xmlns:a16="http://schemas.microsoft.com/office/drawing/2014/main" id="{0C9AFC4D-A27B-45FD-B80A-69FDE53A1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43396" y="2847382"/>
            <a:ext cx="1376145" cy="71828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Rectangle: Rounded Corners 1">
            <a:extLst>
              <a:ext uri="{FF2B5EF4-FFF2-40B4-BE49-F238E27FC236}">
                <a16:creationId xmlns:a16="http://schemas.microsoft.com/office/drawing/2014/main" id="{B0174198-3ACA-4EA7-8F2A-09B434C22BE0}"/>
              </a:ext>
            </a:extLst>
          </p:cNvPr>
          <p:cNvSpPr/>
          <p:nvPr/>
        </p:nvSpPr>
        <p:spPr>
          <a:xfrm>
            <a:off x="13060510" y="2306732"/>
            <a:ext cx="9039176" cy="9899445"/>
          </a:xfrm>
          <a:prstGeom prst="roundRect">
            <a:avLst/>
          </a:prstGeom>
          <a:noFill/>
          <a:ln w="12700" cap="flat">
            <a:solidFill>
              <a:srgbClr val="007D8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A7EEEA2F-02E1-4DE9-81D8-3F738C0ED633}"/>
              </a:ext>
            </a:extLst>
          </p:cNvPr>
          <p:cNvSpPr/>
          <p:nvPr/>
        </p:nvSpPr>
        <p:spPr>
          <a:xfrm>
            <a:off x="14754618" y="10489478"/>
            <a:ext cx="4826544" cy="337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Jost Medium"/>
                <a:ea typeface="Jost Medium"/>
                <a:cs typeface="Jost Medium"/>
                <a:sym typeface="Jost Medium"/>
              </a:rPr>
              <a:t>rabbitmq_auth_backend_oauth2</a:t>
            </a:r>
            <a:r>
              <a:rPr lang="fr-FR" sz="2000" b="1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fr-FR" sz="2000">
                <a:solidFill>
                  <a:schemeClr val="tx2">
                    <a:lumMod val="50000"/>
                  </a:schemeClr>
                </a:solidFill>
                <a:latin typeface="Jost Medium"/>
                <a:ea typeface="Jost Medium"/>
                <a:cs typeface="Jost Medium"/>
                <a:sym typeface="Jost Medium"/>
              </a:rPr>
              <a:t>(plugin)</a:t>
            </a:r>
            <a:endParaRPr kumimoji="0" lang="fr-FR" sz="2000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Jost Medium"/>
              <a:ea typeface="Jost Medium"/>
              <a:cs typeface="Jost Medium"/>
              <a:sym typeface="Jos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578614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Jost SemiBold"/>
        <a:ea typeface="Jost SemiBold"/>
        <a:cs typeface="Jost SemiBold"/>
      </a:majorFont>
      <a:minorFont>
        <a:latin typeface="Futura"/>
        <a:ea typeface="Futura"/>
        <a:cs typeface="Futur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ap="flat">
          <a:solidFill>
            <a:srgbClr val="007D8F"/>
          </a:solidFill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no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 dirty="0" smtClean="0">
            <a:ln>
              <a:noFill/>
            </a:ln>
            <a:solidFill>
              <a:schemeClr val="tx2">
                <a:lumMod val="50000"/>
              </a:schemeClr>
            </a:solidFill>
            <a:effectLst/>
            <a:uFillTx/>
            <a:latin typeface="Jost Medium"/>
            <a:ea typeface="Jost Medium"/>
            <a:cs typeface="Jost Medium"/>
            <a:sym typeface="Jost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Jost SemiBold"/>
        <a:ea typeface="Jost SemiBold"/>
        <a:cs typeface="Jost SemiBold"/>
      </a:majorFont>
      <a:minorFont>
        <a:latin typeface="Futura"/>
        <a:ea typeface="Futura"/>
        <a:cs typeface="Futur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Jost Medium"/>
            <a:ea typeface="Jost Medium"/>
            <a:cs typeface="Jost Medium"/>
            <a:sym typeface="Jos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c7d0c6d-390f-4ec5-8b2c-f9386076ccce">
      <UserInfo>
        <DisplayName>LEBREQUIER, Thomas</DisplayName>
        <AccountId>271</AccountId>
        <AccountType/>
      </UserInfo>
      <UserInfo>
        <DisplayName>GIFFARD, Arnaud</DisplayName>
        <AccountId>311</AccountId>
        <AccountType/>
      </UserInfo>
    </SharedWithUsers>
    <lcf76f155ced4ddcb4097134ff3c332f xmlns="4137df8f-ecf5-4796-beaa-1aafb1bbf4b5">
      <Terms xmlns="http://schemas.microsoft.com/office/infopath/2007/PartnerControls"/>
    </lcf76f155ced4ddcb4097134ff3c332f>
    <TaxCatchAll xmlns="bc7d0c6d-390f-4ec5-8b2c-f9386076ccc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1AF6FD61A8124191BC92BD1EA14494" ma:contentTypeVersion="15" ma:contentTypeDescription="Crée un document." ma:contentTypeScope="" ma:versionID="06a4f507108ede2215e4509454c3f827">
  <xsd:schema xmlns:xsd="http://www.w3.org/2001/XMLSchema" xmlns:xs="http://www.w3.org/2001/XMLSchema" xmlns:p="http://schemas.microsoft.com/office/2006/metadata/properties" xmlns:ns2="4137df8f-ecf5-4796-beaa-1aafb1bbf4b5" xmlns:ns3="bc7d0c6d-390f-4ec5-8b2c-f9386076ccce" targetNamespace="http://schemas.microsoft.com/office/2006/metadata/properties" ma:root="true" ma:fieldsID="36c344f8b0968dad5e827b4bbd6b9297" ns2:_="" ns3:_="">
    <xsd:import namespace="4137df8f-ecf5-4796-beaa-1aafb1bbf4b5"/>
    <xsd:import namespace="bc7d0c6d-390f-4ec5-8b2c-f9386076cc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37df8f-ecf5-4796-beaa-1aafb1bbf4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alises d’image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d0c6d-390f-4ec5-8b2c-f9386076ccc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f26c402-fa64-4a05-96c2-b946bda61e52}" ma:internalName="TaxCatchAll" ma:showField="CatchAllData" ma:web="bc7d0c6d-390f-4ec5-8b2c-f9386076cc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A0F687-925D-452E-B1C6-3DA4776EE041}">
  <ds:schemaRefs>
    <ds:schemaRef ds:uri="4137df8f-ecf5-4796-beaa-1aafb1bbf4b5"/>
    <ds:schemaRef ds:uri="bc7d0c6d-390f-4ec5-8b2c-f9386076ccc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B2E1C33-7437-4764-986B-4753BB4CDD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6517F1-F5F9-4013-82E4-592ADF568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37df8f-ecf5-4796-beaa-1aafb1bbf4b5"/>
    <ds:schemaRef ds:uri="bc7d0c6d-390f-4ec5-8b2c-f9386076cc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1179</Words>
  <Application>Microsoft Office PowerPoint</Application>
  <PresentationFormat>Personnalisé</PresentationFormat>
  <Paragraphs>222</Paragraphs>
  <Slides>8</Slides>
  <Notes>6</Notes>
  <HiddenSlides>1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8" baseType="lpstr">
      <vt:lpstr>Arial</vt:lpstr>
      <vt:lpstr>Futura</vt:lpstr>
      <vt:lpstr>Helvetica Neue</vt:lpstr>
      <vt:lpstr>Helvetica Neue Medium</vt:lpstr>
      <vt:lpstr>Jost Medium</vt:lpstr>
      <vt:lpstr>Jost Regular</vt:lpstr>
      <vt:lpstr>Jost SemiBold</vt:lpstr>
      <vt:lpstr>Verdana</vt:lpstr>
      <vt:lpstr>Wingdings</vt:lpstr>
      <vt:lpstr>21_BasicWhite</vt:lpstr>
      <vt:lpstr>Mon Compte Mobilité</vt:lpstr>
      <vt:lpstr>Les entreprises ont le choix du mode d’intégration avec Mon Compte Mobilité</vt:lpstr>
      <vt:lpstr>Integration into the company's HRIS is based on a standardized and simplified process to allow seamless integration for the company</vt:lpstr>
      <vt:lpstr>L’intégration au SI RH de l’entreprise s’appuie sur un processus standardisé et simplifié pour permettre une intégration fluide pour l’entreprise</vt:lpstr>
      <vt:lpstr>Focus on aid request message processing and attachments downloading</vt:lpstr>
      <vt:lpstr>Integration into the funder's HRIS is based on a simplified asynchronous process to allow a smooth integration for the company</vt:lpstr>
      <vt:lpstr>RabbitMQ MOB HRIS exchange architecture </vt:lpstr>
      <vt:lpstr>RabbitMQ Authentication and Authorization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 Compte Mobilité</dc:title>
  <cp:lastModifiedBy>GIFFARD, Arnaud</cp:lastModifiedBy>
  <cp:revision>13</cp:revision>
  <dcterms:modified xsi:type="dcterms:W3CDTF">2023-03-15T16:47:22Z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0x010100141AF6FD61A8124191BC92BD1EA14494</vt:lpwstr>
  </property>
  <property fmtid="{D5CDD505-2E9C-101B-9397-08002B2CF9AE}" pid="3" name="MediaServiceImageTags">
    <vt:lpwstr/>
  </property>
</Properties>
</file>