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2" r:id="rId5"/>
    <p:sldId id="261" r:id="rId6"/>
    <p:sldId id="264" r:id="rId7"/>
    <p:sldId id="266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E208-5F2E-4D71-A325-542B17D0D923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43AAF-FE2B-4200-8DDA-6CE802BC13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356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43AAF-FE2B-4200-8DDA-6CE802BC13A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1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43AAF-FE2B-4200-8DDA-6CE802BC13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0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43AAF-FE2B-4200-8DDA-6CE802BC13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7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43AAF-FE2B-4200-8DDA-6CE802BC13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6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43AAF-FE2B-4200-8DDA-6CE802BC13A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0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490AB-1F1F-4931-A0E3-584C78035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94B847-CF2E-42C8-9EDD-2A7AACC1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BFCA0-19FC-4158-9E55-D8555622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5BFF2-5176-44A4-BE40-8744DB1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38C98-98A1-4BDB-8BD9-24B09D92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CEC6D-8817-43EE-A1BA-F8E8F81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E0CC17-0772-450E-BE4A-2ADA34C6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EBC8C-E92D-4963-BB86-1632587C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A6FB1-66AE-487F-8C77-56650DED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4D6ED-7B5E-49FC-B505-30863717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390F2-C6E9-48E8-A021-1BF047BC8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D783B4-E158-4C91-A636-CC55CC4D8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552B0-63C1-46E3-8E09-7AB7EA53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993DB-FFDB-4DF7-A2C0-3328E984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E1AD3-AE11-48BD-8949-FEAF8FB2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FB693-161B-4D91-8696-B46A4554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2B0F2-1F61-464B-87C5-E47CE221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1B01C-779F-4F15-BFD5-9F83E466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3B23-4E72-40F5-84E4-9254420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CD09B-089B-4B64-977C-3CC198D8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5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B759-92EB-4A3E-B1E5-9FFD5853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1FBA57-1E53-4609-B64C-EA53227E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37FE81-9433-42AF-8740-961F1CE9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22501-2AAA-4EA3-8AD6-8715291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B06FD-32C8-427E-B0DF-3CB33771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900D9-D51B-4459-9AF7-3CBFD169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862A0-00B6-48D7-995F-B7BB0220B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BAA03-ACD3-4085-B9C5-1989A510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B6DA6-48F5-49E6-9EBF-222E2D4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1CC16-136C-442E-B2C0-ACC9B8C6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D6ED7A-B1B6-4651-BBE9-5CFDE089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28F55-11C7-4B37-8F39-7B6ED35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91D40-83A4-48DC-8EB8-F08225D8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35037-F89C-4214-A17E-3651C39C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732D83-ADD2-41A3-95B0-7DADD4919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3867CE-D429-4738-8F79-74287E8EE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F6F30E-B9B5-4691-8979-54796205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B1312-ABB8-4FC5-9F2F-AEBA2734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2B0119-9C63-413F-93AC-F3A478D7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2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5DF67-C356-400B-9806-C3520CF2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CC7A60-4868-4696-8C48-5E8FDD75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A0D40-2898-4B06-994B-AD3FCC7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7475A-0A04-4DAD-96F1-B50C18F4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4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6DFCB3-49F0-4A8C-8A53-EA5E11A1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C11EBD-4ED3-4B38-B7FE-3F98A641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7C58D-06BD-4FD9-9AFF-3DDE19C3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5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75A63-22DB-42D5-A276-717E1111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1DB95-AB63-470A-9B0C-01476158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FE593-608F-4ADD-83E0-38D5AB4B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A48E42-AA2B-461E-A170-1BCB8E61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3F221E-EFF4-4F73-8FF2-BF61A40B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DF389-1EFF-47D6-A15A-C7E5857F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8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1EB36-6C4F-49EF-ACD0-D20F213C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2A5C7-6730-4D71-B4BE-72B5DEFD2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925DA-070D-4AE7-AD01-29BBF2092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5D925-1C45-4594-8318-C1BB33E5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4EE844-8C23-4565-BF7A-C4EA752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C049C-1BEB-42BB-9FB6-F287678D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4D77BC-405E-47F2-B599-B2C44550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B18E3-F0EB-43E2-B708-A29C76EE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0475A-7B27-4A33-93AC-29828DAE7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A60-CFF8-4D48-B230-8660397A1548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27F2F-6EB4-41DD-8298-F13E4E954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C2C02-3449-47F6-BB38-4A8265B7B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E88E-7B6E-4171-BF44-65A25A18A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F1D8-70C1-4B47-8090-2A363D1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4B433-9788-408F-9052-4DF6EB5D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需求梳理：</a:t>
            </a:r>
            <a:endParaRPr lang="en-US" altLang="zh-CN" dirty="0"/>
          </a:p>
          <a:p>
            <a:pPr lvl="1"/>
            <a:r>
              <a:rPr lang="zh-CN" altLang="en-US" dirty="0"/>
              <a:t>系统支持</a:t>
            </a:r>
            <a:r>
              <a:rPr lang="en-US" altLang="zh-CN" dirty="0"/>
              <a:t>IPv4+IPv6</a:t>
            </a:r>
            <a:r>
              <a:rPr lang="zh-CN" altLang="en-US" dirty="0"/>
              <a:t>双栈协议访问协议。详细方案为：前台页面跳转、用户操作通过</a:t>
            </a:r>
            <a:r>
              <a:rPr lang="en-US" altLang="zh-CN" dirty="0"/>
              <a:t>IPv6</a:t>
            </a:r>
            <a:r>
              <a:rPr lang="zh-CN" altLang="en-US" dirty="0"/>
              <a:t>协议；后台调用、接口消费通过</a:t>
            </a:r>
            <a:r>
              <a:rPr lang="en-US" altLang="zh-CN" dirty="0"/>
              <a:t>IPv4</a:t>
            </a:r>
            <a:r>
              <a:rPr lang="zh-CN" altLang="en-US" dirty="0"/>
              <a:t>协议。</a:t>
            </a:r>
            <a:r>
              <a:rPr lang="en-US" altLang="zh-CN" dirty="0"/>
              <a:t>2.</a:t>
            </a:r>
            <a:r>
              <a:rPr lang="zh-CN" altLang="en-US" dirty="0"/>
              <a:t>可满足性：查询平台为纯</a:t>
            </a:r>
            <a:r>
              <a:rPr lang="en-US" altLang="zh-CN" dirty="0"/>
              <a:t>web</a:t>
            </a:r>
            <a:r>
              <a:rPr lang="zh-CN" altLang="en-US" dirty="0"/>
              <a:t>架构</a:t>
            </a:r>
            <a:r>
              <a:rPr lang="en-US" altLang="zh-CN" dirty="0"/>
              <a:t>+</a:t>
            </a:r>
            <a:r>
              <a:rPr lang="en-US" altLang="zh-CN" dirty="0" err="1"/>
              <a:t>hadoop</a:t>
            </a:r>
            <a:r>
              <a:rPr lang="zh-CN" altLang="en-US" dirty="0"/>
              <a:t>集群，后端数据集群对用户透明，所以只需完成前端入口</a:t>
            </a:r>
            <a:r>
              <a:rPr lang="en-US" altLang="zh-CN" dirty="0"/>
              <a:t>ipv6</a:t>
            </a:r>
            <a:r>
              <a:rPr lang="zh-CN" altLang="en-US" dirty="0"/>
              <a:t>映射即可。</a:t>
            </a:r>
            <a:r>
              <a:rPr lang="en-US" altLang="zh-CN" dirty="0"/>
              <a:t>3.</a:t>
            </a:r>
            <a:r>
              <a:rPr lang="zh-CN" altLang="en-US" dirty="0"/>
              <a:t>具体方案：在</a:t>
            </a:r>
            <a:r>
              <a:rPr lang="en-US" altLang="zh-CN" dirty="0"/>
              <a:t>nginx</a:t>
            </a:r>
            <a:r>
              <a:rPr lang="zh-CN" altLang="en-US" dirty="0"/>
              <a:t>端配置</a:t>
            </a:r>
            <a:r>
              <a:rPr lang="en-US" altLang="zh-CN" dirty="0"/>
              <a:t>IPv6</a:t>
            </a:r>
            <a:r>
              <a:rPr lang="zh-CN" altLang="en-US" dirty="0"/>
              <a:t>反向代理，</a:t>
            </a:r>
            <a:r>
              <a:rPr lang="en-US" altLang="zh-CN" dirty="0"/>
              <a:t>ERP</a:t>
            </a:r>
            <a:r>
              <a:rPr lang="zh-CN" altLang="en-US" dirty="0"/>
              <a:t>查询平台核心应用、数据库、中间件层各节点间仍然走</a:t>
            </a:r>
            <a:r>
              <a:rPr lang="en-US" altLang="zh-CN" dirty="0"/>
              <a:t>IPv4</a:t>
            </a:r>
            <a:r>
              <a:rPr lang="zh-CN" altLang="en-US" dirty="0"/>
              <a:t>协议，</a:t>
            </a:r>
            <a:r>
              <a:rPr lang="en-US" altLang="zh-CN" dirty="0"/>
              <a:t>OS</a:t>
            </a:r>
            <a:r>
              <a:rPr lang="zh-CN" altLang="en-US" dirty="0"/>
              <a:t>层启用</a:t>
            </a:r>
            <a:r>
              <a:rPr lang="en-US" altLang="zh-CN" dirty="0"/>
              <a:t>IPv6+IPv4</a:t>
            </a:r>
            <a:r>
              <a:rPr lang="zh-CN" altLang="en-US" dirty="0"/>
              <a:t>双栈支持。</a:t>
            </a:r>
          </a:p>
        </p:txBody>
      </p:sp>
    </p:spTree>
    <p:extLst>
      <p:ext uri="{BB962C8B-B14F-4D97-AF65-F5344CB8AC3E}">
        <p14:creationId xmlns:p14="http://schemas.microsoft.com/office/powerpoint/2010/main" val="110918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9E07B4D-9DE5-465F-B6EA-BE2589DE521C}"/>
              </a:ext>
            </a:extLst>
          </p:cNvPr>
          <p:cNvSpPr/>
          <p:nvPr/>
        </p:nvSpPr>
        <p:spPr>
          <a:xfrm>
            <a:off x="4843083" y="1394075"/>
            <a:ext cx="1440000" cy="108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3BC010-E69C-48E2-A722-E10243DA8E89}"/>
              </a:ext>
            </a:extLst>
          </p:cNvPr>
          <p:cNvSpPr/>
          <p:nvPr/>
        </p:nvSpPr>
        <p:spPr>
          <a:xfrm>
            <a:off x="2114123" y="2624599"/>
            <a:ext cx="1440000" cy="1080000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6E5DC1E-8073-4D92-B477-F3FAFA079346}"/>
              </a:ext>
            </a:extLst>
          </p:cNvPr>
          <p:cNvSpPr/>
          <p:nvPr/>
        </p:nvSpPr>
        <p:spPr>
          <a:xfrm>
            <a:off x="4843083" y="3802591"/>
            <a:ext cx="1440000" cy="108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6C9C633-4E53-4ADB-B07E-F8BFF40AF1B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554123" y="1934075"/>
            <a:ext cx="1288960" cy="123052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0983B9-4135-4BA7-978D-E75238907B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54123" y="3164599"/>
            <a:ext cx="1288960" cy="117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EF3ACDF-C171-4205-932F-5A07CDCDAF48}"/>
              </a:ext>
            </a:extLst>
          </p:cNvPr>
          <p:cNvSpPr txBox="1"/>
          <p:nvPr/>
        </p:nvSpPr>
        <p:spPr>
          <a:xfrm>
            <a:off x="2332363" y="2846742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虚拟</a:t>
            </a:r>
            <a:r>
              <a:rPr lang="en-US" altLang="zh-CN" sz="1100" dirty="0"/>
              <a:t>ipv4</a:t>
            </a:r>
            <a:r>
              <a:rPr lang="zh-CN" altLang="en-US" sz="1100" dirty="0"/>
              <a:t>：</a:t>
            </a:r>
            <a:r>
              <a:rPr lang="en-US" altLang="zh-CN" sz="1100" dirty="0" err="1"/>
              <a:t>aaaa</a:t>
            </a:r>
            <a:endParaRPr lang="zh-CN" altLang="en-US" sz="11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384B8D-2834-42AE-A73B-482D30CDA282}"/>
              </a:ext>
            </a:extLst>
          </p:cNvPr>
          <p:cNvSpPr txBox="1"/>
          <p:nvPr/>
        </p:nvSpPr>
        <p:spPr>
          <a:xfrm>
            <a:off x="2330940" y="3216074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虚拟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：</a:t>
            </a:r>
            <a:r>
              <a:rPr lang="en-US" altLang="zh-CN" sz="1100" dirty="0">
                <a:solidFill>
                  <a:srgbClr val="FF0000"/>
                </a:solidFill>
              </a:rPr>
              <a:t>AAAA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AB9E149-CDA6-45C5-BF97-BD77F090A01A}"/>
              </a:ext>
            </a:extLst>
          </p:cNvPr>
          <p:cNvSpPr txBox="1"/>
          <p:nvPr/>
        </p:nvSpPr>
        <p:spPr>
          <a:xfrm>
            <a:off x="5080039" y="1579600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ipv4</a:t>
            </a:r>
            <a:r>
              <a:rPr lang="zh-CN" altLang="en-US" sz="1100" dirty="0"/>
              <a:t>：</a:t>
            </a:r>
            <a:r>
              <a:rPr lang="en-US" altLang="zh-CN" sz="1100" dirty="0" err="1"/>
              <a:t>bbbb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6A8EBDD-DCBF-47D0-8BB1-95A3B7B0956D}"/>
              </a:ext>
            </a:extLst>
          </p:cNvPr>
          <p:cNvSpPr txBox="1"/>
          <p:nvPr/>
        </p:nvSpPr>
        <p:spPr>
          <a:xfrm>
            <a:off x="5084849" y="2048051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：</a:t>
            </a:r>
            <a:r>
              <a:rPr lang="en-US" altLang="zh-CN" sz="1100" dirty="0">
                <a:solidFill>
                  <a:srgbClr val="FF0000"/>
                </a:solidFill>
              </a:rPr>
              <a:t>BBBB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57C066-8238-47DB-87B4-0DF320A3CA42}"/>
              </a:ext>
            </a:extLst>
          </p:cNvPr>
          <p:cNvSpPr txBox="1"/>
          <p:nvPr/>
        </p:nvSpPr>
        <p:spPr>
          <a:xfrm>
            <a:off x="5080039" y="3981858"/>
            <a:ext cx="8338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ipv4</a:t>
            </a:r>
            <a:r>
              <a:rPr lang="zh-CN" altLang="en-US" sz="1100" dirty="0"/>
              <a:t>：</a:t>
            </a:r>
            <a:r>
              <a:rPr lang="en-US" altLang="zh-CN" sz="1100" dirty="0" err="1"/>
              <a:t>cccc</a:t>
            </a:r>
            <a:endParaRPr lang="zh-CN" altLang="en-US" sz="1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44B26C-525F-4CEE-BFAC-3D676D5E0DB3}"/>
              </a:ext>
            </a:extLst>
          </p:cNvPr>
          <p:cNvSpPr txBox="1"/>
          <p:nvPr/>
        </p:nvSpPr>
        <p:spPr>
          <a:xfrm>
            <a:off x="5080039" y="4422735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：</a:t>
            </a:r>
            <a:r>
              <a:rPr lang="en-US" altLang="zh-CN" sz="1100" dirty="0">
                <a:solidFill>
                  <a:srgbClr val="FF0000"/>
                </a:solidFill>
              </a:rPr>
              <a:t>CCCC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D185FD3-DB73-4D86-8784-A85971366307}"/>
              </a:ext>
            </a:extLst>
          </p:cNvPr>
          <p:cNvSpPr/>
          <p:nvPr/>
        </p:nvSpPr>
        <p:spPr>
          <a:xfrm>
            <a:off x="412645" y="3072493"/>
            <a:ext cx="1562470" cy="18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A9D7BAA-7520-441D-A766-62C1087725FD}"/>
              </a:ext>
            </a:extLst>
          </p:cNvPr>
          <p:cNvSpPr txBox="1"/>
          <p:nvPr/>
        </p:nvSpPr>
        <p:spPr>
          <a:xfrm>
            <a:off x="881619" y="285803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用户请求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EFB2A7-7873-4A02-8C4F-5EDBBDEE3504}"/>
              </a:ext>
            </a:extLst>
          </p:cNvPr>
          <p:cNvSpPr txBox="1"/>
          <p:nvPr/>
        </p:nvSpPr>
        <p:spPr>
          <a:xfrm>
            <a:off x="379487" y="4636761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注意：绑定虚拟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是需要主机都有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才可以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9C363E8-B3BF-4FB1-AFF3-00D6DD0240FE}"/>
              </a:ext>
            </a:extLst>
          </p:cNvPr>
          <p:cNvSpPr/>
          <p:nvPr/>
        </p:nvSpPr>
        <p:spPr>
          <a:xfrm>
            <a:off x="8901029" y="3199073"/>
            <a:ext cx="1807493" cy="609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2396B9F-5A60-47F3-ACD0-CF2516706269}"/>
              </a:ext>
            </a:extLst>
          </p:cNvPr>
          <p:cNvSpPr/>
          <p:nvPr/>
        </p:nvSpPr>
        <p:spPr>
          <a:xfrm>
            <a:off x="8785575" y="3071742"/>
            <a:ext cx="1807493" cy="609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9FC5617-6177-496D-88CE-8EAE976E9BA0}"/>
              </a:ext>
            </a:extLst>
          </p:cNvPr>
          <p:cNvSpPr/>
          <p:nvPr/>
        </p:nvSpPr>
        <p:spPr>
          <a:xfrm>
            <a:off x="8670121" y="2859881"/>
            <a:ext cx="1807493" cy="6094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tomcat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9A8F0BE-CBCD-4C37-8257-513ECAE9B084}"/>
              </a:ext>
            </a:extLst>
          </p:cNvPr>
          <p:cNvCxnSpPr>
            <a:stCxn id="4" idx="3"/>
            <a:endCxn id="45" idx="1"/>
          </p:cNvCxnSpPr>
          <p:nvPr/>
        </p:nvCxnSpPr>
        <p:spPr>
          <a:xfrm>
            <a:off x="6283083" y="1934075"/>
            <a:ext cx="2387038" cy="123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6D1DEDF-F1DE-477A-B376-C9BB4A409B23}"/>
              </a:ext>
            </a:extLst>
          </p:cNvPr>
          <p:cNvCxnSpPr>
            <a:stCxn id="6" idx="3"/>
            <a:endCxn id="45" idx="1"/>
          </p:cNvCxnSpPr>
          <p:nvPr/>
        </p:nvCxnSpPr>
        <p:spPr>
          <a:xfrm flipV="1">
            <a:off x="6283083" y="3164599"/>
            <a:ext cx="2387038" cy="117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1784E7-F2F8-41B9-80B2-258ABA41728D}"/>
              </a:ext>
            </a:extLst>
          </p:cNvPr>
          <p:cNvSpPr txBox="1"/>
          <p:nvPr/>
        </p:nvSpPr>
        <p:spPr>
          <a:xfrm>
            <a:off x="8603889" y="245407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 tomcat </a:t>
            </a:r>
            <a:r>
              <a:rPr lang="zh-CN" altLang="en-US" dirty="0"/>
              <a:t>服务器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D1986D0-E6ED-4ABA-870F-C9FC12748136}"/>
              </a:ext>
            </a:extLst>
          </p:cNvPr>
          <p:cNvSpPr txBox="1"/>
          <p:nvPr/>
        </p:nvSpPr>
        <p:spPr>
          <a:xfrm>
            <a:off x="4372725" y="982283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Keepalived</a:t>
            </a:r>
            <a:r>
              <a:rPr lang="en-US" altLang="zh-CN" dirty="0"/>
              <a:t> + Nginx</a:t>
            </a:r>
            <a:r>
              <a:rPr lang="zh-CN" altLang="en-US" dirty="0"/>
              <a:t>主机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3984131-F552-4573-A55C-5C77D0668886}"/>
              </a:ext>
            </a:extLst>
          </p:cNvPr>
          <p:cNvSpPr txBox="1"/>
          <p:nvPr/>
        </p:nvSpPr>
        <p:spPr>
          <a:xfrm>
            <a:off x="1593238" y="2149454"/>
            <a:ext cx="2481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虚拟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在服务器之间动态绑定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4AAC20-C451-4C81-AC8B-7AF28F32DFBE}"/>
              </a:ext>
            </a:extLst>
          </p:cNvPr>
          <p:cNvSpPr txBox="1"/>
          <p:nvPr/>
        </p:nvSpPr>
        <p:spPr>
          <a:xfrm>
            <a:off x="379487" y="5026272"/>
            <a:ext cx="46121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注意：用户也要有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才可以访问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  <a:r>
              <a:rPr lang="zh-CN" altLang="en-US" sz="1100" dirty="0">
                <a:solidFill>
                  <a:srgbClr val="FF0000"/>
                </a:solidFill>
              </a:rPr>
              <a:t>的地址，因此无法全部切换到</a:t>
            </a:r>
            <a:r>
              <a:rPr lang="en-US" altLang="zh-CN" sz="1100" dirty="0">
                <a:solidFill>
                  <a:srgbClr val="FF0000"/>
                </a:solidFill>
              </a:rPr>
              <a:t>IPv6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4E5689-6DBF-4777-A531-340BE68F46A1}"/>
              </a:ext>
            </a:extLst>
          </p:cNvPr>
          <p:cNvSpPr txBox="1"/>
          <p:nvPr/>
        </p:nvSpPr>
        <p:spPr>
          <a:xfrm>
            <a:off x="4272505" y="3301848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Keepalived</a:t>
            </a:r>
            <a:r>
              <a:rPr lang="en-US" altLang="zh-CN" dirty="0"/>
              <a:t> + Nginx</a:t>
            </a:r>
            <a:r>
              <a:rPr lang="zh-CN" altLang="en-US" dirty="0"/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390631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4F1D8-70C1-4B47-8090-2A363D1F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4B433-9788-408F-9052-4DF6EB5D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、申请四台机器绑定</a:t>
            </a:r>
            <a:r>
              <a:rPr lang="en-US" altLang="zh-CN" dirty="0"/>
              <a:t>ipv6</a:t>
            </a:r>
            <a:r>
              <a:rPr lang="zh-CN" altLang="en-US" dirty="0"/>
              <a:t>地址、申请两个虚拟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两个环境（每个环境</a:t>
            </a:r>
            <a:r>
              <a:rPr lang="en-US" altLang="zh-CN" dirty="0"/>
              <a:t>2*ip6+2</a:t>
            </a:r>
            <a:r>
              <a:rPr lang="zh-CN" altLang="en-US"/>
              <a:t>*</a:t>
            </a:r>
            <a:r>
              <a:rPr lang="en-US" altLang="zh-CN"/>
              <a:t>vip6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、重启绑定了</a:t>
            </a:r>
            <a:r>
              <a:rPr lang="en-US" altLang="zh-CN" dirty="0"/>
              <a:t>ipv6</a:t>
            </a:r>
            <a:r>
              <a:rPr lang="zh-CN" altLang="en-US" dirty="0"/>
              <a:t>地址的机器让</a:t>
            </a:r>
            <a:r>
              <a:rPr lang="en-US" altLang="zh-CN" dirty="0"/>
              <a:t>ipv6</a:t>
            </a:r>
            <a:r>
              <a:rPr lang="zh-CN" altLang="en-US" dirty="0"/>
              <a:t>地址生效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、配置基于</a:t>
            </a:r>
            <a:r>
              <a:rPr lang="en-US" altLang="zh-CN" dirty="0"/>
              <a:t>ipv6</a:t>
            </a:r>
            <a:r>
              <a:rPr lang="zh-CN" altLang="en-US" dirty="0"/>
              <a:t>的</a:t>
            </a:r>
            <a:r>
              <a:rPr lang="en-US" altLang="zh-CN" dirty="0" err="1"/>
              <a:t>keepalived</a:t>
            </a:r>
            <a:r>
              <a:rPr lang="zh-CN" altLang="en-US" dirty="0"/>
              <a:t>高可用和</a:t>
            </a:r>
            <a:r>
              <a:rPr lang="en-US" altLang="zh-CN" dirty="0"/>
              <a:t>nginx</a:t>
            </a:r>
            <a:r>
              <a:rPr lang="zh-CN" altLang="en-US" dirty="0"/>
              <a:t>透传（查询平台）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、开通全国用户网络策略到新地址的网络策略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、修改我们在门户的入口地址和白名单（门户）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、修改域名绑定的</a:t>
            </a:r>
            <a:r>
              <a:rPr lang="en-US" altLang="zh-CN" dirty="0" err="1"/>
              <a:t>ip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9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9C0BA-562D-4BCA-B1A9-2B4AF92E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申请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br>
              <a:rPr lang="en-US" altLang="zh-CN" dirty="0"/>
            </a:br>
            <a:br>
              <a:rPr lang="en-US" altLang="zh-CN" sz="2400" dirty="0"/>
            </a:br>
            <a:r>
              <a:rPr lang="en-US" altLang="zh-CN" sz="2400" dirty="0"/>
              <a:t>IPv4</a:t>
            </a:r>
            <a:r>
              <a:rPr lang="zh-CN" altLang="en-US" sz="2400" dirty="0"/>
              <a:t>地址段</a:t>
            </a:r>
            <a:r>
              <a:rPr lang="en-US" altLang="zh-CN" sz="2400" dirty="0"/>
              <a:t>:10.253.60.0/25 </a:t>
            </a:r>
            <a:br>
              <a:rPr lang="en-US" altLang="zh-CN" sz="2400" dirty="0"/>
            </a:br>
            <a:r>
              <a:rPr lang="en-US" altLang="zh-CN" sz="2400" dirty="0"/>
              <a:t>IPv6</a:t>
            </a:r>
            <a:r>
              <a:rPr lang="zh-CN" altLang="en-US" sz="2400" dirty="0"/>
              <a:t>地址段</a:t>
            </a:r>
            <a:r>
              <a:rPr lang="en-US" altLang="zh-CN" sz="2700" dirty="0"/>
              <a:t>:2409:8010:58C0:1000:0000:0000:0000:0000/112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DFCB0-78E1-45CB-A5F0-54350064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PRD</a:t>
            </a:r>
          </a:p>
          <a:p>
            <a:pPr lvl="1"/>
            <a:r>
              <a:rPr lang="en-US" altLang="zh-CN" dirty="0"/>
              <a:t>VIPv4</a:t>
            </a:r>
            <a:r>
              <a:rPr lang="zh-CN" altLang="en-US" dirty="0"/>
              <a:t>：</a:t>
            </a:r>
            <a:r>
              <a:rPr lang="en-US" altLang="zh-CN" dirty="0"/>
              <a:t>10.253.60.109(10.217.245.19)</a:t>
            </a:r>
          </a:p>
          <a:p>
            <a:pPr lvl="1"/>
            <a:r>
              <a:rPr lang="en-US" altLang="zh-CN" dirty="0"/>
              <a:t>VIPv6  2409:8010:58c0:1000::8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10.253.60.15</a:t>
            </a:r>
            <a:r>
              <a:rPr lang="zh-CN" altLang="en-US" dirty="0"/>
              <a:t>、 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10.253.60.56</a:t>
            </a:r>
            <a:r>
              <a:rPr lang="zh-CN" altLang="en-US" dirty="0"/>
              <a:t>、 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b</a:t>
            </a:r>
          </a:p>
          <a:p>
            <a:r>
              <a:rPr lang="en-US" altLang="zh-CN" dirty="0"/>
              <a:t>SIT</a:t>
            </a:r>
          </a:p>
          <a:p>
            <a:pPr lvl="1"/>
            <a:r>
              <a:rPr lang="en-US" altLang="zh-CN" dirty="0"/>
              <a:t>VIPv6 2409:8010:58c0:1000::1b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10.253.60.53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11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10.253.60.39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6</a:t>
            </a:r>
          </a:p>
          <a:p>
            <a:r>
              <a:rPr lang="en-US" altLang="zh-CN" dirty="0"/>
              <a:t>UAT</a:t>
            </a:r>
          </a:p>
          <a:p>
            <a:pPr lvl="1"/>
            <a:r>
              <a:rPr lang="en-US" altLang="zh-CN" dirty="0"/>
              <a:t>VIPv4</a:t>
            </a:r>
            <a:r>
              <a:rPr lang="zh-CN" altLang="en-US" dirty="0"/>
              <a:t>：</a:t>
            </a:r>
            <a:r>
              <a:rPr lang="en-US" altLang="zh-CN" dirty="0"/>
              <a:t>10.253.60.110(10.217.245.28)</a:t>
            </a:r>
          </a:p>
          <a:p>
            <a:pPr lvl="1"/>
            <a:r>
              <a:rPr lang="en-US" altLang="zh-CN" dirty="0"/>
              <a:t>Vip6    2409:8010:58c0:1000::1c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10.253.60.64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3</a:t>
            </a:r>
          </a:p>
          <a:p>
            <a:pPr lvl="1"/>
            <a:r>
              <a:rPr lang="en-US" altLang="zh-CN" dirty="0"/>
              <a:t>IPv4</a:t>
            </a:r>
            <a:r>
              <a:rPr lang="zh-CN" altLang="en-US" dirty="0"/>
              <a:t>：</a:t>
            </a:r>
            <a:r>
              <a:rPr lang="en-US" altLang="zh-CN" dirty="0"/>
              <a:t>10.253.60.45</a:t>
            </a:r>
            <a:r>
              <a:rPr lang="zh-CN" altLang="en-US" dirty="0"/>
              <a:t>、</a:t>
            </a:r>
            <a:r>
              <a:rPr lang="en-US" altLang="zh-CN" dirty="0"/>
              <a:t>IPv6</a:t>
            </a:r>
            <a:r>
              <a:rPr lang="zh-CN" altLang="en-US" dirty="0"/>
              <a:t>：</a:t>
            </a:r>
            <a:r>
              <a:rPr lang="en-US" altLang="zh-CN" dirty="0"/>
              <a:t>2409</a:t>
            </a:r>
            <a:r>
              <a:rPr lang="zh-CN" altLang="en-US" dirty="0"/>
              <a:t>：</a:t>
            </a:r>
            <a:r>
              <a:rPr lang="en-US" altLang="zh-CN" dirty="0"/>
              <a:t>8010</a:t>
            </a:r>
            <a:r>
              <a:rPr lang="zh-CN" altLang="en-US" dirty="0"/>
              <a:t>：</a:t>
            </a:r>
            <a:r>
              <a:rPr lang="en-US" altLang="zh-CN" dirty="0"/>
              <a:t>58c0</a:t>
            </a:r>
            <a:r>
              <a:rPr lang="zh-CN" altLang="en-US" dirty="0"/>
              <a:t>：</a:t>
            </a:r>
            <a:r>
              <a:rPr lang="en-US" altLang="zh-CN" dirty="0"/>
              <a:t>1000</a:t>
            </a:r>
            <a:r>
              <a:rPr lang="zh-CN" altLang="en-US" dirty="0"/>
              <a:t>：：</a:t>
            </a:r>
            <a:r>
              <a:rPr lang="en-US" altLang="zh-CN" dirty="0"/>
              <a:t>a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27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C86A-1A5A-49E4-A01E-9ED36D6E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22549-4C62-437F-BF8D-FB03DA21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84511" cy="450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私有云配置</a:t>
            </a:r>
            <a:r>
              <a:rPr lang="en-US" altLang="zh-CN" dirty="0"/>
              <a:t>IPv6</a:t>
            </a:r>
            <a:r>
              <a:rPr lang="zh-CN" altLang="en-US" dirty="0"/>
              <a:t>之后，服务器上还是没有</a:t>
            </a:r>
            <a:r>
              <a:rPr lang="en-US" altLang="zh-CN" dirty="0"/>
              <a:t>ipv6</a:t>
            </a:r>
            <a:r>
              <a:rPr lang="zh-CN" altLang="en-US" dirty="0"/>
              <a:t>地址，对方说需要重启主机，但是实际通过以下命令绑定</a:t>
            </a:r>
            <a:r>
              <a:rPr lang="en-US" altLang="zh-CN" dirty="0" err="1"/>
              <a:t>ip</a:t>
            </a:r>
            <a:r>
              <a:rPr lang="en-US" altLang="zh-CN" dirty="0"/>
              <a:t>,</a:t>
            </a:r>
            <a:r>
              <a:rPr lang="zh-CN" altLang="en-US" dirty="0"/>
              <a:t>不重启也能生效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Sit: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ifconfig</a:t>
            </a:r>
            <a:r>
              <a:rPr lang="en-US" altLang="zh-CN" dirty="0"/>
              <a:t> bond1 inet6 add 2409:8010:58c0:1000::11/112</a:t>
            </a:r>
          </a:p>
          <a:p>
            <a:pPr marL="0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route -A inet6 add 2409:8010:58c0:1000::/112</a:t>
            </a:r>
          </a:p>
          <a:p>
            <a:pPr marL="0" indent="0">
              <a:buNone/>
            </a:pPr>
            <a:r>
              <a:rPr lang="en-US" altLang="zh-CN" dirty="0" err="1"/>
              <a:t>Uat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ifconfig</a:t>
            </a:r>
            <a:r>
              <a:rPr lang="en-US" altLang="zh-CN" dirty="0"/>
              <a:t> bond1 inet6 add 2409:8010:58c0:1000::3/112</a:t>
            </a:r>
          </a:p>
          <a:p>
            <a:pPr marL="0" indent="0">
              <a:buNone/>
            </a:pPr>
            <a:r>
              <a:rPr lang="en-US" altLang="zh-CN" dirty="0" err="1"/>
              <a:t>Prd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ifconfig</a:t>
            </a:r>
            <a:r>
              <a:rPr lang="en-US" altLang="zh-CN" dirty="0"/>
              <a:t> bond1 inet6 add 2409:8010:58c0:1000::4/112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44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FD8E-CD9C-4105-82EF-45CF6C5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25" y="423973"/>
            <a:ext cx="7595586" cy="856187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Keepalived</a:t>
            </a:r>
            <a:r>
              <a:rPr lang="zh-CN" altLang="en-US" sz="3200" dirty="0"/>
              <a:t>高可用 </a:t>
            </a:r>
            <a:r>
              <a:rPr lang="en-US" altLang="zh-CN" sz="3200" dirty="0"/>
              <a:t>- </a:t>
            </a:r>
            <a:r>
              <a:rPr lang="zh-CN" altLang="en-US" sz="3200" dirty="0"/>
              <a:t>主节点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CDBC5E-92B7-4415-8D1B-9C71DD35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920048"/>
              </p:ext>
            </p:extLst>
          </p:nvPr>
        </p:nvGraphicFramePr>
        <p:xfrm>
          <a:off x="789125" y="1134566"/>
          <a:ext cx="8128000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8728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/>
                        <a:t>global_defs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router_id</a:t>
                      </a:r>
                      <a:r>
                        <a:rPr lang="en-US" altLang="zh-CN" sz="1050" dirty="0"/>
                        <a:t> CMCC_UAT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script_user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cmccapp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enable_script_security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#</a:t>
                      </a:r>
                      <a:r>
                        <a:rPr lang="zh-CN" altLang="en-US" sz="1050" dirty="0"/>
                        <a:t>检测脚本</a:t>
                      </a:r>
                    </a:p>
                    <a:p>
                      <a:r>
                        <a:rPr lang="en-US" altLang="zh-CN" sz="1050" dirty="0" err="1"/>
                        <a:t>vrrp_script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chk_http_port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script "/</a:t>
                      </a:r>
                      <a:r>
                        <a:rPr lang="en-US" altLang="zh-CN" sz="1050" dirty="0" err="1"/>
                        <a:t>cmcc</a:t>
                      </a:r>
                      <a:r>
                        <a:rPr lang="en-US" altLang="zh-CN" sz="1050" dirty="0"/>
                        <a:t>/data1/</a:t>
                      </a:r>
                      <a:r>
                        <a:rPr lang="en-US" altLang="zh-CN" sz="1050" dirty="0" err="1"/>
                        <a:t>keepalived</a:t>
                      </a:r>
                      <a:r>
                        <a:rPr lang="en-US" altLang="zh-CN" sz="1050" dirty="0"/>
                        <a:t>/check_nginx_pid.sh" #</a:t>
                      </a:r>
                      <a:r>
                        <a:rPr lang="zh-CN" altLang="en-US" sz="1050" dirty="0"/>
                        <a:t>心跳执行的脚本，检测</a:t>
                      </a:r>
                      <a:r>
                        <a:rPr lang="en-US" altLang="zh-CN" sz="1050" dirty="0"/>
                        <a:t>nginx</a:t>
                      </a:r>
                      <a:r>
                        <a:rPr lang="zh-CN" altLang="en-US" sz="1050" dirty="0"/>
                        <a:t>是否启动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interval 2                          #</a:t>
                      </a:r>
                      <a:r>
                        <a:rPr lang="zh-CN" altLang="en-US" sz="1050" dirty="0"/>
                        <a:t>（检测脚本执行的间隔，单位是秒）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weight 2                            #</a:t>
                      </a:r>
                      <a:r>
                        <a:rPr lang="zh-CN" altLang="en-US" sz="1050" dirty="0"/>
                        <a:t>权重</a:t>
                      </a:r>
                    </a:p>
                    <a:p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#vrrp </a:t>
                      </a:r>
                      <a:r>
                        <a:rPr lang="zh-CN" altLang="en-US" sz="1050" dirty="0"/>
                        <a:t>实例定义部分</a:t>
                      </a:r>
                    </a:p>
                    <a:p>
                      <a:r>
                        <a:rPr lang="en-US" altLang="zh-CN" sz="1050" dirty="0" err="1"/>
                        <a:t>vrrp_instance</a:t>
                      </a:r>
                      <a:r>
                        <a:rPr lang="en-US" altLang="zh-CN" sz="1050" dirty="0"/>
                        <a:t> VI_1 {</a:t>
                      </a:r>
                    </a:p>
                    <a:p>
                      <a:r>
                        <a:rPr lang="en-US" altLang="zh-CN" sz="1050" dirty="0"/>
                        <a:t>    state MASTER            # </a:t>
                      </a:r>
                      <a:r>
                        <a:rPr lang="zh-CN" altLang="en-US" sz="1050" dirty="0"/>
                        <a:t>指定</a:t>
                      </a:r>
                      <a:r>
                        <a:rPr lang="en-US" altLang="zh-CN" sz="1050" dirty="0" err="1"/>
                        <a:t>keepalived</a:t>
                      </a:r>
                      <a:r>
                        <a:rPr lang="zh-CN" altLang="en-US" sz="1050" dirty="0"/>
                        <a:t>的角色，</a:t>
                      </a:r>
                      <a:r>
                        <a:rPr lang="en-US" altLang="zh-CN" sz="1050" dirty="0"/>
                        <a:t>MASTER</a:t>
                      </a:r>
                      <a:r>
                        <a:rPr lang="zh-CN" altLang="en-US" sz="1050" dirty="0"/>
                        <a:t>为主，</a:t>
                      </a:r>
                      <a:r>
                        <a:rPr lang="en-US" altLang="zh-CN" sz="1050" dirty="0"/>
                        <a:t>BACKUP</a:t>
                      </a:r>
                      <a:r>
                        <a:rPr lang="zh-CN" altLang="en-US" sz="1050" dirty="0"/>
                        <a:t>为备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interface bond1         # </a:t>
                      </a:r>
                      <a:r>
                        <a:rPr lang="zh-CN" altLang="en-US" sz="1050" dirty="0"/>
                        <a:t>当前进行</a:t>
                      </a:r>
                      <a:r>
                        <a:rPr lang="en-US" altLang="zh-CN" sz="1050" dirty="0" err="1"/>
                        <a:t>vrrp</a:t>
                      </a:r>
                      <a:r>
                        <a:rPr lang="zh-CN" altLang="en-US" sz="1050" dirty="0"/>
                        <a:t>通讯的网络接口卡</a:t>
                      </a:r>
                      <a:r>
                        <a:rPr lang="en-US" altLang="zh-CN" sz="1050" dirty="0"/>
                        <a:t>(</a:t>
                      </a:r>
                      <a:r>
                        <a:rPr lang="zh-CN" altLang="en-US" sz="1050" dirty="0"/>
                        <a:t>当前</a:t>
                      </a:r>
                      <a:r>
                        <a:rPr lang="en-US" altLang="zh-CN" sz="1050" dirty="0"/>
                        <a:t>centos</a:t>
                      </a:r>
                      <a:r>
                        <a:rPr lang="zh-CN" altLang="en-US" sz="1050" dirty="0"/>
                        <a:t>的网卡</a:t>
                      </a:r>
                      <a:r>
                        <a:rPr lang="en-US" altLang="zh-CN" sz="1050" dirty="0"/>
                        <a:t>) </a:t>
                      </a:r>
                      <a:r>
                        <a:rPr lang="zh-CN" altLang="en-US" sz="1050" dirty="0"/>
                        <a:t>用</a:t>
                      </a:r>
                      <a:r>
                        <a:rPr lang="en-US" altLang="zh-CN" sz="1050" dirty="0" err="1"/>
                        <a:t>ifconfig</a:t>
                      </a:r>
                      <a:r>
                        <a:rPr lang="zh-CN" altLang="en-US" sz="1050" dirty="0"/>
                        <a:t>查看你具体的网卡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 err="1"/>
                        <a:t>virtual_router_id</a:t>
                      </a:r>
                      <a:r>
                        <a:rPr lang="en-US" altLang="zh-CN" sz="1050" dirty="0"/>
                        <a:t> 67    # </a:t>
                      </a:r>
                      <a:r>
                        <a:rPr lang="zh-CN" altLang="en-US" sz="1050" dirty="0"/>
                        <a:t>虚拟路由编号，主从要一直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priority 100            # </a:t>
                      </a:r>
                      <a:r>
                        <a:rPr lang="zh-CN" altLang="en-US" sz="1050" dirty="0"/>
                        <a:t>优先级，数值越大，获取处理请求的优先级越高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 err="1"/>
                        <a:t>advert_int</a:t>
                      </a:r>
                      <a:r>
                        <a:rPr lang="en-US" altLang="zh-CN" sz="1050" dirty="0"/>
                        <a:t> 1            # </a:t>
                      </a:r>
                      <a:r>
                        <a:rPr lang="zh-CN" altLang="en-US" sz="1050" dirty="0"/>
                        <a:t>检查间隔，默认为</a:t>
                      </a:r>
                      <a:r>
                        <a:rPr lang="en-US" altLang="zh-CN" sz="1050" dirty="0"/>
                        <a:t>1s(</a:t>
                      </a:r>
                      <a:r>
                        <a:rPr lang="en-US" altLang="zh-CN" sz="1050" dirty="0" err="1"/>
                        <a:t>vrrp</a:t>
                      </a:r>
                      <a:r>
                        <a:rPr lang="zh-CN" altLang="en-US" sz="1050" dirty="0"/>
                        <a:t>组播周期秒数</a:t>
                      </a:r>
                      <a:r>
                        <a:rPr lang="en-US" altLang="zh-CN" sz="1050" dirty="0"/>
                        <a:t>)</a:t>
                      </a:r>
                    </a:p>
                    <a:p>
                      <a:r>
                        <a:rPr lang="en-US" altLang="zh-CN" sz="1050" dirty="0"/>
                        <a:t>    #</a:t>
                      </a:r>
                      <a:r>
                        <a:rPr lang="zh-CN" altLang="en-US" sz="1050" dirty="0"/>
                        <a:t>授权访问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authentication {</a:t>
                      </a:r>
                    </a:p>
                    <a:p>
                      <a:r>
                        <a:rPr lang="en-US" altLang="zh-CN" sz="1050" dirty="0"/>
                        <a:t>        </a:t>
                      </a:r>
                      <a:r>
                        <a:rPr lang="en-US" altLang="zh-CN" sz="1050" dirty="0" err="1"/>
                        <a:t>auth_type</a:t>
                      </a:r>
                      <a:r>
                        <a:rPr lang="en-US" altLang="zh-CN" sz="1050" dirty="0"/>
                        <a:t> PASS #</a:t>
                      </a:r>
                      <a:r>
                        <a:rPr lang="zh-CN" altLang="en-US" sz="1050" dirty="0"/>
                        <a:t>设置验证类型和密码，</a:t>
                      </a:r>
                      <a:r>
                        <a:rPr lang="en-US" altLang="zh-CN" sz="1050" dirty="0"/>
                        <a:t>MASTER</a:t>
                      </a:r>
                      <a:r>
                        <a:rPr lang="zh-CN" altLang="en-US" sz="1050" dirty="0"/>
                        <a:t>和</a:t>
                      </a:r>
                      <a:r>
                        <a:rPr lang="en-US" altLang="zh-CN" sz="1050" dirty="0"/>
                        <a:t>BACKUP</a:t>
                      </a:r>
                      <a:r>
                        <a:rPr lang="zh-CN" altLang="en-US" sz="1050" dirty="0"/>
                        <a:t>必须使用相同的密码才能正常通信</a:t>
                      </a:r>
                    </a:p>
                    <a:p>
                      <a:r>
                        <a:rPr lang="zh-CN" altLang="en-US" sz="1050" dirty="0"/>
                        <a:t>        </a:t>
                      </a:r>
                      <a:r>
                        <a:rPr lang="en-US" altLang="zh-CN" sz="1050" dirty="0" err="1"/>
                        <a:t>auth_pass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cmcc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    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track_script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</a:t>
                      </a:r>
                      <a:r>
                        <a:rPr lang="en-US" altLang="zh-CN" sz="1050" dirty="0" err="1"/>
                        <a:t>chk_http_port</a:t>
                      </a:r>
                      <a:r>
                        <a:rPr lang="en-US" altLang="zh-CN" sz="1050" dirty="0"/>
                        <a:t>            #</a:t>
                      </a:r>
                      <a:r>
                        <a:rPr lang="zh-CN" altLang="en-US" sz="1050" dirty="0"/>
                        <a:t>（调用检测脚本）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virtual_ipaddress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10.253.60.109 dev bond1            # </a:t>
                      </a:r>
                      <a:r>
                        <a:rPr lang="zh-CN" altLang="en-US" sz="1050" dirty="0"/>
                        <a:t>定义虚拟</a:t>
                      </a:r>
                      <a:r>
                        <a:rPr lang="en-US" altLang="zh-CN" sz="1050" dirty="0" err="1"/>
                        <a:t>ip</a:t>
                      </a:r>
                      <a:r>
                        <a:rPr lang="en-US" altLang="zh-CN" sz="1050" dirty="0"/>
                        <a:t>(VIP)</a:t>
                      </a:r>
                      <a:r>
                        <a:rPr lang="zh-CN" altLang="en-US" sz="1050" dirty="0"/>
                        <a:t>，可多设，每行一个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virtual_ipaddress_excluded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2409:8010:58c0:1000::1c dev bond1            # </a:t>
                      </a:r>
                      <a:r>
                        <a:rPr lang="zh-CN" altLang="en-US" sz="1050" dirty="0"/>
                        <a:t>定义虚拟</a:t>
                      </a:r>
                      <a:r>
                        <a:rPr lang="en-US" altLang="zh-CN" sz="1050" dirty="0"/>
                        <a:t>ipv6(VIP)</a:t>
                      </a:r>
                      <a:r>
                        <a:rPr lang="zh-CN" altLang="en-US" sz="1050" dirty="0"/>
                        <a:t>，可多设，每行一个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}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8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5FD8E-CD9C-4105-82EF-45CF6C53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25" y="423973"/>
            <a:ext cx="7595586" cy="856187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Keepalived</a:t>
            </a:r>
            <a:r>
              <a:rPr lang="zh-CN" altLang="en-US" sz="3200" dirty="0"/>
              <a:t>高可用 </a:t>
            </a:r>
            <a:r>
              <a:rPr lang="en-US" altLang="zh-CN" sz="3200" dirty="0"/>
              <a:t>- </a:t>
            </a:r>
            <a:r>
              <a:rPr lang="zh-CN" altLang="en-US" sz="3200" dirty="0"/>
              <a:t>备用节点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9CDBC5E-92B7-4415-8D1B-9C71DD35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88825"/>
              </p:ext>
            </p:extLst>
          </p:nvPr>
        </p:nvGraphicFramePr>
        <p:xfrm>
          <a:off x="789125" y="1134566"/>
          <a:ext cx="8128000" cy="537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8728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50" dirty="0" err="1"/>
                        <a:t>global_defs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router_id</a:t>
                      </a:r>
                      <a:r>
                        <a:rPr lang="en-US" altLang="zh-CN" sz="1050" dirty="0"/>
                        <a:t> CMCC_UAT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script_user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cmccapp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enable_script_security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#</a:t>
                      </a:r>
                      <a:r>
                        <a:rPr lang="zh-CN" altLang="en-US" sz="1050" dirty="0"/>
                        <a:t>检测脚本</a:t>
                      </a:r>
                    </a:p>
                    <a:p>
                      <a:r>
                        <a:rPr lang="en-US" altLang="zh-CN" sz="1050" dirty="0" err="1"/>
                        <a:t>vrrp_script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chk_http_port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script "/</a:t>
                      </a:r>
                      <a:r>
                        <a:rPr lang="en-US" altLang="zh-CN" sz="1050" dirty="0" err="1"/>
                        <a:t>cmcc</a:t>
                      </a:r>
                      <a:r>
                        <a:rPr lang="en-US" altLang="zh-CN" sz="1050" dirty="0"/>
                        <a:t>/data1/</a:t>
                      </a:r>
                      <a:r>
                        <a:rPr lang="en-US" altLang="zh-CN" sz="1050" dirty="0" err="1"/>
                        <a:t>keepalived</a:t>
                      </a:r>
                      <a:r>
                        <a:rPr lang="en-US" altLang="zh-CN" sz="1050" dirty="0"/>
                        <a:t>/check_nginx_pid.sh" #</a:t>
                      </a:r>
                      <a:r>
                        <a:rPr lang="zh-CN" altLang="en-US" sz="1050" dirty="0"/>
                        <a:t>心跳执行的脚本，检测</a:t>
                      </a:r>
                      <a:r>
                        <a:rPr lang="en-US" altLang="zh-CN" sz="1050" dirty="0"/>
                        <a:t>nginx</a:t>
                      </a:r>
                      <a:r>
                        <a:rPr lang="zh-CN" altLang="en-US" sz="1050" dirty="0"/>
                        <a:t>是否启动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interval 2                          #</a:t>
                      </a:r>
                      <a:r>
                        <a:rPr lang="zh-CN" altLang="en-US" sz="1050" dirty="0"/>
                        <a:t>（检测脚本执行的间隔，单位是秒）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weight 2                            #</a:t>
                      </a:r>
                      <a:r>
                        <a:rPr lang="zh-CN" altLang="en-US" sz="1050" dirty="0"/>
                        <a:t>权重</a:t>
                      </a:r>
                    </a:p>
                    <a:p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#vrrp </a:t>
                      </a:r>
                      <a:r>
                        <a:rPr lang="zh-CN" altLang="en-US" sz="1050" dirty="0"/>
                        <a:t>实例定义部分</a:t>
                      </a:r>
                    </a:p>
                    <a:p>
                      <a:r>
                        <a:rPr lang="en-US" altLang="zh-CN" sz="1050" dirty="0" err="1"/>
                        <a:t>vrrp_instance</a:t>
                      </a:r>
                      <a:r>
                        <a:rPr lang="en-US" altLang="zh-CN" sz="1050" dirty="0"/>
                        <a:t> VI_1 {</a:t>
                      </a:r>
                    </a:p>
                    <a:p>
                      <a:r>
                        <a:rPr lang="en-US" altLang="zh-CN" sz="1050" dirty="0"/>
                        <a:t>    state BACKUP            # </a:t>
                      </a:r>
                      <a:r>
                        <a:rPr lang="zh-CN" altLang="en-US" sz="1050" dirty="0"/>
                        <a:t>指定</a:t>
                      </a:r>
                      <a:r>
                        <a:rPr lang="en-US" altLang="zh-CN" sz="1050" dirty="0" err="1"/>
                        <a:t>keepalived</a:t>
                      </a:r>
                      <a:r>
                        <a:rPr lang="zh-CN" altLang="en-US" sz="1050" dirty="0"/>
                        <a:t>的角色，</a:t>
                      </a:r>
                      <a:r>
                        <a:rPr lang="en-US" altLang="zh-CN" sz="1050" dirty="0"/>
                        <a:t>MASTER</a:t>
                      </a:r>
                      <a:r>
                        <a:rPr lang="zh-CN" altLang="en-US" sz="1050" dirty="0"/>
                        <a:t>为主，</a:t>
                      </a:r>
                      <a:r>
                        <a:rPr lang="en-US" altLang="zh-CN" sz="1050" dirty="0"/>
                        <a:t>BACKUP</a:t>
                      </a:r>
                      <a:r>
                        <a:rPr lang="zh-CN" altLang="en-US" sz="1050" dirty="0"/>
                        <a:t>为备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interface bond1         # </a:t>
                      </a:r>
                      <a:r>
                        <a:rPr lang="zh-CN" altLang="en-US" sz="1050" dirty="0"/>
                        <a:t>当前进行</a:t>
                      </a:r>
                      <a:r>
                        <a:rPr lang="en-US" altLang="zh-CN" sz="1050" dirty="0" err="1"/>
                        <a:t>vrrp</a:t>
                      </a:r>
                      <a:r>
                        <a:rPr lang="zh-CN" altLang="en-US" sz="1050" dirty="0"/>
                        <a:t>通讯的网络接口卡</a:t>
                      </a:r>
                      <a:r>
                        <a:rPr lang="en-US" altLang="zh-CN" sz="1050" dirty="0"/>
                        <a:t>(</a:t>
                      </a:r>
                      <a:r>
                        <a:rPr lang="zh-CN" altLang="en-US" sz="1050" dirty="0"/>
                        <a:t>当前</a:t>
                      </a:r>
                      <a:r>
                        <a:rPr lang="en-US" altLang="zh-CN" sz="1050" dirty="0"/>
                        <a:t>centos</a:t>
                      </a:r>
                      <a:r>
                        <a:rPr lang="zh-CN" altLang="en-US" sz="1050" dirty="0"/>
                        <a:t>的网卡</a:t>
                      </a:r>
                      <a:r>
                        <a:rPr lang="en-US" altLang="zh-CN" sz="1050" dirty="0"/>
                        <a:t>) </a:t>
                      </a:r>
                      <a:r>
                        <a:rPr lang="zh-CN" altLang="en-US" sz="1050" dirty="0"/>
                        <a:t>用</a:t>
                      </a:r>
                      <a:r>
                        <a:rPr lang="en-US" altLang="zh-CN" sz="1050" dirty="0" err="1"/>
                        <a:t>ifconfig</a:t>
                      </a:r>
                      <a:r>
                        <a:rPr lang="zh-CN" altLang="en-US" sz="1050" dirty="0"/>
                        <a:t>查看你具体的网卡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 err="1"/>
                        <a:t>virtual_router_id</a:t>
                      </a:r>
                      <a:r>
                        <a:rPr lang="en-US" altLang="zh-CN" sz="1050" dirty="0"/>
                        <a:t> 67    # </a:t>
                      </a:r>
                      <a:r>
                        <a:rPr lang="zh-CN" altLang="en-US" sz="1050" dirty="0"/>
                        <a:t>虚拟路由编号，主从要一直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priority 99             # </a:t>
                      </a:r>
                      <a:r>
                        <a:rPr lang="zh-CN" altLang="en-US" sz="1050" dirty="0"/>
                        <a:t>优先级，数值越大，获取处理请求的优先级越高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 err="1"/>
                        <a:t>advert_int</a:t>
                      </a:r>
                      <a:r>
                        <a:rPr lang="en-US" altLang="zh-CN" sz="1050" dirty="0"/>
                        <a:t> 1            # </a:t>
                      </a:r>
                      <a:r>
                        <a:rPr lang="zh-CN" altLang="en-US" sz="1050" dirty="0"/>
                        <a:t>检查间隔，默认为</a:t>
                      </a:r>
                      <a:r>
                        <a:rPr lang="en-US" altLang="zh-CN" sz="1050" dirty="0"/>
                        <a:t>1s(</a:t>
                      </a:r>
                      <a:r>
                        <a:rPr lang="en-US" altLang="zh-CN" sz="1050" dirty="0" err="1"/>
                        <a:t>vrrp</a:t>
                      </a:r>
                      <a:r>
                        <a:rPr lang="zh-CN" altLang="en-US" sz="1050" dirty="0"/>
                        <a:t>组播周期秒数</a:t>
                      </a:r>
                      <a:r>
                        <a:rPr lang="en-US" altLang="zh-CN" sz="1050" dirty="0"/>
                        <a:t>)</a:t>
                      </a:r>
                    </a:p>
                    <a:p>
                      <a:r>
                        <a:rPr lang="en-US" altLang="zh-CN" sz="1050" dirty="0"/>
                        <a:t>    #</a:t>
                      </a:r>
                      <a:r>
                        <a:rPr lang="zh-CN" altLang="en-US" sz="1050" dirty="0"/>
                        <a:t>授权访问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authentication {</a:t>
                      </a:r>
                    </a:p>
                    <a:p>
                      <a:r>
                        <a:rPr lang="en-US" altLang="zh-CN" sz="1050" dirty="0"/>
                        <a:t>        </a:t>
                      </a:r>
                      <a:r>
                        <a:rPr lang="en-US" altLang="zh-CN" sz="1050" dirty="0" err="1"/>
                        <a:t>auth_type</a:t>
                      </a:r>
                      <a:r>
                        <a:rPr lang="en-US" altLang="zh-CN" sz="1050" dirty="0"/>
                        <a:t> PASS #</a:t>
                      </a:r>
                      <a:r>
                        <a:rPr lang="zh-CN" altLang="en-US" sz="1050" dirty="0"/>
                        <a:t>设置验证类型和密码，</a:t>
                      </a:r>
                      <a:r>
                        <a:rPr lang="en-US" altLang="zh-CN" sz="1050" dirty="0"/>
                        <a:t>MASTER</a:t>
                      </a:r>
                      <a:r>
                        <a:rPr lang="zh-CN" altLang="en-US" sz="1050" dirty="0"/>
                        <a:t>和</a:t>
                      </a:r>
                      <a:r>
                        <a:rPr lang="en-US" altLang="zh-CN" sz="1050" dirty="0"/>
                        <a:t>BACKUP</a:t>
                      </a:r>
                      <a:r>
                        <a:rPr lang="zh-CN" altLang="en-US" sz="1050" dirty="0"/>
                        <a:t>必须使用相同的密码才能正常通信</a:t>
                      </a:r>
                    </a:p>
                    <a:p>
                      <a:r>
                        <a:rPr lang="zh-CN" altLang="en-US" sz="1050" dirty="0"/>
                        <a:t>        </a:t>
                      </a:r>
                      <a:r>
                        <a:rPr lang="en-US" altLang="zh-CN" sz="1050" dirty="0" err="1"/>
                        <a:t>auth_pass</a:t>
                      </a:r>
                      <a:r>
                        <a:rPr lang="en-US" altLang="zh-CN" sz="1050" dirty="0"/>
                        <a:t> </a:t>
                      </a:r>
                      <a:r>
                        <a:rPr lang="en-US" altLang="zh-CN" sz="1050" dirty="0" err="1"/>
                        <a:t>cmcc</a:t>
                      </a:r>
                      <a:endParaRPr lang="en-US" altLang="zh-CN" sz="1050" dirty="0"/>
                    </a:p>
                    <a:p>
                      <a:r>
                        <a:rPr lang="en-US" altLang="zh-CN" sz="1050" dirty="0"/>
                        <a:t>    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track_script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</a:t>
                      </a:r>
                      <a:r>
                        <a:rPr lang="en-US" altLang="zh-CN" sz="1050" dirty="0" err="1"/>
                        <a:t>chk_http_port</a:t>
                      </a:r>
                      <a:r>
                        <a:rPr lang="en-US" altLang="zh-CN" sz="1050" dirty="0"/>
                        <a:t>            #</a:t>
                      </a:r>
                      <a:r>
                        <a:rPr lang="zh-CN" altLang="en-US" sz="1050" dirty="0"/>
                        <a:t>（调用检测脚本）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virtual_ipaddress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10.253.60.109 dev bond1            # </a:t>
                      </a:r>
                      <a:r>
                        <a:rPr lang="zh-CN" altLang="en-US" sz="1050" dirty="0"/>
                        <a:t>定义虚拟</a:t>
                      </a:r>
                      <a:r>
                        <a:rPr lang="en-US" altLang="zh-CN" sz="1050" dirty="0" err="1"/>
                        <a:t>ip</a:t>
                      </a:r>
                      <a:r>
                        <a:rPr lang="en-US" altLang="zh-CN" sz="1050" dirty="0"/>
                        <a:t>(VIP)</a:t>
                      </a:r>
                      <a:r>
                        <a:rPr lang="zh-CN" altLang="en-US" sz="1050" dirty="0"/>
                        <a:t>，可多设，每行一个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    </a:t>
                      </a:r>
                      <a:r>
                        <a:rPr lang="en-US" altLang="zh-CN" sz="1050" dirty="0" err="1"/>
                        <a:t>virtual_ipaddress_excluded</a:t>
                      </a:r>
                      <a:r>
                        <a:rPr lang="en-US" altLang="zh-CN" sz="1050" dirty="0"/>
                        <a:t> {</a:t>
                      </a:r>
                    </a:p>
                    <a:p>
                      <a:r>
                        <a:rPr lang="en-US" altLang="zh-CN" sz="1050" dirty="0"/>
                        <a:t>        2409:8010:58c0:1000::1c dev bond1            # </a:t>
                      </a:r>
                      <a:r>
                        <a:rPr lang="zh-CN" altLang="en-US" sz="1050" dirty="0"/>
                        <a:t>定义虚拟</a:t>
                      </a:r>
                      <a:r>
                        <a:rPr lang="en-US" altLang="zh-CN" sz="1050" dirty="0"/>
                        <a:t>ipv6(VIP)</a:t>
                      </a:r>
                      <a:r>
                        <a:rPr lang="zh-CN" altLang="en-US" sz="1050" dirty="0"/>
                        <a:t>，可多设，每行一个</a:t>
                      </a:r>
                    </a:p>
                    <a:p>
                      <a:r>
                        <a:rPr lang="zh-CN" altLang="en-US" sz="1050" dirty="0"/>
                        <a:t>    </a:t>
                      </a:r>
                      <a:r>
                        <a:rPr lang="en-US" altLang="zh-CN" sz="1050" dirty="0"/>
                        <a:t>}</a:t>
                      </a:r>
                    </a:p>
                    <a:p>
                      <a:r>
                        <a:rPr lang="en-US" altLang="zh-CN" sz="1050" dirty="0"/>
                        <a:t>}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8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6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28C6-098A-43C1-8AB5-9597036E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r>
              <a:rPr lang="zh-CN" altLang="en-US" dirty="0"/>
              <a:t> </a:t>
            </a:r>
            <a:r>
              <a:rPr lang="en-US" altLang="zh-CN" dirty="0"/>
              <a:t>IPv6</a:t>
            </a:r>
            <a:r>
              <a:rPr lang="zh-CN" altLang="en-US" dirty="0"/>
              <a:t>转</a:t>
            </a:r>
            <a:r>
              <a:rPr lang="en-US" altLang="zh-CN" dirty="0"/>
              <a:t>IPv4 – </a:t>
            </a:r>
            <a:r>
              <a:rPr lang="zh-CN" altLang="en-US" dirty="0"/>
              <a:t>示例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CBDCF76-2AF7-46E7-BDAF-7BE0E8C6C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90228"/>
              </p:ext>
            </p:extLst>
          </p:nvPr>
        </p:nvGraphicFramePr>
        <p:xfrm>
          <a:off x="838200" y="1561329"/>
          <a:ext cx="8128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325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upstream </a:t>
                      </a:r>
                      <a:r>
                        <a:rPr lang="en-US" altLang="zh-CN" dirty="0" err="1"/>
                        <a:t>hdp</a:t>
                      </a:r>
                      <a:r>
                        <a:rPr lang="en-US" altLang="zh-CN" dirty="0"/>
                        <a:t> {</a:t>
                      </a:r>
                    </a:p>
                    <a:p>
                      <a:r>
                        <a:rPr lang="en-US" altLang="zh-CN" dirty="0"/>
                        <a:t>    # </a:t>
                      </a:r>
                      <a:r>
                        <a:rPr lang="zh-CN" altLang="en-US" dirty="0"/>
                        <a:t>转本机</a:t>
                      </a:r>
                      <a:r>
                        <a:rPr lang="en-US" altLang="zh-CN" dirty="0"/>
                        <a:t>ipv4</a:t>
                      </a:r>
                      <a:r>
                        <a:rPr lang="zh-CN" altLang="en-US" dirty="0"/>
                        <a:t>地址或者直接添加多个集群</a:t>
                      </a:r>
                      <a:r>
                        <a:rPr lang="en-US" altLang="zh-CN" dirty="0"/>
                        <a:t>ipv4</a:t>
                      </a:r>
                    </a:p>
                    <a:p>
                      <a:r>
                        <a:rPr lang="en-US" altLang="zh-CN" dirty="0"/>
                        <a:t>    server 127.0.0.1:15020;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server {</a:t>
                      </a:r>
                    </a:p>
                    <a:p>
                      <a:r>
                        <a:rPr lang="en-US" altLang="zh-CN" dirty="0"/>
                        <a:t>   listen [::]:15020;</a:t>
                      </a:r>
                    </a:p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server_name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uat.cqp.hq.cmcc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access_log</a:t>
                      </a:r>
                      <a:r>
                        <a:rPr lang="en-US" altLang="zh-CN" dirty="0"/>
                        <a:t> /var/log/nginx/hdp_access.log;</a:t>
                      </a:r>
                    </a:p>
                    <a:p>
                      <a:r>
                        <a:rPr lang="en-US" altLang="zh-CN" dirty="0"/>
                        <a:t>   </a:t>
                      </a:r>
                      <a:r>
                        <a:rPr lang="en-US" altLang="zh-CN" dirty="0" err="1"/>
                        <a:t>error_log</a:t>
                      </a:r>
                      <a:r>
                        <a:rPr lang="en-US" altLang="zh-CN" dirty="0"/>
                        <a:t> /var/log/nginx/hdp_error.log;</a:t>
                      </a:r>
                    </a:p>
                    <a:p>
                      <a:r>
                        <a:rPr lang="en-US" altLang="zh-CN" dirty="0"/>
                        <a:t>   location / {</a:t>
                      </a:r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proxy_set_header</a:t>
                      </a:r>
                      <a:r>
                        <a:rPr lang="en-US" altLang="zh-CN" dirty="0"/>
                        <a:t> Host $host:$</a:t>
                      </a:r>
                      <a:r>
                        <a:rPr lang="en-US" altLang="zh-CN" dirty="0" err="1"/>
                        <a:t>server_port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proxy_set_header</a:t>
                      </a:r>
                      <a:r>
                        <a:rPr lang="en-US" altLang="zh-CN" dirty="0"/>
                        <a:t> X-Real-IP $</a:t>
                      </a:r>
                      <a:r>
                        <a:rPr lang="en-US" altLang="zh-CN" dirty="0" err="1"/>
                        <a:t>remote_addr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proxy_set_header</a:t>
                      </a:r>
                      <a:r>
                        <a:rPr lang="en-US" altLang="zh-CN" dirty="0"/>
                        <a:t> REMOTE-HOST $</a:t>
                      </a:r>
                      <a:r>
                        <a:rPr lang="en-US" altLang="zh-CN" dirty="0" err="1"/>
                        <a:t>remote_addr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proxy_set_header</a:t>
                      </a:r>
                      <a:r>
                        <a:rPr lang="en-US" altLang="zh-CN" dirty="0"/>
                        <a:t> X-Forwarded-For $</a:t>
                      </a:r>
                      <a:r>
                        <a:rPr lang="en-US" altLang="zh-CN" dirty="0" err="1"/>
                        <a:t>proxy_add_x_forwarded_for</a:t>
                      </a:r>
                      <a:r>
                        <a:rPr lang="en-US" altLang="zh-CN" dirty="0"/>
                        <a:t>;</a:t>
                      </a:r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en-US" altLang="zh-CN" dirty="0" err="1"/>
                        <a:t>proxy_pass</a:t>
                      </a:r>
                      <a:r>
                        <a:rPr lang="en-US" altLang="zh-CN" dirty="0"/>
                        <a:t> http://hdp;</a:t>
                      </a:r>
                    </a:p>
                    <a:p>
                      <a:r>
                        <a:rPr lang="en-US" altLang="zh-CN" dirty="0"/>
                        <a:t>   }</a:t>
                      </a:r>
                    </a:p>
                    <a:p>
                      <a:r>
                        <a:rPr lang="en-US" altLang="zh-C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3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1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1267</Words>
  <Application>Microsoft Office PowerPoint</Application>
  <PresentationFormat>宽屏</PresentationFormat>
  <Paragraphs>143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需求</vt:lpstr>
      <vt:lpstr>PowerPoint 演示文稿</vt:lpstr>
      <vt:lpstr>步骤</vt:lpstr>
      <vt:lpstr>申请IPv6地址  IPv4地址段:10.253.60.0/25  IPv6地址段:2409:8010:58C0:1000:0000:0000:0000:0000/112</vt:lpstr>
      <vt:lpstr>绑定IPv6地址</vt:lpstr>
      <vt:lpstr>Keepalived高可用 - 主节点</vt:lpstr>
      <vt:lpstr>Keepalived高可用 - 备用节点</vt:lpstr>
      <vt:lpstr>Nginx IPv6转IPv4 – 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春成</dc:creator>
  <cp:lastModifiedBy>王 春成</cp:lastModifiedBy>
  <cp:revision>53</cp:revision>
  <dcterms:created xsi:type="dcterms:W3CDTF">2022-03-28T08:03:33Z</dcterms:created>
  <dcterms:modified xsi:type="dcterms:W3CDTF">2022-05-14T06:09:26Z</dcterms:modified>
</cp:coreProperties>
</file>