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34A4CD1-CC0C-4765-BAF4-DE15AB4B020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13DC6-DB84-499D-BCE9-5846681FFFA4}" v="33" dt="2022-11-07T03:54:36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Yash" userId="a0ef9d16-2d9a-49ff-ace5-aae023ea0df9" providerId="ADAL" clId="{E0013DC6-DB84-499D-BCE9-5846681FFFA4}"/>
    <pc:docChg chg="custSel addSld modSld addSection">
      <pc:chgData name="Patel, Yash" userId="a0ef9d16-2d9a-49ff-ace5-aae023ea0df9" providerId="ADAL" clId="{E0013DC6-DB84-499D-BCE9-5846681FFFA4}" dt="2022-11-07T04:28:41.200" v="1441" actId="20577"/>
      <pc:docMkLst>
        <pc:docMk/>
      </pc:docMkLst>
      <pc:sldChg chg="addSp delSp modSp new mod">
        <pc:chgData name="Patel, Yash" userId="a0ef9d16-2d9a-49ff-ace5-aae023ea0df9" providerId="ADAL" clId="{E0013DC6-DB84-499D-BCE9-5846681FFFA4}" dt="2022-11-07T04:28:41.200" v="1441" actId="20577"/>
        <pc:sldMkLst>
          <pc:docMk/>
          <pc:sldMk cId="2323045760" sldId="256"/>
        </pc:sldMkLst>
        <pc:spChg chg="add mod">
          <ac:chgData name="Patel, Yash" userId="a0ef9d16-2d9a-49ff-ace5-aae023ea0df9" providerId="ADAL" clId="{E0013DC6-DB84-499D-BCE9-5846681FFFA4}" dt="2022-11-07T03:34:28.638" v="696" actId="14100"/>
          <ac:spMkLst>
            <pc:docMk/>
            <pc:sldMk cId="2323045760" sldId="256"/>
            <ac:spMk id="2" creationId="{99C75A9D-3193-3AA0-B472-A7571084B71C}"/>
          </ac:spMkLst>
        </pc:spChg>
        <pc:spChg chg="add mod">
          <ac:chgData name="Patel, Yash" userId="a0ef9d16-2d9a-49ff-ace5-aae023ea0df9" providerId="ADAL" clId="{E0013DC6-DB84-499D-BCE9-5846681FFFA4}" dt="2022-11-07T03:34:32.112" v="697" actId="1076"/>
          <ac:spMkLst>
            <pc:docMk/>
            <pc:sldMk cId="2323045760" sldId="256"/>
            <ac:spMk id="3" creationId="{6AB606B5-B67D-90D4-2D2C-21B163A6017C}"/>
          </ac:spMkLst>
        </pc:spChg>
        <pc:spChg chg="add del mod">
          <ac:chgData name="Patel, Yash" userId="a0ef9d16-2d9a-49ff-ace5-aae023ea0df9" providerId="ADAL" clId="{E0013DC6-DB84-499D-BCE9-5846681FFFA4}" dt="2022-11-07T03:11:04.797" v="14" actId="478"/>
          <ac:spMkLst>
            <pc:docMk/>
            <pc:sldMk cId="2323045760" sldId="256"/>
            <ac:spMk id="4" creationId="{EEF0C3A8-3C6D-13E8-D586-F36FCA3EAA72}"/>
          </ac:spMkLst>
        </pc:spChg>
        <pc:spChg chg="add mod">
          <ac:chgData name="Patel, Yash" userId="a0ef9d16-2d9a-49ff-ace5-aae023ea0df9" providerId="ADAL" clId="{E0013DC6-DB84-499D-BCE9-5846681FFFA4}" dt="2022-11-07T03:34:35.908" v="698" actId="1076"/>
          <ac:spMkLst>
            <pc:docMk/>
            <pc:sldMk cId="2323045760" sldId="256"/>
            <ac:spMk id="5" creationId="{C08A9044-7F25-5739-1D28-28EAA904FDA6}"/>
          </ac:spMkLst>
        </pc:spChg>
        <pc:spChg chg="add mod">
          <ac:chgData name="Patel, Yash" userId="a0ef9d16-2d9a-49ff-ace5-aae023ea0df9" providerId="ADAL" clId="{E0013DC6-DB84-499D-BCE9-5846681FFFA4}" dt="2022-11-07T03:34:51.132" v="700" actId="1076"/>
          <ac:spMkLst>
            <pc:docMk/>
            <pc:sldMk cId="2323045760" sldId="256"/>
            <ac:spMk id="20" creationId="{85064497-86DA-625F-C238-219530DB7FEC}"/>
          </ac:spMkLst>
        </pc:spChg>
        <pc:spChg chg="add mod">
          <ac:chgData name="Patel, Yash" userId="a0ef9d16-2d9a-49ff-ace5-aae023ea0df9" providerId="ADAL" clId="{E0013DC6-DB84-499D-BCE9-5846681FFFA4}" dt="2022-11-07T03:44:52.051" v="788" actId="20577"/>
          <ac:spMkLst>
            <pc:docMk/>
            <pc:sldMk cId="2323045760" sldId="256"/>
            <ac:spMk id="21" creationId="{59638C3F-EFF5-C7A7-70B3-9CE10655A650}"/>
          </ac:spMkLst>
        </pc:spChg>
        <pc:spChg chg="add mod">
          <ac:chgData name="Patel, Yash" userId="a0ef9d16-2d9a-49ff-ace5-aae023ea0df9" providerId="ADAL" clId="{E0013DC6-DB84-499D-BCE9-5846681FFFA4}" dt="2022-11-07T04:24:48.797" v="1249" actId="20577"/>
          <ac:spMkLst>
            <pc:docMk/>
            <pc:sldMk cId="2323045760" sldId="256"/>
            <ac:spMk id="23" creationId="{3A2A16E3-BCAF-5A4A-CFF9-C8D1365CDDE1}"/>
          </ac:spMkLst>
        </pc:spChg>
        <pc:spChg chg="add mod">
          <ac:chgData name="Patel, Yash" userId="a0ef9d16-2d9a-49ff-ace5-aae023ea0df9" providerId="ADAL" clId="{E0013DC6-DB84-499D-BCE9-5846681FFFA4}" dt="2022-11-07T04:27:58.080" v="1336" actId="20577"/>
          <ac:spMkLst>
            <pc:docMk/>
            <pc:sldMk cId="2323045760" sldId="256"/>
            <ac:spMk id="24" creationId="{7328B68E-03D0-3950-B449-3D4E72916CBC}"/>
          </ac:spMkLst>
        </pc:spChg>
        <pc:spChg chg="add mod">
          <ac:chgData name="Patel, Yash" userId="a0ef9d16-2d9a-49ff-ace5-aae023ea0df9" providerId="ADAL" clId="{E0013DC6-DB84-499D-BCE9-5846681FFFA4}" dt="2022-11-07T04:25:21.163" v="1279" actId="20577"/>
          <ac:spMkLst>
            <pc:docMk/>
            <pc:sldMk cId="2323045760" sldId="256"/>
            <ac:spMk id="25" creationId="{46849A58-15F1-E794-1BDC-3737D0AA82A4}"/>
          </ac:spMkLst>
        </pc:spChg>
        <pc:spChg chg="add mod">
          <ac:chgData name="Patel, Yash" userId="a0ef9d16-2d9a-49ff-ace5-aae023ea0df9" providerId="ADAL" clId="{E0013DC6-DB84-499D-BCE9-5846681FFFA4}" dt="2022-11-07T04:28:41.200" v="1441" actId="20577"/>
          <ac:spMkLst>
            <pc:docMk/>
            <pc:sldMk cId="2323045760" sldId="256"/>
            <ac:spMk id="26" creationId="{81EC8BFB-C92A-E92A-1650-4988B71C92F2}"/>
          </ac:spMkLst>
        </pc:spChg>
        <pc:spChg chg="add mod">
          <ac:chgData name="Patel, Yash" userId="a0ef9d16-2d9a-49ff-ace5-aae023ea0df9" providerId="ADAL" clId="{E0013DC6-DB84-499D-BCE9-5846681FFFA4}" dt="2022-11-07T03:54:14.163" v="1113" actId="1076"/>
          <ac:spMkLst>
            <pc:docMk/>
            <pc:sldMk cId="2323045760" sldId="256"/>
            <ac:spMk id="27" creationId="{D07D0DE4-ECBA-F52A-09EB-A9E202D7E04E}"/>
          </ac:spMkLst>
        </pc:spChg>
        <pc:spChg chg="add mod">
          <ac:chgData name="Patel, Yash" userId="a0ef9d16-2d9a-49ff-ace5-aae023ea0df9" providerId="ADAL" clId="{E0013DC6-DB84-499D-BCE9-5846681FFFA4}" dt="2022-11-07T03:54:56.611" v="1149" actId="20577"/>
          <ac:spMkLst>
            <pc:docMk/>
            <pc:sldMk cId="2323045760" sldId="256"/>
            <ac:spMk id="46" creationId="{B40A1333-29C0-C16F-1D7F-0BD560342F2C}"/>
          </ac:spMkLst>
        </pc:spChg>
        <pc:spChg chg="add mod">
          <ac:chgData name="Patel, Yash" userId="a0ef9d16-2d9a-49ff-ace5-aae023ea0df9" providerId="ADAL" clId="{E0013DC6-DB84-499D-BCE9-5846681FFFA4}" dt="2022-11-07T03:54:52.820" v="1139" actId="20577"/>
          <ac:spMkLst>
            <pc:docMk/>
            <pc:sldMk cId="2323045760" sldId="256"/>
            <ac:spMk id="52" creationId="{1B25DA92-0D1D-D3C0-5671-260A4FE87BCC}"/>
          </ac:spMkLst>
        </pc:spChg>
        <pc:spChg chg="add del">
          <ac:chgData name="Patel, Yash" userId="a0ef9d16-2d9a-49ff-ace5-aae023ea0df9" providerId="ADAL" clId="{E0013DC6-DB84-499D-BCE9-5846681FFFA4}" dt="2022-11-07T03:25:18.332" v="492" actId="478"/>
          <ac:spMkLst>
            <pc:docMk/>
            <pc:sldMk cId="2323045760" sldId="256"/>
            <ac:spMk id="62" creationId="{F5E49B19-E188-DA21-753E-080FAA68BFCD}"/>
          </ac:spMkLst>
        </pc:spChg>
        <pc:spChg chg="add mod">
          <ac:chgData name="Patel, Yash" userId="a0ef9d16-2d9a-49ff-ace5-aae023ea0df9" providerId="ADAL" clId="{E0013DC6-DB84-499D-BCE9-5846681FFFA4}" dt="2022-11-07T03:35:17.922" v="706" actId="14100"/>
          <ac:spMkLst>
            <pc:docMk/>
            <pc:sldMk cId="2323045760" sldId="256"/>
            <ac:spMk id="63" creationId="{4C7E41E3-87B7-57F9-3931-D43CEF0E1C46}"/>
          </ac:spMkLst>
        </pc:spChg>
        <pc:spChg chg="add mod">
          <ac:chgData name="Patel, Yash" userId="a0ef9d16-2d9a-49ff-ace5-aae023ea0df9" providerId="ADAL" clId="{E0013DC6-DB84-499D-BCE9-5846681FFFA4}" dt="2022-11-07T03:49:31.570" v="1041" actId="1076"/>
          <ac:spMkLst>
            <pc:docMk/>
            <pc:sldMk cId="2323045760" sldId="256"/>
            <ac:spMk id="90" creationId="{51F65392-8273-08FA-651A-08C3148B7082}"/>
          </ac:spMkLst>
        </pc:spChg>
        <pc:spChg chg="add mod">
          <ac:chgData name="Patel, Yash" userId="a0ef9d16-2d9a-49ff-ace5-aae023ea0df9" providerId="ADAL" clId="{E0013DC6-DB84-499D-BCE9-5846681FFFA4}" dt="2022-11-07T03:36:56.292" v="775" actId="1076"/>
          <ac:spMkLst>
            <pc:docMk/>
            <pc:sldMk cId="2323045760" sldId="256"/>
            <ac:spMk id="91" creationId="{5137FABF-0ED7-BA92-ED6F-91D9944A50A9}"/>
          </ac:spMkLst>
        </pc:spChg>
        <pc:spChg chg="add del mod">
          <ac:chgData name="Patel, Yash" userId="a0ef9d16-2d9a-49ff-ace5-aae023ea0df9" providerId="ADAL" clId="{E0013DC6-DB84-499D-BCE9-5846681FFFA4}" dt="2022-11-07T03:35:29.104" v="708" actId="478"/>
          <ac:spMkLst>
            <pc:docMk/>
            <pc:sldMk cId="2323045760" sldId="256"/>
            <ac:spMk id="92" creationId="{62DF02F4-02A2-B4F3-3C25-A08F52A5E752}"/>
          </ac:spMkLst>
        </pc:spChg>
        <pc:spChg chg="add mod">
          <ac:chgData name="Patel, Yash" userId="a0ef9d16-2d9a-49ff-ace5-aae023ea0df9" providerId="ADAL" clId="{E0013DC6-DB84-499D-BCE9-5846681FFFA4}" dt="2022-11-07T03:37:01.244" v="776" actId="1076"/>
          <ac:spMkLst>
            <pc:docMk/>
            <pc:sldMk cId="2323045760" sldId="256"/>
            <ac:spMk id="93" creationId="{1142B399-1F84-0A4A-DF5C-3B591C6DFE08}"/>
          </ac:spMkLst>
        </pc:spChg>
        <pc:spChg chg="add mod">
          <ac:chgData name="Patel, Yash" userId="a0ef9d16-2d9a-49ff-ace5-aae023ea0df9" providerId="ADAL" clId="{E0013DC6-DB84-499D-BCE9-5846681FFFA4}" dt="2022-11-07T03:55:08.746" v="1150" actId="1076"/>
          <ac:spMkLst>
            <pc:docMk/>
            <pc:sldMk cId="2323045760" sldId="256"/>
            <ac:spMk id="94" creationId="{F1237795-509B-632F-F29C-F312ABD37DB7}"/>
          </ac:spMkLst>
        </pc:spChg>
        <pc:spChg chg="add mod">
          <ac:chgData name="Patel, Yash" userId="a0ef9d16-2d9a-49ff-ace5-aae023ea0df9" providerId="ADAL" clId="{E0013DC6-DB84-499D-BCE9-5846681FFFA4}" dt="2022-11-07T03:55:13.148" v="1151" actId="1076"/>
          <ac:spMkLst>
            <pc:docMk/>
            <pc:sldMk cId="2323045760" sldId="256"/>
            <ac:spMk id="95" creationId="{0AA05CF1-7871-205C-B70D-7FCCFB06312A}"/>
          </ac:spMkLst>
        </pc:spChg>
        <pc:spChg chg="add mod">
          <ac:chgData name="Patel, Yash" userId="a0ef9d16-2d9a-49ff-ace5-aae023ea0df9" providerId="ADAL" clId="{E0013DC6-DB84-499D-BCE9-5846681FFFA4}" dt="2022-11-07T03:47:55.542" v="1019" actId="14100"/>
          <ac:spMkLst>
            <pc:docMk/>
            <pc:sldMk cId="2323045760" sldId="256"/>
            <ac:spMk id="110" creationId="{34FD36A1-A5DE-66FE-85C4-864721BC9FA8}"/>
          </ac:spMkLst>
        </pc:spChg>
        <pc:spChg chg="add mod">
          <ac:chgData name="Patel, Yash" userId="a0ef9d16-2d9a-49ff-ace5-aae023ea0df9" providerId="ADAL" clId="{E0013DC6-DB84-499D-BCE9-5846681FFFA4}" dt="2022-11-07T03:36:42.343" v="757" actId="20577"/>
          <ac:spMkLst>
            <pc:docMk/>
            <pc:sldMk cId="2323045760" sldId="256"/>
            <ac:spMk id="111" creationId="{60D54E43-1724-BCCB-2EB5-7822B0022C61}"/>
          </ac:spMkLst>
        </pc:spChg>
        <pc:spChg chg="add mod">
          <ac:chgData name="Patel, Yash" userId="a0ef9d16-2d9a-49ff-ace5-aae023ea0df9" providerId="ADAL" clId="{E0013DC6-DB84-499D-BCE9-5846681FFFA4}" dt="2022-11-07T03:46:36.665" v="958" actId="20577"/>
          <ac:spMkLst>
            <pc:docMk/>
            <pc:sldMk cId="2323045760" sldId="256"/>
            <ac:spMk id="112" creationId="{712D4B8D-3733-F216-2180-69672DAE88BC}"/>
          </ac:spMkLst>
        </pc:spChg>
        <pc:spChg chg="add mod">
          <ac:chgData name="Patel, Yash" userId="a0ef9d16-2d9a-49ff-ace5-aae023ea0df9" providerId="ADAL" clId="{E0013DC6-DB84-499D-BCE9-5846681FFFA4}" dt="2022-11-07T03:36:51.275" v="774" actId="20577"/>
          <ac:spMkLst>
            <pc:docMk/>
            <pc:sldMk cId="2323045760" sldId="256"/>
            <ac:spMk id="113" creationId="{C5EBD679-C8CC-AAF2-0DE7-5EF991FD159F}"/>
          </ac:spMkLst>
        </pc:spChg>
        <pc:cxnChg chg="add mod">
          <ac:chgData name="Patel, Yash" userId="a0ef9d16-2d9a-49ff-ace5-aae023ea0df9" providerId="ADAL" clId="{E0013DC6-DB84-499D-BCE9-5846681FFFA4}" dt="2022-11-07T03:48:07.419" v="1022" actId="14100"/>
          <ac:cxnSpMkLst>
            <pc:docMk/>
            <pc:sldMk cId="2323045760" sldId="256"/>
            <ac:cxnSpMk id="4" creationId="{806C81B8-625E-BF30-6352-E1210BD12560}"/>
          </ac:cxnSpMkLst>
        </pc:cxnChg>
        <pc:cxnChg chg="add del">
          <ac:chgData name="Patel, Yash" userId="a0ef9d16-2d9a-49ff-ace5-aae023ea0df9" providerId="ADAL" clId="{E0013DC6-DB84-499D-BCE9-5846681FFFA4}" dt="2022-11-07T03:13:41.553" v="82" actId="478"/>
          <ac:cxnSpMkLst>
            <pc:docMk/>
            <pc:sldMk cId="2323045760" sldId="256"/>
            <ac:cxnSpMk id="7" creationId="{F35E2242-2FA2-54B7-395B-2775FC1BD9C9}"/>
          </ac:cxnSpMkLst>
        </pc:cxnChg>
        <pc:cxnChg chg="add mod">
          <ac:chgData name="Patel, Yash" userId="a0ef9d16-2d9a-49ff-ace5-aae023ea0df9" providerId="ADAL" clId="{E0013DC6-DB84-499D-BCE9-5846681FFFA4}" dt="2022-11-07T03:48:13.241" v="1025" actId="14100"/>
          <ac:cxnSpMkLst>
            <pc:docMk/>
            <pc:sldMk cId="2323045760" sldId="256"/>
            <ac:cxnSpMk id="8" creationId="{F557B499-222E-8E1D-B0A3-1D37A1A69AC4}"/>
          </ac:cxnSpMkLst>
        </pc:cxnChg>
        <pc:cxnChg chg="add mod">
          <ac:chgData name="Patel, Yash" userId="a0ef9d16-2d9a-49ff-ace5-aae023ea0df9" providerId="ADAL" clId="{E0013DC6-DB84-499D-BCE9-5846681FFFA4}" dt="2022-11-07T03:34:32.112" v="697" actId="1076"/>
          <ac:cxnSpMkLst>
            <pc:docMk/>
            <pc:sldMk cId="2323045760" sldId="256"/>
            <ac:cxnSpMk id="9" creationId="{14A91806-75DA-13C3-6E4F-E93609EFCE83}"/>
          </ac:cxnSpMkLst>
        </pc:cxnChg>
        <pc:cxnChg chg="add del mod">
          <ac:chgData name="Patel, Yash" userId="a0ef9d16-2d9a-49ff-ace5-aae023ea0df9" providerId="ADAL" clId="{E0013DC6-DB84-499D-BCE9-5846681FFFA4}" dt="2022-11-07T03:14:03.906" v="85" actId="478"/>
          <ac:cxnSpMkLst>
            <pc:docMk/>
            <pc:sldMk cId="2323045760" sldId="256"/>
            <ac:cxnSpMk id="11" creationId="{3EE46617-E37A-049C-B8AE-804E15A06C3A}"/>
          </ac:cxnSpMkLst>
        </pc:cxnChg>
        <pc:cxnChg chg="add mod">
          <ac:chgData name="Patel, Yash" userId="a0ef9d16-2d9a-49ff-ace5-aae023ea0df9" providerId="ADAL" clId="{E0013DC6-DB84-499D-BCE9-5846681FFFA4}" dt="2022-11-07T03:48:17.805" v="1028" actId="14100"/>
          <ac:cxnSpMkLst>
            <pc:docMk/>
            <pc:sldMk cId="2323045760" sldId="256"/>
            <ac:cxnSpMk id="12" creationId="{5A734F39-58DD-4685-2DCE-8EB8B2CAF5BA}"/>
          </ac:cxnSpMkLst>
        </pc:cxnChg>
        <pc:cxnChg chg="add mod">
          <ac:chgData name="Patel, Yash" userId="a0ef9d16-2d9a-49ff-ace5-aae023ea0df9" providerId="ADAL" clId="{E0013DC6-DB84-499D-BCE9-5846681FFFA4}" dt="2022-11-07T03:34:35.908" v="698" actId="1076"/>
          <ac:cxnSpMkLst>
            <pc:docMk/>
            <pc:sldMk cId="2323045760" sldId="256"/>
            <ac:cxnSpMk id="14" creationId="{575A81F9-3770-8820-8FC1-64542EF7410B}"/>
          </ac:cxnSpMkLst>
        </pc:cxnChg>
        <pc:cxnChg chg="add mod">
          <ac:chgData name="Patel, Yash" userId="a0ef9d16-2d9a-49ff-ace5-aae023ea0df9" providerId="ADAL" clId="{E0013DC6-DB84-499D-BCE9-5846681FFFA4}" dt="2022-11-07T03:48:23.002" v="1031" actId="14100"/>
          <ac:cxnSpMkLst>
            <pc:docMk/>
            <pc:sldMk cId="2323045760" sldId="256"/>
            <ac:cxnSpMk id="16" creationId="{728AC2F9-0AD5-5D30-E238-8807A519EAFE}"/>
          </ac:cxnSpMkLst>
        </pc:cxnChg>
        <pc:cxnChg chg="add mod">
          <ac:chgData name="Patel, Yash" userId="a0ef9d16-2d9a-49ff-ace5-aae023ea0df9" providerId="ADAL" clId="{E0013DC6-DB84-499D-BCE9-5846681FFFA4}" dt="2022-11-07T03:34:51.132" v="700" actId="1076"/>
          <ac:cxnSpMkLst>
            <pc:docMk/>
            <pc:sldMk cId="2323045760" sldId="256"/>
            <ac:cxnSpMk id="18" creationId="{BE89E05D-CFCB-3834-91F0-674090392567}"/>
          </ac:cxnSpMkLst>
        </pc:cxnChg>
        <pc:cxnChg chg="add mod">
          <ac:chgData name="Patel, Yash" userId="a0ef9d16-2d9a-49ff-ace5-aae023ea0df9" providerId="ADAL" clId="{E0013DC6-DB84-499D-BCE9-5846681FFFA4}" dt="2022-11-07T03:34:56.902" v="701" actId="1076"/>
          <ac:cxnSpMkLst>
            <pc:docMk/>
            <pc:sldMk cId="2323045760" sldId="256"/>
            <ac:cxnSpMk id="19" creationId="{E4C6FA69-2C59-A13B-16C6-F93736FD841E}"/>
          </ac:cxnSpMkLst>
        </pc:cxnChg>
        <pc:cxnChg chg="add mod">
          <ac:chgData name="Patel, Yash" userId="a0ef9d16-2d9a-49ff-ace5-aae023ea0df9" providerId="ADAL" clId="{E0013DC6-DB84-499D-BCE9-5846681FFFA4}" dt="2022-11-07T04:24:45.623" v="1235" actId="20577"/>
          <ac:cxnSpMkLst>
            <pc:docMk/>
            <pc:sldMk cId="2323045760" sldId="256"/>
            <ac:cxnSpMk id="28" creationId="{9E626B38-4824-84B7-FF38-1DDB060C3F08}"/>
          </ac:cxnSpMkLst>
        </pc:cxnChg>
        <pc:cxnChg chg="add mod">
          <ac:chgData name="Patel, Yash" userId="a0ef9d16-2d9a-49ff-ace5-aae023ea0df9" providerId="ADAL" clId="{E0013DC6-DB84-499D-BCE9-5846681FFFA4}" dt="2022-11-07T04:25:13.756" v="1272" actId="20577"/>
          <ac:cxnSpMkLst>
            <pc:docMk/>
            <pc:sldMk cId="2323045760" sldId="256"/>
            <ac:cxnSpMk id="31" creationId="{E9A692F8-4DE3-18BE-7B6A-1D357D7B280E}"/>
          </ac:cxnSpMkLst>
        </pc:cxnChg>
        <pc:cxnChg chg="add mod">
          <ac:chgData name="Patel, Yash" userId="a0ef9d16-2d9a-49ff-ace5-aae023ea0df9" providerId="ADAL" clId="{E0013DC6-DB84-499D-BCE9-5846681FFFA4}" dt="2022-11-07T04:24:45.623" v="1235" actId="20577"/>
          <ac:cxnSpMkLst>
            <pc:docMk/>
            <pc:sldMk cId="2323045760" sldId="256"/>
            <ac:cxnSpMk id="34" creationId="{D9334DEC-5B3F-2612-CE44-E7E638E4A811}"/>
          </ac:cxnSpMkLst>
        </pc:cxnChg>
        <pc:cxnChg chg="add mod">
          <ac:chgData name="Patel, Yash" userId="a0ef9d16-2d9a-49ff-ace5-aae023ea0df9" providerId="ADAL" clId="{E0013DC6-DB84-499D-BCE9-5846681FFFA4}" dt="2022-11-07T04:28:30.447" v="1405" actId="20577"/>
          <ac:cxnSpMkLst>
            <pc:docMk/>
            <pc:sldMk cId="2323045760" sldId="256"/>
            <ac:cxnSpMk id="37" creationId="{37309B35-C74B-A527-A613-53441E9084CF}"/>
          </ac:cxnSpMkLst>
        </pc:cxnChg>
        <pc:cxnChg chg="add mod">
          <ac:chgData name="Patel, Yash" userId="a0ef9d16-2d9a-49ff-ace5-aae023ea0df9" providerId="ADAL" clId="{E0013DC6-DB84-499D-BCE9-5846681FFFA4}" dt="2022-11-07T03:54:14.163" v="1113" actId="1076"/>
          <ac:cxnSpMkLst>
            <pc:docMk/>
            <pc:sldMk cId="2323045760" sldId="256"/>
            <ac:cxnSpMk id="40" creationId="{039EB81B-961B-E07E-066C-CF24F2279F08}"/>
          </ac:cxnSpMkLst>
        </pc:cxnChg>
        <pc:cxnChg chg="add mod">
          <ac:chgData name="Patel, Yash" userId="a0ef9d16-2d9a-49ff-ace5-aae023ea0df9" providerId="ADAL" clId="{E0013DC6-DB84-499D-BCE9-5846681FFFA4}" dt="2022-11-07T04:28:30.447" v="1405" actId="20577"/>
          <ac:cxnSpMkLst>
            <pc:docMk/>
            <pc:sldMk cId="2323045760" sldId="256"/>
            <ac:cxnSpMk id="43" creationId="{5CA5049B-215F-0DBC-7BF6-D7AF66C41223}"/>
          </ac:cxnSpMkLst>
        </pc:cxnChg>
        <pc:cxnChg chg="add mod">
          <ac:chgData name="Patel, Yash" userId="a0ef9d16-2d9a-49ff-ace5-aae023ea0df9" providerId="ADAL" clId="{E0013DC6-DB84-499D-BCE9-5846681FFFA4}" dt="2022-11-07T03:54:34.653" v="1116" actId="14100"/>
          <ac:cxnSpMkLst>
            <pc:docMk/>
            <pc:sldMk cId="2323045760" sldId="256"/>
            <ac:cxnSpMk id="49" creationId="{6D86977A-73C5-5655-4CC7-3AB8D3201FDD}"/>
          </ac:cxnSpMkLst>
        </pc:cxnChg>
        <pc:cxnChg chg="add mod">
          <ac:chgData name="Patel, Yash" userId="a0ef9d16-2d9a-49ff-ace5-aae023ea0df9" providerId="ADAL" clId="{E0013DC6-DB84-499D-BCE9-5846681FFFA4}" dt="2022-11-07T03:54:40.614" v="1119" actId="14100"/>
          <ac:cxnSpMkLst>
            <pc:docMk/>
            <pc:sldMk cId="2323045760" sldId="256"/>
            <ac:cxnSpMk id="67" creationId="{1874F79F-346E-1214-CFEB-C96D566B476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534B-82BD-226F-E452-F811D15F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E184-D0AC-21DF-A142-0F052E1B9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7A6E-F4B3-BB40-BFE6-ED067BED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60DEC-4356-2AA6-80BB-7AF65871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7A27-ACDB-DBD6-D488-B0987BE8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4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1B98-A313-2EEB-6CFF-365A0E6F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F014F-05B3-DD46-E03C-2FC203DE5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A70E-9838-AB31-B1D9-6F4DF02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62CE-892E-A1C8-BC3C-09B91A24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AF83-86F7-FD23-60C4-45F9033D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8B644-472A-96F6-A5EF-11D2497CB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7DAE-2DAB-6DF5-078A-27DDFBF6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95A9-5D01-C6F6-7DB0-4FEFB9E1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BD5B-F7DD-A5D2-EA4D-3F7BD562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2902-8451-6C8D-66B5-9526CC20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A212-B79D-EF9B-440B-96E35FB8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5901-792F-689C-9BF4-B88E9A7B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C4C0-25AF-AC6C-E713-31411415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BB87-7C0C-FB43-F146-0E60AB32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9CAD-764A-AECE-7FA5-FCF628E6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9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25EF-8FBD-8C7D-D1DF-A650A67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FC27-BB15-1240-E099-2CF2D8C6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1BD1-D34F-A4D7-8E52-D96CBA4E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2495-5046-398D-1E75-EBD55E83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7527A-40DD-78E9-EEF3-61874D83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699-C9AE-1386-536D-37E2B0F3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059F-7A45-96A0-3D75-6836D28B1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F4B2-EEE1-BE6A-1ABD-762ECE94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1DCCF-FF6D-3C9C-7044-9C1E76FC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BE421-88BC-F017-4373-8F8B4FC3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FEC5-F3F9-1B52-BB48-CC94CB6C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4990-6CB5-232B-E9CF-DCB1AE0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40D9-D04E-BCE7-1010-AB0FC7F8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EA807-7E12-D24C-0525-CE4719C3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BCF9A-C2E0-9391-A1CF-D1C5432C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B0AA8-EF99-AAB9-4A91-A3DD5494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8185A-6AD2-F8BB-4A35-D2627BFF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461E5-20B7-32FB-43A1-370FC4D7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CB38C-B926-7674-D6A2-78D5D0D7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54E0-B041-7BF1-B45B-A561EF26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91C5B-3377-789C-FB0E-077AFA33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D7C08-2AD6-E735-1B0A-0C88879F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47C7B-1337-6596-4639-41D56872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4C85E-A4A3-0BC6-4D75-43211EDA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103BF-3E3D-C0C5-9CA1-363B9EE4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5B67-75FB-4EBB-E001-3C07150F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7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AF7B-D525-C43E-3C67-33C090FB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B2E1-D625-3ED8-D304-91D17FD9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05EA1-CA72-ABD1-E3E4-12649AAC2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B4505-80F7-C514-2593-CB5128B2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2ADCA-3807-F46D-3F14-B7C09A9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680D-83A9-6970-F058-206D1919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B89D-97C4-74F7-DB3F-305EC989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535FE-EDC1-4090-5FA0-04C480545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5593E-11D6-0118-29EF-112D5ED2A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C9C2D-E9D5-BC55-1B21-105A66CE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3CFA7-91EC-9A54-0B63-2A805B28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0F6F-4F8B-B077-A761-610B9471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9ED42-A9CB-7734-A521-5DEBE0FF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8A318-4CCE-828F-CB89-311B8084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C9FF-9D0F-8FAF-F144-A492767CA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A618-6056-41DD-85C0-9237D5EBE3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E80BE-42F9-4E09-765D-4CAA91995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39BB-7985-F3EF-C0D9-DB2D8BA91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309C-B8A7-494E-9A57-C623B05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99C75A9D-3193-3AA0-B472-A7571084B71C}"/>
              </a:ext>
            </a:extLst>
          </p:cNvPr>
          <p:cNvSpPr/>
          <p:nvPr/>
        </p:nvSpPr>
        <p:spPr>
          <a:xfrm>
            <a:off x="3270885" y="148358"/>
            <a:ext cx="2670048" cy="382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https://sportfunder.com/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6AB606B5-B67D-90D4-2D2C-21B163A6017C}"/>
              </a:ext>
            </a:extLst>
          </p:cNvPr>
          <p:cNvSpPr/>
          <p:nvPr/>
        </p:nvSpPr>
        <p:spPr>
          <a:xfrm>
            <a:off x="3270885" y="814832"/>
            <a:ext cx="2670048" cy="2905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campaigns on Main page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08A9044-7F25-5739-1D28-28EAA904FDA6}"/>
              </a:ext>
            </a:extLst>
          </p:cNvPr>
          <p:cNvSpPr/>
          <p:nvPr/>
        </p:nvSpPr>
        <p:spPr>
          <a:xfrm>
            <a:off x="8159243" y="814832"/>
            <a:ext cx="2670048" cy="2905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Individual campaign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A91806-75DA-13C3-6E4F-E93609EFCE8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605909" y="530443"/>
            <a:ext cx="0" cy="28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A81F9-3770-8820-8FC1-64542EF7410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940933" y="960120"/>
            <a:ext cx="2218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89E05D-CFCB-3834-91F0-674090392567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4605909" y="1105408"/>
            <a:ext cx="0" cy="5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C6FA69-2C59-A13B-16C6-F93736FD841E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494267" y="1105408"/>
            <a:ext cx="0" cy="51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064497-86DA-625F-C238-219530DB7FEC}"/>
              </a:ext>
            </a:extLst>
          </p:cNvPr>
          <p:cNvSpPr txBox="1"/>
          <p:nvPr/>
        </p:nvSpPr>
        <p:spPr>
          <a:xfrm>
            <a:off x="2683765" y="1634243"/>
            <a:ext cx="38442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Data Scraped:</a:t>
            </a:r>
          </a:p>
          <a:p>
            <a:r>
              <a:rPr lang="en-US" sz="1200" dirty="0"/>
              <a:t>Campaign name, location, short description, amount raised, percentage of expected fund, number of supporters, days left for campaign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38C3F-EFF5-C7A7-70B3-9CE10655A650}"/>
              </a:ext>
            </a:extLst>
          </p:cNvPr>
          <p:cNvSpPr txBox="1"/>
          <p:nvPr/>
        </p:nvSpPr>
        <p:spPr>
          <a:xfrm>
            <a:off x="7572123" y="1619997"/>
            <a:ext cx="38442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Data Scraped:</a:t>
            </a:r>
          </a:p>
          <a:p>
            <a:r>
              <a:rPr lang="en-US" sz="1200" dirty="0"/>
              <a:t>story, name of individual contributors, amount donated by each contributor, biography, location</a:t>
            </a:r>
          </a:p>
          <a:p>
            <a:endParaRPr lang="en-US" sz="1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7E41E3-87B7-57F9-3931-D43CEF0E1C46}"/>
              </a:ext>
            </a:extLst>
          </p:cNvPr>
          <p:cNvSpPr/>
          <p:nvPr/>
        </p:nvSpPr>
        <p:spPr>
          <a:xfrm>
            <a:off x="76771" y="1778012"/>
            <a:ext cx="2310827" cy="41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Extraction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1F65392-8273-08FA-651A-08C3148B7082}"/>
              </a:ext>
            </a:extLst>
          </p:cNvPr>
          <p:cNvSpPr/>
          <p:nvPr/>
        </p:nvSpPr>
        <p:spPr>
          <a:xfrm>
            <a:off x="127572" y="462833"/>
            <a:ext cx="2310826" cy="41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Access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137FABF-0ED7-BA92-ED6F-91D9944A50A9}"/>
              </a:ext>
            </a:extLst>
          </p:cNvPr>
          <p:cNvSpPr/>
          <p:nvPr/>
        </p:nvSpPr>
        <p:spPr>
          <a:xfrm>
            <a:off x="76771" y="2682104"/>
            <a:ext cx="2310827" cy="41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Cleaning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142B399-1F84-0A4A-DF5C-3B591C6DFE08}"/>
              </a:ext>
            </a:extLst>
          </p:cNvPr>
          <p:cNvSpPr/>
          <p:nvPr/>
        </p:nvSpPr>
        <p:spPr>
          <a:xfrm>
            <a:off x="25970" y="3462380"/>
            <a:ext cx="2412428" cy="41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Transformation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1237795-509B-632F-F29C-F312ABD37DB7}"/>
              </a:ext>
            </a:extLst>
          </p:cNvPr>
          <p:cNvSpPr/>
          <p:nvPr/>
        </p:nvSpPr>
        <p:spPr>
          <a:xfrm>
            <a:off x="25970" y="4165002"/>
            <a:ext cx="2310827" cy="41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reduction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AA05CF1-7871-205C-B70D-7FCCFB06312A}"/>
              </a:ext>
            </a:extLst>
          </p:cNvPr>
          <p:cNvSpPr/>
          <p:nvPr/>
        </p:nvSpPr>
        <p:spPr>
          <a:xfrm>
            <a:off x="25969" y="4839796"/>
            <a:ext cx="2310827" cy="41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consolidation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FD36A1-A5DE-66FE-85C4-864721BC9FA8}"/>
              </a:ext>
            </a:extLst>
          </p:cNvPr>
          <p:cNvSpPr txBox="1"/>
          <p:nvPr/>
        </p:nvSpPr>
        <p:spPr>
          <a:xfrm>
            <a:off x="7360920" y="3529472"/>
            <a:ext cx="424281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City, State and Country were obtained by splitting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Currency type was obtained from symbols in amount column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D54E43-1724-BCCB-2EB5-7822B0022C61}"/>
              </a:ext>
            </a:extLst>
          </p:cNvPr>
          <p:cNvSpPr txBox="1"/>
          <p:nvPr/>
        </p:nvSpPr>
        <p:spPr>
          <a:xfrm>
            <a:off x="2683765" y="2753409"/>
            <a:ext cx="384428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Duplicate removal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2D4B8D-3733-F216-2180-69672DAE88BC}"/>
              </a:ext>
            </a:extLst>
          </p:cNvPr>
          <p:cNvSpPr txBox="1"/>
          <p:nvPr/>
        </p:nvSpPr>
        <p:spPr>
          <a:xfrm>
            <a:off x="2683765" y="3533684"/>
            <a:ext cx="384428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Team/Athlete column was obtained from URL of campaign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5EBD679-C8CC-AAF2-0DE7-5EF991FD159F}"/>
              </a:ext>
            </a:extLst>
          </p:cNvPr>
          <p:cNvSpPr txBox="1"/>
          <p:nvPr/>
        </p:nvSpPr>
        <p:spPr>
          <a:xfrm>
            <a:off x="7567296" y="2753409"/>
            <a:ext cx="384428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Duplicate removal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6C81B8-625E-BF30-6352-E1210BD12560}"/>
              </a:ext>
            </a:extLst>
          </p:cNvPr>
          <p:cNvCxnSpPr>
            <a:cxnSpLocks/>
            <a:stCxn id="20" idx="2"/>
            <a:endCxn id="111" idx="0"/>
          </p:cNvCxnSpPr>
          <p:nvPr/>
        </p:nvCxnSpPr>
        <p:spPr>
          <a:xfrm>
            <a:off x="4605909" y="2465240"/>
            <a:ext cx="0" cy="28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57B499-222E-8E1D-B0A3-1D37A1A69AC4}"/>
              </a:ext>
            </a:extLst>
          </p:cNvPr>
          <p:cNvCxnSpPr>
            <a:cxnSpLocks/>
            <a:stCxn id="21" idx="2"/>
            <a:endCxn id="113" idx="0"/>
          </p:cNvCxnSpPr>
          <p:nvPr/>
        </p:nvCxnSpPr>
        <p:spPr>
          <a:xfrm flipH="1">
            <a:off x="9489440" y="2450994"/>
            <a:ext cx="4827" cy="30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734F39-58DD-4685-2DCE-8EB8B2CAF5BA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4605909" y="3030408"/>
            <a:ext cx="0" cy="5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8AC2F9-0AD5-5D30-E238-8807A519EAFE}"/>
              </a:ext>
            </a:extLst>
          </p:cNvPr>
          <p:cNvCxnSpPr>
            <a:cxnSpLocks/>
            <a:stCxn id="113" idx="2"/>
            <a:endCxn id="110" idx="0"/>
          </p:cNvCxnSpPr>
          <p:nvPr/>
        </p:nvCxnSpPr>
        <p:spPr>
          <a:xfrm flipH="1">
            <a:off x="9482328" y="3030408"/>
            <a:ext cx="7112" cy="49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2A16E3-BCAF-5A4A-CFF9-C8D1365CDDE1}"/>
              </a:ext>
            </a:extLst>
          </p:cNvPr>
          <p:cNvSpPr txBox="1"/>
          <p:nvPr/>
        </p:nvSpPr>
        <p:spPr>
          <a:xfrm>
            <a:off x="2683765" y="4236307"/>
            <a:ext cx="384428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Redundant data was removed from amount raised, number of supporters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28B68E-03D0-3950-B449-3D4E72916CBC}"/>
              </a:ext>
            </a:extLst>
          </p:cNvPr>
          <p:cNvSpPr txBox="1"/>
          <p:nvPr/>
        </p:nvSpPr>
        <p:spPr>
          <a:xfrm>
            <a:off x="2683765" y="4911101"/>
            <a:ext cx="384428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Common data columns were removed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49A58-15F1-E794-1BDC-3737D0AA82A4}"/>
              </a:ext>
            </a:extLst>
          </p:cNvPr>
          <p:cNvSpPr txBox="1"/>
          <p:nvPr/>
        </p:nvSpPr>
        <p:spPr>
          <a:xfrm>
            <a:off x="7560184" y="4236307"/>
            <a:ext cx="384428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Redundant data was removed from percentage of amount raised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C8BFB-C92A-E92A-1650-4988B71C92F2}"/>
              </a:ext>
            </a:extLst>
          </p:cNvPr>
          <p:cNvSpPr txBox="1"/>
          <p:nvPr/>
        </p:nvSpPr>
        <p:spPr>
          <a:xfrm>
            <a:off x="7560184" y="4912332"/>
            <a:ext cx="384428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Amount raised column had different currencies which were transformed into USD.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7D0DE4-ECBA-F52A-09EB-A9E202D7E04E}"/>
              </a:ext>
            </a:extLst>
          </p:cNvPr>
          <p:cNvSpPr/>
          <p:nvPr/>
        </p:nvSpPr>
        <p:spPr>
          <a:xfrm>
            <a:off x="5900421" y="5558061"/>
            <a:ext cx="2310827" cy="41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merged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626B38-4824-84B7-FF38-1DDB060C3F08}"/>
              </a:ext>
            </a:extLst>
          </p:cNvPr>
          <p:cNvCxnSpPr>
            <a:cxnSpLocks/>
            <a:stCxn id="112" idx="2"/>
            <a:endCxn id="23" idx="0"/>
          </p:cNvCxnSpPr>
          <p:nvPr/>
        </p:nvCxnSpPr>
        <p:spPr>
          <a:xfrm>
            <a:off x="4605909" y="3810683"/>
            <a:ext cx="0" cy="4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A692F8-4DE3-18BE-7B6A-1D357D7B280E}"/>
              </a:ext>
            </a:extLst>
          </p:cNvPr>
          <p:cNvCxnSpPr>
            <a:cxnSpLocks/>
            <a:stCxn id="110" idx="2"/>
            <a:endCxn id="25" idx="0"/>
          </p:cNvCxnSpPr>
          <p:nvPr/>
        </p:nvCxnSpPr>
        <p:spPr>
          <a:xfrm>
            <a:off x="9482328" y="3991137"/>
            <a:ext cx="0" cy="24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334DEC-5B3F-2612-CE44-E7E638E4A81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605909" y="4697972"/>
            <a:ext cx="0" cy="21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309B35-C74B-A527-A613-53441E9084C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9482328" y="4697972"/>
            <a:ext cx="0" cy="21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9EB81B-961B-E07E-066C-CF24F2279F08}"/>
              </a:ext>
            </a:extLst>
          </p:cNvPr>
          <p:cNvCxnSpPr>
            <a:cxnSpLocks/>
            <a:stCxn id="24" idx="2"/>
            <a:endCxn id="27" idx="1"/>
          </p:cNvCxnSpPr>
          <p:nvPr/>
        </p:nvCxnSpPr>
        <p:spPr>
          <a:xfrm>
            <a:off x="4605909" y="5188100"/>
            <a:ext cx="1632925" cy="43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A5049B-215F-0DBC-7BF6-D7AF66C41223}"/>
              </a:ext>
            </a:extLst>
          </p:cNvPr>
          <p:cNvCxnSpPr>
            <a:cxnSpLocks/>
            <a:stCxn id="26" idx="2"/>
            <a:endCxn id="27" idx="7"/>
          </p:cNvCxnSpPr>
          <p:nvPr/>
        </p:nvCxnSpPr>
        <p:spPr>
          <a:xfrm flipH="1">
            <a:off x="7872835" y="5373997"/>
            <a:ext cx="1609493" cy="24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40A1333-29C0-C16F-1D7F-0BD560342F2C}"/>
              </a:ext>
            </a:extLst>
          </p:cNvPr>
          <p:cNvSpPr/>
          <p:nvPr/>
        </p:nvSpPr>
        <p:spPr>
          <a:xfrm>
            <a:off x="4560189" y="6206897"/>
            <a:ext cx="2310827" cy="41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Dictionary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86977A-73C5-5655-4CC7-3AB8D3201FDD}"/>
              </a:ext>
            </a:extLst>
          </p:cNvPr>
          <p:cNvCxnSpPr>
            <a:cxnSpLocks/>
            <a:stCxn id="27" idx="3"/>
            <a:endCxn id="46" idx="0"/>
          </p:cNvCxnSpPr>
          <p:nvPr/>
        </p:nvCxnSpPr>
        <p:spPr>
          <a:xfrm flipH="1">
            <a:off x="5715603" y="5916219"/>
            <a:ext cx="523231" cy="29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B25DA92-0D1D-D3C0-5671-260A4FE87BCC}"/>
              </a:ext>
            </a:extLst>
          </p:cNvPr>
          <p:cNvSpPr/>
          <p:nvPr/>
        </p:nvSpPr>
        <p:spPr>
          <a:xfrm>
            <a:off x="7360920" y="6208441"/>
            <a:ext cx="2310827" cy="41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Visualization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74F79F-346E-1214-CFEB-C96D566B476B}"/>
              </a:ext>
            </a:extLst>
          </p:cNvPr>
          <p:cNvCxnSpPr>
            <a:cxnSpLocks/>
            <a:stCxn id="27" idx="5"/>
            <a:endCxn id="52" idx="0"/>
          </p:cNvCxnSpPr>
          <p:nvPr/>
        </p:nvCxnSpPr>
        <p:spPr>
          <a:xfrm>
            <a:off x="7872835" y="5916219"/>
            <a:ext cx="643499" cy="29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Yash</dc:creator>
  <cp:lastModifiedBy>Patel, Yash</cp:lastModifiedBy>
  <cp:revision>1</cp:revision>
  <dcterms:created xsi:type="dcterms:W3CDTF">2022-11-07T03:01:30Z</dcterms:created>
  <dcterms:modified xsi:type="dcterms:W3CDTF">2022-11-07T04:28:44Z</dcterms:modified>
</cp:coreProperties>
</file>