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3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20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8A0"/>
    <a:srgbClr val="72D242"/>
    <a:srgbClr val="4FA226"/>
    <a:srgbClr val="006BAB"/>
    <a:srgbClr val="B23333"/>
    <a:srgbClr val="E7E7E7"/>
    <a:srgbClr val="70B2E1"/>
    <a:srgbClr val="0096DB"/>
    <a:srgbClr val="0099FF"/>
    <a:srgbClr val="AB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2:14.397" idx="4">
    <p:pos x="10" y="175"/>
    <p:text>Le specifiche sono i test di acettazione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3:47.521" idx="5">
    <p:pos x="10" y="311"/>
    <p:text>Immagine: dentro il primo ciclo, specifica 4 figure dispense nel cerchio RSD,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4:48.087" idx="6">
    <p:pos x="10" y="447"/>
    <p:text>User Story da implementare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5:06.954" idx="7">
    <p:pos x="10" y="583"/>
    <p:text>Implementazione della funzionalità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6:31.897" idx="8">
    <p:pos x="4237" y="3126"/>
    <p:text>Solo in questo framework è possibile fare db first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8:25.076" idx="9">
    <p:pos x="10" y="10"/>
    <p:text>Ruby: corridore veloce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8:50.635" idx="10">
    <p:pos x="10" y="146"/>
    <p:text>Spring: ... 
.NET: ...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image" Target="../media/image8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image" Target="../media/image8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582372E9-5AA5-4FD6-9726-8F7A03DE974F}" type="presOf" srcId="{60C267EA-503E-40EE-A033-A0D69762F4DE}" destId="{3DCABB5E-815A-4018-894D-BB2152A05B74}" srcOrd="0" destOrd="1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8B8C56C6-02E8-4B27-975C-B8C808A6B68F}" type="presOf" srcId="{BC491DEC-2DE0-4650-8339-783DCFD8374B}" destId="{84E8FD5B-F47E-455E-849A-EF1F394AFB08}" srcOrd="0" destOrd="1" presId="urn:microsoft.com/office/officeart/2005/8/layout/vList5"/>
    <dgm:cxn modelId="{A8509B04-2146-4093-952C-B45A98B5261A}" srcId="{EAE98432-45EF-49FC-84CF-CAFF81DB5CD7}" destId="{5CA24573-BC92-4A10-A1B3-2B7F5A92872F}" srcOrd="1" destOrd="0" parTransId="{59C34C33-CF9C-4B06-993D-E9167933D4A6}" sibTransId="{AE0EC781-1BB0-4A1D-BEF1-E22640B4A60A}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DD126B35-DDAF-4A09-98E6-EAAAA1F0C85E}" srcId="{0F152F44-1198-43AC-86E7-8E96A8CB883F}" destId="{60C267EA-503E-40EE-A033-A0D69762F4DE}" srcOrd="1" destOrd="0" parTransId="{C1103FC2-D532-4D8D-9065-6C47D17A2331}" sibTransId="{A3B6FC1C-ECE9-4880-9A67-B011E171FB83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1" presId="urn:microsoft.com/office/officeart/2005/8/layout/vList5"/>
    <dgm:cxn modelId="{E521E888-6BF8-47D0-91A9-8DDF6A1AFBE2}" srcId="{C7897C54-F800-44B8-B2E0-E3F6280CA0C8}" destId="{BC491DEC-2DE0-4650-8339-783DCFD8374B}" srcOrd="1" destOrd="0" parTransId="{4ADB86D3-83DC-4CFA-9509-46BE32E09462}" sibTransId="{1AB16834-9CDF-434C-9DE7-82B4383238F5}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r>
            <a:rPr lang="it-IT" dirty="0" smtClean="0"/>
            <a:t> Java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9C96CD51-4EC6-404D-B575-97780F6DB7CF}">
      <dgm:prSet phldrT="[Text]"/>
      <dgm:spPr/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1BC5AE5-E5CD-42BD-A1E4-C15B030244A1}" type="parTrans" cxnId="{76581711-89A3-45B4-A993-FFFAC67DE6B6}">
      <dgm:prSet/>
      <dgm:spPr/>
      <dgm:t>
        <a:bodyPr/>
        <a:lstStyle/>
        <a:p>
          <a:endParaRPr lang="it-IT"/>
        </a:p>
      </dgm:t>
    </dgm:pt>
    <dgm:pt modelId="{A8C84A0A-39D3-442D-98F8-80F4ADDFBD92}" type="sibTrans" cxnId="{76581711-89A3-45B4-A993-FFFAC67DE6B6}">
      <dgm:prSet/>
      <dgm:spPr/>
      <dgm:t>
        <a:bodyPr/>
        <a:lstStyle/>
        <a:p>
          <a:endParaRPr lang="it-IT"/>
        </a:p>
      </dgm:t>
    </dgm:pt>
    <dgm:pt modelId="{EAECB2A9-A0FA-456C-A864-06B0E598A59E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014F897-5262-43FC-8A15-B58F5E6FE0EA}" type="parTrans" cxnId="{870828E4-5738-4983-B198-E9EDBED471CA}">
      <dgm:prSet/>
      <dgm:spPr/>
      <dgm:t>
        <a:bodyPr/>
        <a:lstStyle/>
        <a:p>
          <a:endParaRPr lang="it-IT"/>
        </a:p>
      </dgm:t>
    </dgm:pt>
    <dgm:pt modelId="{A2807783-7E3C-4991-8AA9-EC846BF99AC3}" type="sibTrans" cxnId="{870828E4-5738-4983-B198-E9EDBED471CA}">
      <dgm:prSet/>
      <dgm:spPr/>
      <dgm:t>
        <a:bodyPr/>
        <a:lstStyle/>
        <a:p>
          <a:endParaRPr lang="it-IT"/>
        </a:p>
      </dgm:t>
    </dgm:pt>
    <dgm:pt modelId="{62B80800-7595-45AD-BF07-CAC57D1709EE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9F0E6CE-5089-4BBF-9AA4-3AF3D6A89ED4}" type="parTrans" cxnId="{2F56CC7D-523D-4A4C-8887-FE35982D17C2}">
      <dgm:prSet/>
      <dgm:spPr/>
      <dgm:t>
        <a:bodyPr/>
        <a:lstStyle/>
        <a:p>
          <a:endParaRPr lang="it-IT"/>
        </a:p>
      </dgm:t>
    </dgm:pt>
    <dgm:pt modelId="{5BF29F39-B52B-4607-A324-4D9785E47CFD}" type="sibTrans" cxnId="{2F56CC7D-523D-4A4C-8887-FE35982D17C2}">
      <dgm:prSet/>
      <dgm:spPr/>
      <dgm:t>
        <a:bodyPr/>
        <a:lstStyle/>
        <a:p>
          <a:endParaRPr lang="it-IT"/>
        </a:p>
      </dgm:t>
    </dgm:pt>
    <dgm:pt modelId="{61A8E10D-791A-4CA9-8CBA-A6DDF02543A0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DD4684E-19D7-4A0A-93E8-89BD53DB6067}" type="parTrans" cxnId="{022511EF-3486-42E4-B85C-1E4DB21CA522}">
      <dgm:prSet/>
      <dgm:spPr/>
      <dgm:t>
        <a:bodyPr/>
        <a:lstStyle/>
        <a:p>
          <a:endParaRPr lang="it-IT"/>
        </a:p>
      </dgm:t>
    </dgm:pt>
    <dgm:pt modelId="{1F832CE0-CF15-4FE1-811D-C327F8EFD7FB}" type="sibTrans" cxnId="{022511EF-3486-42E4-B85C-1E4DB21CA522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03038F1-5918-4218-A290-CBB3326FD276}" type="pres">
      <dgm:prSet presAssocID="{3845991D-A732-46C7-A6D5-AE3BCF7F68A9}" presName="boxAndChildren" presStyleCnt="0"/>
      <dgm:spPr/>
    </dgm:pt>
    <dgm:pt modelId="{FDB4EE9D-188A-4B47-AA46-ABE2CA293794}" type="pres">
      <dgm:prSet presAssocID="{3845991D-A732-46C7-A6D5-AE3BCF7F68A9}" presName="parentTextBox" presStyleLbl="node1" presStyleIdx="0" presStyleCnt="3"/>
      <dgm:spPr/>
      <dgm:t>
        <a:bodyPr/>
        <a:lstStyle/>
        <a:p>
          <a:endParaRPr lang="it-IT"/>
        </a:p>
      </dgm:t>
    </dgm:pt>
    <dgm:pt modelId="{9E70562A-F13D-42F4-8050-96D24105809C}" type="pres">
      <dgm:prSet presAssocID="{3845991D-A732-46C7-A6D5-AE3BCF7F68A9}" presName="entireBox" presStyleLbl="node1" presStyleIdx="0" presStyleCnt="3"/>
      <dgm:spPr/>
      <dgm:t>
        <a:bodyPr/>
        <a:lstStyle/>
        <a:p>
          <a:endParaRPr lang="it-IT"/>
        </a:p>
      </dgm:t>
    </dgm:pt>
    <dgm:pt modelId="{FBDAC2C5-CC8F-4BF5-B2C1-94F28B0004EB}" type="pres">
      <dgm:prSet presAssocID="{3845991D-A732-46C7-A6D5-AE3BCF7F68A9}" presName="descendantBox" presStyleCnt="0"/>
      <dgm:spPr/>
    </dgm:pt>
    <dgm:pt modelId="{D4D18F93-F3FF-472B-808B-F738300C98EA}" type="pres">
      <dgm:prSet presAssocID="{7B06B76E-B0CA-4321-9239-AD72C2C4C742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953CDD8-9037-4375-804D-6ED5AA9A4037}" type="pres">
      <dgm:prSet presAssocID="{A8C84A0A-39D3-442D-98F8-80F4ADDFBD92}" presName="sp" presStyleCnt="0"/>
      <dgm:spPr/>
    </dgm:pt>
    <dgm:pt modelId="{E9D4FC14-FB18-4BEF-B305-280F48092CFC}" type="pres">
      <dgm:prSet presAssocID="{9C96CD51-4EC6-404D-B575-97780F6DB7CF}" presName="arrowAndChildren" presStyleCnt="0"/>
      <dgm:spPr/>
    </dgm:pt>
    <dgm:pt modelId="{8C811947-4286-4464-A15A-F5FEAF19A5E9}" type="pres">
      <dgm:prSet presAssocID="{9C96CD51-4EC6-404D-B575-97780F6DB7CF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3A5FC3A6-1721-40CB-B916-DBB666EAF37C}" type="pres">
      <dgm:prSet presAssocID="{9C96CD51-4EC6-404D-B575-97780F6DB7CF}" presName="arrow" presStyleLbl="node1" presStyleIdx="1" presStyleCnt="3"/>
      <dgm:spPr/>
      <dgm:t>
        <a:bodyPr/>
        <a:lstStyle/>
        <a:p>
          <a:endParaRPr lang="it-IT"/>
        </a:p>
      </dgm:t>
    </dgm:pt>
    <dgm:pt modelId="{987CF98D-2768-47B0-9D68-42A7B0AAD355}" type="pres">
      <dgm:prSet presAssocID="{9C96CD51-4EC6-404D-B575-97780F6DB7CF}" presName="descendantArrow" presStyleCnt="0"/>
      <dgm:spPr/>
    </dgm:pt>
    <dgm:pt modelId="{96864C29-9564-4224-AB70-BA716932F1EE}" type="pres">
      <dgm:prSet presAssocID="{EAECB2A9-A0FA-456C-A864-06B0E598A59E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0481B2-F331-4078-A3A8-DD69B914C50E}" type="pres">
      <dgm:prSet presAssocID="{62B80800-7595-45AD-BF07-CAC57D1709EE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2BEB03-3759-431D-93BC-64EECF1A1C02}" type="pres">
      <dgm:prSet presAssocID="{61A8E10D-791A-4CA9-8CBA-A6DDF02543A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6581711-89A3-45B4-A993-FFFAC67DE6B6}" srcId="{B342B404-18AA-413C-945D-CD72F2C93D08}" destId="{9C96CD51-4EC6-404D-B575-97780F6DB7CF}" srcOrd="1" destOrd="0" parTransId="{31BC5AE5-E5CD-42BD-A1E4-C15B030244A1}" sibTransId="{A8C84A0A-39D3-442D-98F8-80F4ADDFBD92}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90ACE321-F8F6-4175-999F-D6A1AB662026}" type="presOf" srcId="{9C96CD51-4EC6-404D-B575-97780F6DB7CF}" destId="{3A5FC3A6-1721-40CB-B916-DBB666EAF37C}" srcOrd="1" destOrd="0" presId="urn:microsoft.com/office/officeart/2005/8/layout/process4"/>
    <dgm:cxn modelId="{1AC27F78-F67A-47C2-99BB-56E884690DF3}" type="presOf" srcId="{3845991D-A732-46C7-A6D5-AE3BCF7F68A9}" destId="{9E70562A-F13D-42F4-8050-96D24105809C}" srcOrd="1" destOrd="0" presId="urn:microsoft.com/office/officeart/2005/8/layout/process4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3C5B84D9-E734-4E6D-AD8E-E42B0D5C6766}" srcId="{B342B404-18AA-413C-945D-CD72F2C93D08}" destId="{3845991D-A732-46C7-A6D5-AE3BCF7F68A9}" srcOrd="2" destOrd="0" parTransId="{46D759DB-1C0E-4346-9AAC-2448A6307E2C}" sibTransId="{43E4DD5A-FA60-4AFD-8BFF-1AFA1CC50183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2F56CC7D-523D-4A4C-8887-FE35982D17C2}" srcId="{9C96CD51-4EC6-404D-B575-97780F6DB7CF}" destId="{62B80800-7595-45AD-BF07-CAC57D1709EE}" srcOrd="1" destOrd="0" parTransId="{59F0E6CE-5089-4BBF-9AA4-3AF3D6A89ED4}" sibTransId="{5BF29F39-B52B-4607-A324-4D9785E47CFD}"/>
    <dgm:cxn modelId="{915DA3D4-DDE2-4EC2-B776-CF137E69C75D}" type="presOf" srcId="{9C96CD51-4EC6-404D-B575-97780F6DB7CF}" destId="{8C811947-4286-4464-A15A-F5FEAF19A5E9}" srcOrd="0" destOrd="0" presId="urn:microsoft.com/office/officeart/2005/8/layout/process4"/>
    <dgm:cxn modelId="{55B8DFC6-C176-4EC1-95B3-9E8D3CB1F988}" type="presOf" srcId="{3845991D-A732-46C7-A6D5-AE3BCF7F68A9}" destId="{FDB4EE9D-188A-4B47-AA46-ABE2CA293794}" srcOrd="0" destOrd="0" presId="urn:microsoft.com/office/officeart/2005/8/layout/process4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1A051FB0-090A-4927-BF08-6494FFC83309}" type="presOf" srcId="{7B06B76E-B0CA-4321-9239-AD72C2C4C742}" destId="{D4D18F93-F3FF-472B-808B-F738300C98EA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870828E4-5738-4983-B198-E9EDBED471CA}" srcId="{9C96CD51-4EC6-404D-B575-97780F6DB7CF}" destId="{EAECB2A9-A0FA-456C-A864-06B0E598A59E}" srcOrd="0" destOrd="0" parTransId="{7014F897-5262-43FC-8A15-B58F5E6FE0EA}" sibTransId="{A2807783-7E3C-4991-8AA9-EC846BF99AC3}"/>
    <dgm:cxn modelId="{022511EF-3486-42E4-B85C-1E4DB21CA522}" srcId="{9C96CD51-4EC6-404D-B575-97780F6DB7CF}" destId="{61A8E10D-791A-4CA9-8CBA-A6DDF02543A0}" srcOrd="2" destOrd="0" parTransId="{7DD4684E-19D7-4A0A-93E8-89BD53DB6067}" sibTransId="{1F832CE0-CF15-4FE1-811D-C327F8EFD7FB}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0C008611-4DD7-4D48-9817-163E43CB3FC1}" type="presOf" srcId="{EAECB2A9-A0FA-456C-A864-06B0E598A59E}" destId="{96864C29-9564-4224-AB70-BA716932F1EE}" srcOrd="0" destOrd="0" presId="urn:microsoft.com/office/officeart/2005/8/layout/process4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1BF2B334-B686-43DB-B78C-4C6E83C77C46}" type="presOf" srcId="{62B80800-7595-45AD-BF07-CAC57D1709EE}" destId="{760481B2-F331-4078-A3A8-DD69B914C50E}" srcOrd="0" destOrd="0" presId="urn:microsoft.com/office/officeart/2005/8/layout/process4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D04823E6-D8F9-4F93-AA0B-E6C7D19C2302}" type="presOf" srcId="{61A8E10D-791A-4CA9-8CBA-A6DDF02543A0}" destId="{692BEB03-3759-431D-93BC-64EECF1A1C02}" srcOrd="0" destOrd="0" presId="urn:microsoft.com/office/officeart/2005/8/layout/process4"/>
    <dgm:cxn modelId="{B2FCA0CF-583F-4444-85F0-6E2E27A523B9}" type="presParOf" srcId="{AF698AA4-1516-4993-8603-32221BD03F0E}" destId="{C03038F1-5918-4218-A290-CBB3326FD276}" srcOrd="0" destOrd="0" presId="urn:microsoft.com/office/officeart/2005/8/layout/process4"/>
    <dgm:cxn modelId="{98BF2F91-8D17-4A42-8127-E2FFEC4A5AFB}" type="presParOf" srcId="{C03038F1-5918-4218-A290-CBB3326FD276}" destId="{FDB4EE9D-188A-4B47-AA46-ABE2CA293794}" srcOrd="0" destOrd="0" presId="urn:microsoft.com/office/officeart/2005/8/layout/process4"/>
    <dgm:cxn modelId="{D8D92AC8-C6D7-49A0-BCA5-6F0F7C62738F}" type="presParOf" srcId="{C03038F1-5918-4218-A290-CBB3326FD276}" destId="{9E70562A-F13D-42F4-8050-96D24105809C}" srcOrd="1" destOrd="0" presId="urn:microsoft.com/office/officeart/2005/8/layout/process4"/>
    <dgm:cxn modelId="{4005689D-535C-4E4F-9B0E-257269F3EA14}" type="presParOf" srcId="{C03038F1-5918-4218-A290-CBB3326FD276}" destId="{FBDAC2C5-CC8F-4BF5-B2C1-94F28B0004EB}" srcOrd="2" destOrd="0" presId="urn:microsoft.com/office/officeart/2005/8/layout/process4"/>
    <dgm:cxn modelId="{D6ED0C26-1605-49E5-A82A-43EBD5FAD05C}" type="presParOf" srcId="{FBDAC2C5-CC8F-4BF5-B2C1-94F28B0004EB}" destId="{D4D18F93-F3FF-472B-808B-F738300C98EA}" srcOrd="0" destOrd="0" presId="urn:microsoft.com/office/officeart/2005/8/layout/process4"/>
    <dgm:cxn modelId="{0E36916A-CF00-4BBC-8D9E-38AE9F74DD44}" type="presParOf" srcId="{AF698AA4-1516-4993-8603-32221BD03F0E}" destId="{E953CDD8-9037-4375-804D-6ED5AA9A4037}" srcOrd="1" destOrd="0" presId="urn:microsoft.com/office/officeart/2005/8/layout/process4"/>
    <dgm:cxn modelId="{2F3255B3-B446-4C5C-8372-719F045875C6}" type="presParOf" srcId="{AF698AA4-1516-4993-8603-32221BD03F0E}" destId="{E9D4FC14-FB18-4BEF-B305-280F48092CFC}" srcOrd="2" destOrd="0" presId="urn:microsoft.com/office/officeart/2005/8/layout/process4"/>
    <dgm:cxn modelId="{4B59E901-46BB-49DD-8C38-84FAA2A6246B}" type="presParOf" srcId="{E9D4FC14-FB18-4BEF-B305-280F48092CFC}" destId="{8C811947-4286-4464-A15A-F5FEAF19A5E9}" srcOrd="0" destOrd="0" presId="urn:microsoft.com/office/officeart/2005/8/layout/process4"/>
    <dgm:cxn modelId="{E36A9B6B-FDE0-434A-B563-9D5DD9AAFD22}" type="presParOf" srcId="{E9D4FC14-FB18-4BEF-B305-280F48092CFC}" destId="{3A5FC3A6-1721-40CB-B916-DBB666EAF37C}" srcOrd="1" destOrd="0" presId="urn:microsoft.com/office/officeart/2005/8/layout/process4"/>
    <dgm:cxn modelId="{960E6658-205C-420A-9685-2AC9A2CE8E85}" type="presParOf" srcId="{E9D4FC14-FB18-4BEF-B305-280F48092CFC}" destId="{987CF98D-2768-47B0-9D68-42A7B0AAD355}" srcOrd="2" destOrd="0" presId="urn:microsoft.com/office/officeart/2005/8/layout/process4"/>
    <dgm:cxn modelId="{85DBB3BB-1BA3-4B52-B7CF-0DFBF8C6E274}" type="presParOf" srcId="{987CF98D-2768-47B0-9D68-42A7B0AAD355}" destId="{96864C29-9564-4224-AB70-BA716932F1EE}" srcOrd="0" destOrd="0" presId="urn:microsoft.com/office/officeart/2005/8/layout/process4"/>
    <dgm:cxn modelId="{C832BB0B-1E36-4843-A2D7-7DA7BC577BAD}" type="presParOf" srcId="{987CF98D-2768-47B0-9D68-42A7B0AAD355}" destId="{760481B2-F331-4078-A3A8-DD69B914C50E}" srcOrd="1" destOrd="0" presId="urn:microsoft.com/office/officeart/2005/8/layout/process4"/>
    <dgm:cxn modelId="{5388F341-E502-4D5B-AA81-D75D8D7AFFCB}" type="presParOf" srcId="{987CF98D-2768-47B0-9D68-42A7B0AAD355}" destId="{692BEB03-3759-431D-93BC-64EECF1A1C02}" srcOrd="2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/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/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/>
      <dgm:t>
        <a:bodyPr/>
        <a:lstStyle/>
        <a:p>
          <a:r>
            <a:rPr lang="it-IT" sz="1800" dirty="0" err="1" smtClean="0"/>
            <a:t>Coypu</a:t>
          </a:r>
          <a:endParaRPr lang="it-IT" sz="1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3E3F29FF-4059-4E43-8E63-387A0A4270DC}">
      <dgm:prSet phldrT="[Text]"/>
      <dgm:spPr/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/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81835404-A5E5-4C0D-8B74-752511A53B7B}" type="pres">
      <dgm:prSet presAssocID="{1F242792-F517-4142-BF8D-A1AAE568CF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6775A3CD-8FCD-4028-8928-189B9EBBF468}" type="pres">
      <dgm:prSet presAssocID="{24E4BE44-2D45-4731-8D8B-63D05DB69178}" presName="hierRoot1" presStyleCnt="0"/>
      <dgm:spPr/>
    </dgm:pt>
    <dgm:pt modelId="{431518F7-AAC1-4F54-A278-A08154CBA87C}" type="pres">
      <dgm:prSet presAssocID="{24E4BE44-2D45-4731-8D8B-63D05DB69178}" presName="composite" presStyleCnt="0"/>
      <dgm:spPr/>
    </dgm:pt>
    <dgm:pt modelId="{8878B9EE-8CE0-46C2-8650-8DD0723C9725}" type="pres">
      <dgm:prSet presAssocID="{24E4BE44-2D45-4731-8D8B-63D05DB69178}" presName="image" presStyleLbl="node0" presStyleIdx="0" presStyleCnt="1" custScaleX="105878" custScaleY="105856" custLinFactNeighborX="-1105" custLinFactNeighborY="1528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753E0CD5-C603-4000-924A-7221CB61805C}" type="pres">
      <dgm:prSet presAssocID="{24E4BE44-2D45-4731-8D8B-63D05DB69178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089518C-4551-4B04-BA66-04E9981C2BB3}" type="pres">
      <dgm:prSet presAssocID="{24E4BE44-2D45-4731-8D8B-63D05DB69178}" presName="hierChild2" presStyleCnt="0"/>
      <dgm:spPr/>
    </dgm:pt>
    <dgm:pt modelId="{F77431F0-9D69-4298-878D-580428FA3EE8}" type="pres">
      <dgm:prSet presAssocID="{57C60786-E147-4F30-B316-E5E7A9609322}" presName="Name10" presStyleLbl="parChTrans1D2" presStyleIdx="0" presStyleCnt="1"/>
      <dgm:spPr/>
      <dgm:t>
        <a:bodyPr/>
        <a:lstStyle/>
        <a:p>
          <a:endParaRPr lang="it-IT"/>
        </a:p>
      </dgm:t>
    </dgm:pt>
    <dgm:pt modelId="{E626E7CE-D38A-4C84-9FD6-5345F0D54123}" type="pres">
      <dgm:prSet presAssocID="{F839EF10-196D-4901-AF5F-1AA24E3AA716}" presName="hierRoot2" presStyleCnt="0"/>
      <dgm:spPr/>
    </dgm:pt>
    <dgm:pt modelId="{14223050-15E0-474E-83D1-37D17D58BF58}" type="pres">
      <dgm:prSet presAssocID="{F839EF10-196D-4901-AF5F-1AA24E3AA716}" presName="composite2" presStyleCnt="0"/>
      <dgm:spPr/>
    </dgm:pt>
    <dgm:pt modelId="{B245D789-1FA1-4988-B6F7-1F67AA4DCC09}" type="pres">
      <dgm:prSet presAssocID="{F839EF10-196D-4901-AF5F-1AA24E3AA716}" presName="image2" presStyleLbl="node2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B82224E3-D7D2-4445-8F95-B8939C4614FB}" type="pres">
      <dgm:prSet presAssocID="{F839EF10-196D-4901-AF5F-1AA24E3AA716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6833889-C932-43EF-A466-B51E12792BB8}" type="pres">
      <dgm:prSet presAssocID="{F839EF10-196D-4901-AF5F-1AA24E3AA716}" presName="hierChild3" presStyleCnt="0"/>
      <dgm:spPr/>
    </dgm:pt>
    <dgm:pt modelId="{2B8E061B-CD29-4EC9-82FE-A5BC87ADE486}" type="pres">
      <dgm:prSet presAssocID="{5DB2870D-748C-4FD4-B620-D630C69144D6}" presName="Name17" presStyleLbl="parChTrans1D3" presStyleIdx="0" presStyleCnt="1"/>
      <dgm:spPr/>
      <dgm:t>
        <a:bodyPr/>
        <a:lstStyle/>
        <a:p>
          <a:endParaRPr lang="it-IT"/>
        </a:p>
      </dgm:t>
    </dgm:pt>
    <dgm:pt modelId="{AB78A5FC-A488-4859-8B6E-AF966456580A}" type="pres">
      <dgm:prSet presAssocID="{FFAEC13D-EDA4-4CF9-AF6D-1C7ED4118453}" presName="hierRoot3" presStyleCnt="0"/>
      <dgm:spPr/>
    </dgm:pt>
    <dgm:pt modelId="{E3E70017-39F0-45F0-98FF-7DF844AB79BA}" type="pres">
      <dgm:prSet presAssocID="{FFAEC13D-EDA4-4CF9-AF6D-1C7ED4118453}" presName="composite3" presStyleCnt="0"/>
      <dgm:spPr/>
    </dgm:pt>
    <dgm:pt modelId="{720746E0-17DB-46C1-AB50-537AC49D5CE8}" type="pres">
      <dgm:prSet presAssocID="{FFAEC13D-EDA4-4CF9-AF6D-1C7ED4118453}" presName="image3" presStyleLbl="node3" presStyleIdx="0" presStyleCnt="1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97EF85ED-2E25-4AD2-82C4-EEA66124418A}" type="pres">
      <dgm:prSet presAssocID="{FFAEC13D-EDA4-4CF9-AF6D-1C7ED4118453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524FB06-89C9-4C43-91F0-D55E7B9C2107}" type="pres">
      <dgm:prSet presAssocID="{FFAEC13D-EDA4-4CF9-AF6D-1C7ED4118453}" presName="hierChild4" presStyleCnt="0"/>
      <dgm:spPr/>
    </dgm:pt>
    <dgm:pt modelId="{AED498CE-2E42-494C-8FCB-C2751E4ABBBB}" type="pres">
      <dgm:prSet presAssocID="{98782E46-D816-48BC-A1C3-E5534B00DB16}" presName="Name23" presStyleLbl="parChTrans1D4" presStyleIdx="0" presStyleCnt="2"/>
      <dgm:spPr/>
      <dgm:t>
        <a:bodyPr/>
        <a:lstStyle/>
        <a:p>
          <a:endParaRPr lang="it-IT"/>
        </a:p>
      </dgm:t>
    </dgm:pt>
    <dgm:pt modelId="{9B7731D0-8A52-4C2E-9206-05C553F797EB}" type="pres">
      <dgm:prSet presAssocID="{8370A280-D612-479C-93C0-00FFE8E63675}" presName="hierRoot4" presStyleCnt="0"/>
      <dgm:spPr/>
    </dgm:pt>
    <dgm:pt modelId="{A25B9C03-90BE-4F2B-94BA-E25E428B5DEF}" type="pres">
      <dgm:prSet presAssocID="{8370A280-D612-479C-93C0-00FFE8E63675}" presName="composite4" presStyleCnt="0"/>
      <dgm:spPr/>
    </dgm:pt>
    <dgm:pt modelId="{67DC5338-5E87-4A7F-830B-7B70EF658694}" type="pres">
      <dgm:prSet presAssocID="{8370A280-D612-479C-93C0-00FFE8E63675}" presName="image4" presStyleLbl="node4" presStyleIdx="0" presStyleCnt="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4911A950-1559-4B80-9521-A26092A1FA74}" type="pres">
      <dgm:prSet presAssocID="{8370A280-D612-479C-93C0-00FFE8E63675}" presName="text4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93EDBE0-F3CF-4F9D-906D-4892C5F8BD5E}" type="pres">
      <dgm:prSet presAssocID="{8370A280-D612-479C-93C0-00FFE8E63675}" presName="hierChild5" presStyleCnt="0"/>
      <dgm:spPr/>
    </dgm:pt>
    <dgm:pt modelId="{768E25A1-58DF-4659-9B63-0D597F6911CE}" type="pres">
      <dgm:prSet presAssocID="{36475016-BB9C-452F-9F5C-C7349FC153E3}" presName="Name23" presStyleLbl="parChTrans1D4" presStyleIdx="1" presStyleCnt="2"/>
      <dgm:spPr/>
      <dgm:t>
        <a:bodyPr/>
        <a:lstStyle/>
        <a:p>
          <a:endParaRPr lang="it-IT"/>
        </a:p>
      </dgm:t>
    </dgm:pt>
    <dgm:pt modelId="{A451544D-6142-4FC2-A78A-B5DEDA066874}" type="pres">
      <dgm:prSet presAssocID="{3E3F29FF-4059-4E43-8E63-387A0A4270DC}" presName="hierRoot4" presStyleCnt="0"/>
      <dgm:spPr/>
    </dgm:pt>
    <dgm:pt modelId="{5B0F252D-F681-49F7-8D3F-8A2B2DC83AFB}" type="pres">
      <dgm:prSet presAssocID="{3E3F29FF-4059-4E43-8E63-387A0A4270DC}" presName="composite4" presStyleCnt="0"/>
      <dgm:spPr/>
    </dgm:pt>
    <dgm:pt modelId="{9DB19DA1-7F6D-46BA-BC8F-182E124B234D}" type="pres">
      <dgm:prSet presAssocID="{3E3F29FF-4059-4E43-8E63-387A0A4270DC}" presName="image4" presStyleLbl="node4" presStyleIdx="1" presStyleCnt="2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5AB449D-7944-4526-A007-A0456E91D90D}" type="pres">
      <dgm:prSet presAssocID="{3E3F29FF-4059-4E43-8E63-387A0A4270DC}" presName="text4" presStyleLbl="revTx" presStyleIdx="4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4E9795C-FA50-42B4-B5D7-05517281ADCF}" type="pres">
      <dgm:prSet presAssocID="{3E3F29FF-4059-4E43-8E63-387A0A4270DC}" presName="hierChild5" presStyleCnt="0"/>
      <dgm:spPr/>
    </dgm:pt>
  </dgm:ptLst>
  <dgm:cxnLst>
    <dgm:cxn modelId="{774A4ACC-E88C-4331-A79D-8E323AD8FF61}" type="presOf" srcId="{98782E46-D816-48BC-A1C3-E5534B00DB16}" destId="{AED498CE-2E42-494C-8FCB-C2751E4ABBBB}" srcOrd="0" destOrd="0" presId="urn:microsoft.com/office/officeart/2009/layout/CirclePictureHierarchy"/>
    <dgm:cxn modelId="{57020C72-968E-4954-B3D9-4F270CDEDFDB}" srcId="{24E4BE44-2D45-4731-8D8B-63D05DB69178}" destId="{F839EF10-196D-4901-AF5F-1AA24E3AA716}" srcOrd="0" destOrd="0" parTransId="{57C60786-E147-4F30-B316-E5E7A9609322}" sibTransId="{864F1236-3782-47B5-9D1E-A0AE819735FE}"/>
    <dgm:cxn modelId="{A3B14866-D563-4D0D-8153-D08C7878CA63}" type="presOf" srcId="{57C60786-E147-4F30-B316-E5E7A9609322}" destId="{F77431F0-9D69-4298-878D-580428FA3EE8}" srcOrd="0" destOrd="0" presId="urn:microsoft.com/office/officeart/2009/layout/CirclePictureHierarchy"/>
    <dgm:cxn modelId="{463A57D1-16D9-4606-9975-461AB541CFC7}" type="presOf" srcId="{1F242792-F517-4142-BF8D-A1AAE568CF8A}" destId="{81835404-A5E5-4C0D-8B74-752511A53B7B}" srcOrd="0" destOrd="0" presId="urn:microsoft.com/office/officeart/2009/layout/CirclePictureHierarchy"/>
    <dgm:cxn modelId="{35B2F350-AD1F-4A1D-9E44-0A553523D000}" srcId="{F839EF10-196D-4901-AF5F-1AA24E3AA716}" destId="{FFAEC13D-EDA4-4CF9-AF6D-1C7ED4118453}" srcOrd="0" destOrd="0" parTransId="{5DB2870D-748C-4FD4-B620-D630C69144D6}" sibTransId="{0388CB98-6F82-4B70-B527-9A051CC9BAC7}"/>
    <dgm:cxn modelId="{8D560B2F-8556-4712-BC51-E38DFF72508B}" type="presOf" srcId="{F839EF10-196D-4901-AF5F-1AA24E3AA716}" destId="{B82224E3-D7D2-4445-8F95-B8939C4614FB}" srcOrd="0" destOrd="0" presId="urn:microsoft.com/office/officeart/2009/layout/CirclePictureHierarchy"/>
    <dgm:cxn modelId="{163C134E-C3B8-4C37-9BE7-812CC67E5D70}" srcId="{FFAEC13D-EDA4-4CF9-AF6D-1C7ED4118453}" destId="{3E3F29FF-4059-4E43-8E63-387A0A4270DC}" srcOrd="1" destOrd="0" parTransId="{36475016-BB9C-452F-9F5C-C7349FC153E3}" sibTransId="{E3B8112A-239A-4E3D-BA12-A04CAE913A70}"/>
    <dgm:cxn modelId="{9EF614AB-B11D-411D-835E-DB4966D6BA7C}" type="presOf" srcId="{3E3F29FF-4059-4E43-8E63-387A0A4270DC}" destId="{55AB449D-7944-4526-A007-A0456E91D90D}" srcOrd="0" destOrd="0" presId="urn:microsoft.com/office/officeart/2009/layout/CirclePictureHierarchy"/>
    <dgm:cxn modelId="{2F4D1535-F6B8-4ABC-9923-E64F21D34333}" type="presOf" srcId="{36475016-BB9C-452F-9F5C-C7349FC153E3}" destId="{768E25A1-58DF-4659-9B63-0D597F6911CE}" srcOrd="0" destOrd="0" presId="urn:microsoft.com/office/officeart/2009/layout/CirclePictureHierarchy"/>
    <dgm:cxn modelId="{6299BABA-E3A2-4828-BBA4-BA540C9263D6}" type="presOf" srcId="{5DB2870D-748C-4FD4-B620-D630C69144D6}" destId="{2B8E061B-CD29-4EC9-82FE-A5BC87ADE486}" srcOrd="0" destOrd="0" presId="urn:microsoft.com/office/officeart/2009/layout/CirclePictureHierarchy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0E615E73-51BB-4BB3-B460-284A6011199A}" type="presOf" srcId="{8370A280-D612-479C-93C0-00FFE8E63675}" destId="{4911A950-1559-4B80-9521-A26092A1FA74}" srcOrd="0" destOrd="0" presId="urn:microsoft.com/office/officeart/2009/layout/CirclePictureHierarchy"/>
    <dgm:cxn modelId="{13D61162-1FC6-4027-9D3D-7DC5CEAB8EE2}" type="presOf" srcId="{FFAEC13D-EDA4-4CF9-AF6D-1C7ED4118453}" destId="{97EF85ED-2E25-4AD2-82C4-EEA66124418A}" srcOrd="0" destOrd="0" presId="urn:microsoft.com/office/officeart/2009/layout/CirclePictureHierarchy"/>
    <dgm:cxn modelId="{58A98C04-1FD8-4AF3-9E7A-FD46ECF0DE20}" srcId="{FFAEC13D-EDA4-4CF9-AF6D-1C7ED4118453}" destId="{8370A280-D612-479C-93C0-00FFE8E63675}" srcOrd="0" destOrd="0" parTransId="{98782E46-D816-48BC-A1C3-E5534B00DB16}" sibTransId="{BD93FD1C-244F-4C6E-A856-C68DB9A05E32}"/>
    <dgm:cxn modelId="{734D5C15-E644-4D8D-AD7D-9A0B5D543191}" type="presOf" srcId="{24E4BE44-2D45-4731-8D8B-63D05DB69178}" destId="{753E0CD5-C603-4000-924A-7221CB61805C}" srcOrd="0" destOrd="0" presId="urn:microsoft.com/office/officeart/2009/layout/CirclePictureHierarchy"/>
    <dgm:cxn modelId="{63EDE7BD-B564-4244-ADB1-C1AD35924893}" type="presParOf" srcId="{81835404-A5E5-4C0D-8B74-752511A53B7B}" destId="{6775A3CD-8FCD-4028-8928-189B9EBBF468}" srcOrd="0" destOrd="0" presId="urn:microsoft.com/office/officeart/2009/layout/CirclePictureHierarchy"/>
    <dgm:cxn modelId="{7077C50B-E4DA-4059-9100-B8999EC043B1}" type="presParOf" srcId="{6775A3CD-8FCD-4028-8928-189B9EBBF468}" destId="{431518F7-AAC1-4F54-A278-A08154CBA87C}" srcOrd="0" destOrd="0" presId="urn:microsoft.com/office/officeart/2009/layout/CirclePictureHierarchy"/>
    <dgm:cxn modelId="{528ACDFA-5172-4A47-A4BF-1B17A507427D}" type="presParOf" srcId="{431518F7-AAC1-4F54-A278-A08154CBA87C}" destId="{8878B9EE-8CE0-46C2-8650-8DD0723C9725}" srcOrd="0" destOrd="0" presId="urn:microsoft.com/office/officeart/2009/layout/CirclePictureHierarchy"/>
    <dgm:cxn modelId="{D190A6F3-BD44-4933-900A-2E7CE3DB8C3B}" type="presParOf" srcId="{431518F7-AAC1-4F54-A278-A08154CBA87C}" destId="{753E0CD5-C603-4000-924A-7221CB61805C}" srcOrd="1" destOrd="0" presId="urn:microsoft.com/office/officeart/2009/layout/CirclePictureHierarchy"/>
    <dgm:cxn modelId="{C24B4596-9E98-4653-B3AB-B9CC2E34A687}" type="presParOf" srcId="{6775A3CD-8FCD-4028-8928-189B9EBBF468}" destId="{5089518C-4551-4B04-BA66-04E9981C2BB3}" srcOrd="1" destOrd="0" presId="urn:microsoft.com/office/officeart/2009/layout/CirclePictureHierarchy"/>
    <dgm:cxn modelId="{2E08D6F4-BED4-4524-8D0E-D4EC7526B51E}" type="presParOf" srcId="{5089518C-4551-4B04-BA66-04E9981C2BB3}" destId="{F77431F0-9D69-4298-878D-580428FA3EE8}" srcOrd="0" destOrd="0" presId="urn:microsoft.com/office/officeart/2009/layout/CirclePictureHierarchy"/>
    <dgm:cxn modelId="{AE5CEA61-1E56-4A82-98BC-4A917199724B}" type="presParOf" srcId="{5089518C-4551-4B04-BA66-04E9981C2BB3}" destId="{E626E7CE-D38A-4C84-9FD6-5345F0D54123}" srcOrd="1" destOrd="0" presId="urn:microsoft.com/office/officeart/2009/layout/CirclePictureHierarchy"/>
    <dgm:cxn modelId="{B6088A05-5183-4FBF-B704-192C62B91359}" type="presParOf" srcId="{E626E7CE-D38A-4C84-9FD6-5345F0D54123}" destId="{14223050-15E0-474E-83D1-37D17D58BF58}" srcOrd="0" destOrd="0" presId="urn:microsoft.com/office/officeart/2009/layout/CirclePictureHierarchy"/>
    <dgm:cxn modelId="{99C0AEA1-9350-4CD7-B50A-D72F8280472B}" type="presParOf" srcId="{14223050-15E0-474E-83D1-37D17D58BF58}" destId="{B245D789-1FA1-4988-B6F7-1F67AA4DCC09}" srcOrd="0" destOrd="0" presId="urn:microsoft.com/office/officeart/2009/layout/CirclePictureHierarchy"/>
    <dgm:cxn modelId="{E7336B12-6813-414C-B4BD-741002726844}" type="presParOf" srcId="{14223050-15E0-474E-83D1-37D17D58BF58}" destId="{B82224E3-D7D2-4445-8F95-B8939C4614FB}" srcOrd="1" destOrd="0" presId="urn:microsoft.com/office/officeart/2009/layout/CirclePictureHierarchy"/>
    <dgm:cxn modelId="{5C300FCA-CBEF-4808-8080-D0582D28E6AB}" type="presParOf" srcId="{E626E7CE-D38A-4C84-9FD6-5345F0D54123}" destId="{E6833889-C932-43EF-A466-B51E12792BB8}" srcOrd="1" destOrd="0" presId="urn:microsoft.com/office/officeart/2009/layout/CirclePictureHierarchy"/>
    <dgm:cxn modelId="{0C74CA01-797A-4191-A862-2C5EA2C74D85}" type="presParOf" srcId="{E6833889-C932-43EF-A466-B51E12792BB8}" destId="{2B8E061B-CD29-4EC9-82FE-A5BC87ADE486}" srcOrd="0" destOrd="0" presId="urn:microsoft.com/office/officeart/2009/layout/CirclePictureHierarchy"/>
    <dgm:cxn modelId="{5BAA3477-BFC9-4C3E-9F39-FDDF9491CF68}" type="presParOf" srcId="{E6833889-C932-43EF-A466-B51E12792BB8}" destId="{AB78A5FC-A488-4859-8B6E-AF966456580A}" srcOrd="1" destOrd="0" presId="urn:microsoft.com/office/officeart/2009/layout/CirclePictureHierarchy"/>
    <dgm:cxn modelId="{678C0D71-C135-4188-B481-0EA5C71DD9FB}" type="presParOf" srcId="{AB78A5FC-A488-4859-8B6E-AF966456580A}" destId="{E3E70017-39F0-45F0-98FF-7DF844AB79BA}" srcOrd="0" destOrd="0" presId="urn:microsoft.com/office/officeart/2009/layout/CirclePictureHierarchy"/>
    <dgm:cxn modelId="{20B88FDB-458E-4FE9-BDFB-75D50C7F9A31}" type="presParOf" srcId="{E3E70017-39F0-45F0-98FF-7DF844AB79BA}" destId="{720746E0-17DB-46C1-AB50-537AC49D5CE8}" srcOrd="0" destOrd="0" presId="urn:microsoft.com/office/officeart/2009/layout/CirclePictureHierarchy"/>
    <dgm:cxn modelId="{0A857BF5-78FD-48DF-9A68-ADA80EE763B3}" type="presParOf" srcId="{E3E70017-39F0-45F0-98FF-7DF844AB79BA}" destId="{97EF85ED-2E25-4AD2-82C4-EEA66124418A}" srcOrd="1" destOrd="0" presId="urn:microsoft.com/office/officeart/2009/layout/CirclePictureHierarchy"/>
    <dgm:cxn modelId="{CB0E6AA1-CC1D-4186-9B3D-0C5F0D37DB64}" type="presParOf" srcId="{AB78A5FC-A488-4859-8B6E-AF966456580A}" destId="{9524FB06-89C9-4C43-91F0-D55E7B9C2107}" srcOrd="1" destOrd="0" presId="urn:microsoft.com/office/officeart/2009/layout/CirclePictureHierarchy"/>
    <dgm:cxn modelId="{7B952EB5-8227-4E4F-BFEB-106D275C0E39}" type="presParOf" srcId="{9524FB06-89C9-4C43-91F0-D55E7B9C2107}" destId="{AED498CE-2E42-494C-8FCB-C2751E4ABBBB}" srcOrd="0" destOrd="0" presId="urn:microsoft.com/office/officeart/2009/layout/CirclePictureHierarchy"/>
    <dgm:cxn modelId="{374DFCE2-E16F-43BC-9B16-2965F2A0855D}" type="presParOf" srcId="{9524FB06-89C9-4C43-91F0-D55E7B9C2107}" destId="{9B7731D0-8A52-4C2E-9206-05C553F797EB}" srcOrd="1" destOrd="0" presId="urn:microsoft.com/office/officeart/2009/layout/CirclePictureHierarchy"/>
    <dgm:cxn modelId="{62670C6E-BA5C-4079-BC0F-6AB7ADBFB5FC}" type="presParOf" srcId="{9B7731D0-8A52-4C2E-9206-05C553F797EB}" destId="{A25B9C03-90BE-4F2B-94BA-E25E428B5DEF}" srcOrd="0" destOrd="0" presId="urn:microsoft.com/office/officeart/2009/layout/CirclePictureHierarchy"/>
    <dgm:cxn modelId="{DF04BC5E-4AA4-4BAB-9068-C2F18EB794A6}" type="presParOf" srcId="{A25B9C03-90BE-4F2B-94BA-E25E428B5DEF}" destId="{67DC5338-5E87-4A7F-830B-7B70EF658694}" srcOrd="0" destOrd="0" presId="urn:microsoft.com/office/officeart/2009/layout/CirclePictureHierarchy"/>
    <dgm:cxn modelId="{629AED6C-E16E-4406-8932-0F12D0FD2450}" type="presParOf" srcId="{A25B9C03-90BE-4F2B-94BA-E25E428B5DEF}" destId="{4911A950-1559-4B80-9521-A26092A1FA74}" srcOrd="1" destOrd="0" presId="urn:microsoft.com/office/officeart/2009/layout/CirclePictureHierarchy"/>
    <dgm:cxn modelId="{3B3FB4F1-F9AE-47E0-9286-70D61211627C}" type="presParOf" srcId="{9B7731D0-8A52-4C2E-9206-05C553F797EB}" destId="{393EDBE0-F3CF-4F9D-906D-4892C5F8BD5E}" srcOrd="1" destOrd="0" presId="urn:microsoft.com/office/officeart/2009/layout/CirclePictureHierarchy"/>
    <dgm:cxn modelId="{6914DC28-2317-4FA3-A413-76BAE4A4FEE6}" type="presParOf" srcId="{9524FB06-89C9-4C43-91F0-D55E7B9C2107}" destId="{768E25A1-58DF-4659-9B63-0D597F6911CE}" srcOrd="2" destOrd="0" presId="urn:microsoft.com/office/officeart/2009/layout/CirclePictureHierarchy"/>
    <dgm:cxn modelId="{6E713610-663A-4266-A80E-2333BE8B048B}" type="presParOf" srcId="{9524FB06-89C9-4C43-91F0-D55E7B9C2107}" destId="{A451544D-6142-4FC2-A78A-B5DEDA066874}" srcOrd="3" destOrd="0" presId="urn:microsoft.com/office/officeart/2009/layout/CirclePictureHierarchy"/>
    <dgm:cxn modelId="{141400E1-4362-469C-8684-71A207A12E36}" type="presParOf" srcId="{A451544D-6142-4FC2-A78A-B5DEDA066874}" destId="{5B0F252D-F681-49F7-8D3F-8A2B2DC83AFB}" srcOrd="0" destOrd="0" presId="urn:microsoft.com/office/officeart/2009/layout/CirclePictureHierarchy"/>
    <dgm:cxn modelId="{9FA8390D-11F1-4EB8-ACB2-8D85686FEC5E}" type="presParOf" srcId="{5B0F252D-F681-49F7-8D3F-8A2B2DC83AFB}" destId="{9DB19DA1-7F6D-46BA-BC8F-182E124B234D}" srcOrd="0" destOrd="0" presId="urn:microsoft.com/office/officeart/2009/layout/CirclePictureHierarchy"/>
    <dgm:cxn modelId="{E660AAEC-4172-433A-B2B5-6D64933DD437}" type="presParOf" srcId="{5B0F252D-F681-49F7-8D3F-8A2B2DC83AFB}" destId="{55AB449D-7944-4526-A007-A0456E91D90D}" srcOrd="1" destOrd="0" presId="urn:microsoft.com/office/officeart/2009/layout/CirclePictureHierarchy"/>
    <dgm:cxn modelId="{209ADB52-D724-41C0-892A-52A5EA4CFD28}" type="presParOf" srcId="{A451544D-6142-4FC2-A78A-B5DEDA066874}" destId="{24E9795C-FA50-42B4-B5D7-05517281ADC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1305057" y="2323"/>
          <a:ext cx="3972763" cy="12175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RBlog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RoR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Ruby</a:t>
          </a:r>
          <a:endParaRPr lang="it-IT" sz="1900" kern="1200" dirty="0"/>
        </a:p>
      </dsp:txBody>
      <dsp:txXfrm rot="10800000">
        <a:off x="1609456" y="2323"/>
        <a:ext cx="3668364" cy="1217598"/>
      </dsp:txXfrm>
    </dsp:sp>
    <dsp:sp modelId="{571377F1-AD0E-4705-9DC8-0792E2A611AE}">
      <dsp:nvSpPr>
        <dsp:cNvPr id="0" name=""/>
        <dsp:cNvSpPr/>
      </dsp:nvSpPr>
      <dsp:spPr>
        <a:xfrm>
          <a:off x="101170" y="59270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1305057" y="1583383"/>
          <a:ext cx="3972763" cy="12175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Spring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Java</a:t>
          </a:r>
          <a:endParaRPr lang="it-IT" sz="1900" kern="1200" dirty="0"/>
        </a:p>
      </dsp:txBody>
      <dsp:txXfrm rot="10800000">
        <a:off x="1609456" y="1583383"/>
        <a:ext cx="3668364" cy="1217598"/>
      </dsp:txXfrm>
    </dsp:sp>
    <dsp:sp modelId="{F514C2E4-0D35-4EDE-A2DF-A22ECE07DB4D}">
      <dsp:nvSpPr>
        <dsp:cNvPr id="0" name=""/>
        <dsp:cNvSpPr/>
      </dsp:nvSpPr>
      <dsp:spPr>
        <a:xfrm>
          <a:off x="101596" y="1583383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1305057" y="3164443"/>
          <a:ext cx="3972763" cy="12175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CSBlog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ASP.NET MVC5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C#</a:t>
          </a:r>
          <a:endParaRPr lang="it-IT" sz="1900" kern="1200" dirty="0"/>
        </a:p>
      </dsp:txBody>
      <dsp:txXfrm rot="10800000">
        <a:off x="1609456" y="3164443"/>
        <a:ext cx="3668364" cy="1217598"/>
      </dsp:txXfrm>
    </dsp:sp>
    <dsp:sp modelId="{D4A3ECC3-511D-460F-9ADD-2419E4FE86B0}">
      <dsp:nvSpPr>
        <dsp:cNvPr id="0" name=""/>
        <dsp:cNvSpPr/>
      </dsp:nvSpPr>
      <dsp:spPr>
        <a:xfrm>
          <a:off x="116109" y="3166766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Active Record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JPA + </a:t>
          </a:r>
          <a:r>
            <a:rPr lang="it-IT" sz="2200" kern="1200" dirty="0" err="1" smtClean="0"/>
            <a:t>EclipseLink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Microsoft Express SQL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EF6 + ADO.NET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LINQ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ERB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JavaScript, </a:t>
          </a:r>
          <a:r>
            <a:rPr lang="it-IT" sz="2200" kern="1200" dirty="0" err="1" smtClean="0"/>
            <a:t>JQuery</a:t>
          </a:r>
          <a:r>
            <a:rPr lang="it-IT" sz="2200" kern="1200" dirty="0" smtClean="0"/>
            <a:t>, AJAX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Thymeleaf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CSS, …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Razor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…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0" i="0" kern="1200" dirty="0" smtClean="0"/>
            <a:t>Convention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i="0" u="none" kern="1200" dirty="0" err="1" smtClean="0"/>
            <a:t>Configuration</a:t>
          </a:r>
          <a:r>
            <a:rPr lang="it-IT" sz="2200" i="0" kern="1200" dirty="0" smtClean="0"/>
            <a:t> </a:t>
          </a:r>
          <a:r>
            <a:rPr lang="it-IT" sz="2200" kern="1200" dirty="0" smtClean="0"/>
            <a:t>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</a:t>
          </a:r>
          <a:r>
            <a:rPr lang="it-IT" sz="2200" b="1" i="0" kern="1200" dirty="0" smtClean="0">
              <a:effectLst/>
            </a:rPr>
            <a:t>&amp;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RubyMine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Eclipse</a:t>
          </a:r>
          <a:r>
            <a:rPr lang="it-IT" sz="2200" kern="1200" dirty="0" smtClean="0"/>
            <a:t> Luna + Spring </a:t>
          </a:r>
          <a:r>
            <a:rPr lang="it-IT" sz="2200" kern="1200" dirty="0" err="1" smtClean="0"/>
            <a:t>Tool</a:t>
          </a:r>
          <a:r>
            <a:rPr lang="it-IT" sz="2200" kern="1200" dirty="0" smtClean="0"/>
            <a:t> Suite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Visual Studio 2013 Ultimate Ed.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6185954" y="-2471675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Gratuito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Preferibilmente Open Source</a:t>
          </a:r>
          <a:endParaRPr lang="it-IT" sz="2300" kern="1200" dirty="0"/>
        </a:p>
      </dsp:txBody>
      <dsp:txXfrm rot="-5400000">
        <a:off x="3571908" y="197141"/>
        <a:ext cx="6295288" cy="101242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Prodotto</a:t>
          </a:r>
          <a:endParaRPr lang="it-IT" sz="4800" kern="1200" dirty="0"/>
        </a:p>
      </dsp:txBody>
      <dsp:txXfrm>
        <a:off x="68462" y="68462"/>
        <a:ext cx="3434983" cy="1265532"/>
      </dsp:txXfrm>
    </dsp:sp>
    <dsp:sp modelId="{84047048-3489-45FD-AD42-23C8F293A5F6}">
      <dsp:nvSpPr>
        <dsp:cNvPr id="0" name=""/>
        <dsp:cNvSpPr/>
      </dsp:nvSpPr>
      <dsp:spPr>
        <a:xfrm rot="5400000">
          <a:off x="6185954" y="-999096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Correntemente attivo ed in evoluzione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Al passo con i tempi e le nuove tecnologie</a:t>
          </a:r>
          <a:endParaRPr lang="it-IT" sz="2300" kern="1200" dirty="0"/>
        </a:p>
      </dsp:txBody>
      <dsp:txXfrm rot="-5400000">
        <a:off x="3571908" y="1669720"/>
        <a:ext cx="6295288" cy="1012425"/>
      </dsp:txXfrm>
    </dsp:sp>
    <dsp:sp modelId="{D5BA7D7F-A832-4CB0-971D-4F0DE6BF012E}">
      <dsp:nvSpPr>
        <dsp:cNvPr id="0" name=""/>
        <dsp:cNvSpPr/>
      </dsp:nvSpPr>
      <dsp:spPr>
        <a:xfrm>
          <a:off x="0" y="147470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Sviluppo</a:t>
          </a:r>
          <a:endParaRPr lang="it-IT" sz="4800" kern="1200" dirty="0"/>
        </a:p>
      </dsp:txBody>
      <dsp:txXfrm>
        <a:off x="68462" y="1543166"/>
        <a:ext cx="3434983" cy="1265532"/>
      </dsp:txXfrm>
    </dsp:sp>
    <dsp:sp modelId="{3DCABB5E-815A-4018-894D-BB2152A05B74}">
      <dsp:nvSpPr>
        <dsp:cNvPr id="0" name=""/>
        <dsp:cNvSpPr/>
      </dsp:nvSpPr>
      <dsp:spPr>
        <a:xfrm rot="5400000">
          <a:off x="6185954" y="473483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Esistente ed attiva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Partecipe allo sviluppo</a:t>
          </a:r>
          <a:endParaRPr lang="it-IT" sz="2300" kern="1200" dirty="0"/>
        </a:p>
      </dsp:txBody>
      <dsp:txXfrm rot="-5400000">
        <a:off x="3571908" y="3142299"/>
        <a:ext cx="6295288" cy="1012425"/>
      </dsp:txXfrm>
    </dsp:sp>
    <dsp:sp modelId="{B6BE7333-28CC-4023-A7F5-52E95F94DCDE}">
      <dsp:nvSpPr>
        <dsp:cNvPr id="0" name=""/>
        <dsp:cNvSpPr/>
      </dsp:nvSpPr>
      <dsp:spPr>
        <a:xfrm>
          <a:off x="0" y="294728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Comunità</a:t>
          </a:r>
          <a:endParaRPr lang="it-IT" sz="4800" kern="1200" dirty="0"/>
        </a:p>
      </dsp:txBody>
      <dsp:txXfrm>
        <a:off x="68462" y="3015746"/>
        <a:ext cx="3434983" cy="1265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</a:t>
          </a:r>
          <a:r>
            <a:rPr lang="it-IT" sz="2000" kern="1200" dirty="0" err="1" smtClean="0"/>
            <a:t>Browsing</a:t>
          </a:r>
          <a:r>
            <a:rPr lang="it-IT" sz="2000" kern="1200" dirty="0" smtClean="0"/>
            <a:t> Automation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Capybara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Selenium</a:t>
          </a:r>
          <a:r>
            <a:rPr lang="it-IT" sz="2900" kern="1200" dirty="0" smtClean="0"/>
            <a:t> Java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Coypu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BDD Framework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4864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endParaRPr lang="it-IT" sz="2900" kern="1200" dirty="0"/>
        </a:p>
      </dsp:txBody>
      <dsp:txXfrm>
        <a:off x="4864" y="2188550"/>
        <a:ext cx="3317383" cy="487717"/>
      </dsp:txXfrm>
    </dsp:sp>
    <dsp:sp modelId="{490A8EDA-B215-48F5-9DB1-AC1BE94FCF43}">
      <dsp:nvSpPr>
        <dsp:cNvPr id="0" name=""/>
        <dsp:cNvSpPr/>
      </dsp:nvSpPr>
      <dsp:spPr>
        <a:xfrm>
          <a:off x="3322248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r>
            <a:rPr lang="it-IT" sz="2900" kern="1200" dirty="0" smtClean="0"/>
            <a:t> JVM</a:t>
          </a:r>
          <a:endParaRPr lang="it-IT" sz="2900" kern="1200" dirty="0"/>
        </a:p>
      </dsp:txBody>
      <dsp:txXfrm>
        <a:off x="3322248" y="2188550"/>
        <a:ext cx="3317383" cy="487717"/>
      </dsp:txXfrm>
    </dsp:sp>
    <dsp:sp modelId="{BF339E84-85A7-4002-8711-4AF0A870EDD2}">
      <dsp:nvSpPr>
        <dsp:cNvPr id="0" name=""/>
        <dsp:cNvSpPr/>
      </dsp:nvSpPr>
      <dsp:spPr>
        <a:xfrm>
          <a:off x="6639631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Specflow</a:t>
          </a:r>
          <a:endParaRPr lang="it-IT" sz="2900" kern="1200" dirty="0"/>
        </a:p>
      </dsp:txBody>
      <dsp:txXfrm>
        <a:off x="6639631" y="2188550"/>
        <a:ext cx="3317383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Test di accettazione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0" y="573296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Gherkin</a:t>
          </a:r>
          <a:endParaRPr lang="it-IT" sz="2900" kern="1200" dirty="0"/>
        </a:p>
      </dsp:txBody>
      <dsp:txXfrm>
        <a:off x="0" y="573296"/>
        <a:ext cx="9961880" cy="4877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562A-F13D-42F4-8050-96D24105809C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Browser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D4D18F93-F3FF-472B-808B-F738300C98EA}">
      <dsp:nvSpPr>
        <dsp:cNvPr id="0" name=""/>
        <dsp:cNvSpPr/>
      </dsp:nvSpPr>
      <dsp:spPr>
        <a:xfrm>
          <a:off x="0" y="3782764"/>
          <a:ext cx="9961880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PhantomJS</a:t>
          </a:r>
          <a:endParaRPr lang="it-IT" sz="2900" kern="1200" dirty="0"/>
        </a:p>
      </dsp:txBody>
      <dsp:txXfrm>
        <a:off x="0" y="3782764"/>
        <a:ext cx="9961880" cy="487863"/>
      </dsp:txXfrm>
    </dsp:sp>
    <dsp:sp modelId="{3A5FC3A6-1721-40CB-B916-DBB666EAF37C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sz="20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-10800000">
        <a:off x="0" y="1616012"/>
        <a:ext cx="9961880" cy="572538"/>
      </dsp:txXfrm>
    </dsp:sp>
    <dsp:sp modelId="{96864C29-9564-4224-AB70-BA716932F1EE}">
      <dsp:nvSpPr>
        <dsp:cNvPr id="0" name=""/>
        <dsp:cNvSpPr/>
      </dsp:nvSpPr>
      <dsp:spPr>
        <a:xfrm>
          <a:off x="4864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sz="2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864" y="2188550"/>
        <a:ext cx="3317383" cy="487717"/>
      </dsp:txXfrm>
    </dsp:sp>
    <dsp:sp modelId="{760481B2-F331-4078-A3A8-DD69B914C50E}">
      <dsp:nvSpPr>
        <dsp:cNvPr id="0" name=""/>
        <dsp:cNvSpPr/>
      </dsp:nvSpPr>
      <dsp:spPr>
        <a:xfrm>
          <a:off x="3322248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sz="29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sz="2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322248" y="2188550"/>
        <a:ext cx="3317383" cy="487717"/>
      </dsp:txXfrm>
    </dsp:sp>
    <dsp:sp modelId="{692BEB03-3759-431D-93BC-64EECF1A1C02}">
      <dsp:nvSpPr>
        <dsp:cNvPr id="0" name=""/>
        <dsp:cNvSpPr/>
      </dsp:nvSpPr>
      <dsp:spPr>
        <a:xfrm>
          <a:off x="6639631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sz="2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639631" y="2188550"/>
        <a:ext cx="3317383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Testing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4864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RSpec</a:t>
          </a:r>
          <a:endParaRPr lang="it-IT" sz="2900" kern="1200" dirty="0"/>
        </a:p>
      </dsp:txBody>
      <dsp:txXfrm>
        <a:off x="4864" y="573296"/>
        <a:ext cx="3317383" cy="487717"/>
      </dsp:txXfrm>
    </dsp:sp>
    <dsp:sp modelId="{88E75E72-AA14-4481-8840-DFD5EF2C0D6C}">
      <dsp:nvSpPr>
        <dsp:cNvPr id="0" name=""/>
        <dsp:cNvSpPr/>
      </dsp:nvSpPr>
      <dsp:spPr>
        <a:xfrm>
          <a:off x="3322248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JUnit</a:t>
          </a:r>
          <a:endParaRPr lang="it-IT" sz="2900" kern="1200" dirty="0"/>
        </a:p>
      </dsp:txBody>
      <dsp:txXfrm>
        <a:off x="3322248" y="573296"/>
        <a:ext cx="3317383" cy="487717"/>
      </dsp:txXfrm>
    </dsp:sp>
    <dsp:sp modelId="{B3AE79A5-4341-4DD7-8216-ECBC9C528BD1}">
      <dsp:nvSpPr>
        <dsp:cNvPr id="0" name=""/>
        <dsp:cNvSpPr/>
      </dsp:nvSpPr>
      <dsp:spPr>
        <a:xfrm>
          <a:off x="6639631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Nunit</a:t>
          </a:r>
          <a:endParaRPr lang="it-IT" sz="2900" kern="1200" dirty="0"/>
        </a:p>
      </dsp:txBody>
      <dsp:txXfrm>
        <a:off x="6639631" y="573296"/>
        <a:ext cx="3317383" cy="4877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E25A1-58DF-4659-9B63-0D597F6911CE}">
      <dsp:nvSpPr>
        <dsp:cNvPr id="0" name=""/>
        <dsp:cNvSpPr/>
      </dsp:nvSpPr>
      <dsp:spPr>
        <a:xfrm>
          <a:off x="3389209" y="3149762"/>
          <a:ext cx="1162609" cy="266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28"/>
              </a:lnTo>
              <a:lnTo>
                <a:pt x="1162609" y="134228"/>
              </a:lnTo>
              <a:lnTo>
                <a:pt x="1162609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498CE-2E42-494C-8FCB-C2751E4ABBBB}">
      <dsp:nvSpPr>
        <dsp:cNvPr id="0" name=""/>
        <dsp:cNvSpPr/>
      </dsp:nvSpPr>
      <dsp:spPr>
        <a:xfrm>
          <a:off x="2226599" y="3149762"/>
          <a:ext cx="1162609" cy="266343"/>
        </a:xfrm>
        <a:custGeom>
          <a:avLst/>
          <a:gdLst/>
          <a:ahLst/>
          <a:cxnLst/>
          <a:rect l="0" t="0" r="0" b="0"/>
          <a:pathLst>
            <a:path>
              <a:moveTo>
                <a:pt x="1162609" y="0"/>
              </a:moveTo>
              <a:lnTo>
                <a:pt x="1162609" y="134228"/>
              </a:lnTo>
              <a:lnTo>
                <a:pt x="0" y="134228"/>
              </a:lnTo>
              <a:lnTo>
                <a:pt x="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E061B-CD29-4EC9-82FE-A5BC87ADE486}">
      <dsp:nvSpPr>
        <dsp:cNvPr id="0" name=""/>
        <dsp:cNvSpPr/>
      </dsp:nvSpPr>
      <dsp:spPr>
        <a:xfrm>
          <a:off x="3343489" y="2037885"/>
          <a:ext cx="91440" cy="266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431F0-9D69-4298-878D-580428FA3EE8}">
      <dsp:nvSpPr>
        <dsp:cNvPr id="0" name=""/>
        <dsp:cNvSpPr/>
      </dsp:nvSpPr>
      <dsp:spPr>
        <a:xfrm>
          <a:off x="3343489" y="938927"/>
          <a:ext cx="91440" cy="253423"/>
        </a:xfrm>
        <a:custGeom>
          <a:avLst/>
          <a:gdLst/>
          <a:ahLst/>
          <a:cxnLst/>
          <a:rect l="0" t="0" r="0" b="0"/>
          <a:pathLst>
            <a:path>
              <a:moveTo>
                <a:pt x="48801" y="0"/>
              </a:moveTo>
              <a:lnTo>
                <a:pt x="48801" y="121308"/>
              </a:lnTo>
              <a:lnTo>
                <a:pt x="45720" y="121308"/>
              </a:lnTo>
              <a:lnTo>
                <a:pt x="45720" y="253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B9EE-8CE0-46C2-8650-8DD0723C9725}">
      <dsp:nvSpPr>
        <dsp:cNvPr id="0" name=""/>
        <dsp:cNvSpPr/>
      </dsp:nvSpPr>
      <dsp:spPr>
        <a:xfrm>
          <a:off x="2944673" y="43878"/>
          <a:ext cx="895234" cy="89504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E0CD5-C603-4000-924A-7221CB61805C}">
      <dsp:nvSpPr>
        <dsp:cNvPr id="0" name=""/>
        <dsp:cNvSpPr/>
      </dsp:nvSpPr>
      <dsp:spPr>
        <a:xfrm>
          <a:off x="3824401" y="5360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Ruby on </a:t>
          </a:r>
          <a:r>
            <a:rPr lang="it-IT" sz="1400" kern="1200" dirty="0" err="1" smtClean="0"/>
            <a:t>Rails</a:t>
          </a:r>
          <a:endParaRPr lang="it-IT" sz="1400" kern="1200" dirty="0"/>
        </a:p>
      </dsp:txBody>
      <dsp:txXfrm>
        <a:off x="3824401" y="53602"/>
        <a:ext cx="1268301" cy="845534"/>
      </dsp:txXfrm>
    </dsp:sp>
    <dsp:sp modelId="{B245D789-1FA1-4988-B6F7-1F67AA4DCC09}">
      <dsp:nvSpPr>
        <dsp:cNvPr id="0" name=""/>
        <dsp:cNvSpPr/>
      </dsp:nvSpPr>
      <dsp:spPr>
        <a:xfrm>
          <a:off x="2966442" y="1192350"/>
          <a:ext cx="845534" cy="845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224E3-D7D2-4445-8F95-B8939C4614FB}">
      <dsp:nvSpPr>
        <dsp:cNvPr id="0" name=""/>
        <dsp:cNvSpPr/>
      </dsp:nvSpPr>
      <dsp:spPr>
        <a:xfrm>
          <a:off x="3811976" y="1190237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Cucumber</a:t>
          </a:r>
          <a:endParaRPr lang="it-IT" sz="1400" kern="1200" dirty="0"/>
        </a:p>
      </dsp:txBody>
      <dsp:txXfrm>
        <a:off x="3811976" y="1190237"/>
        <a:ext cx="1268301" cy="845534"/>
      </dsp:txXfrm>
    </dsp:sp>
    <dsp:sp modelId="{720746E0-17DB-46C1-AB50-537AC49D5CE8}">
      <dsp:nvSpPr>
        <dsp:cNvPr id="0" name=""/>
        <dsp:cNvSpPr/>
      </dsp:nvSpPr>
      <dsp:spPr>
        <a:xfrm>
          <a:off x="2966442" y="2304228"/>
          <a:ext cx="845534" cy="845534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F85ED-2E25-4AD2-82C4-EEA66124418A}">
      <dsp:nvSpPr>
        <dsp:cNvPr id="0" name=""/>
        <dsp:cNvSpPr/>
      </dsp:nvSpPr>
      <dsp:spPr>
        <a:xfrm>
          <a:off x="3811976" y="2302114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Rspec</a:t>
          </a:r>
          <a:r>
            <a:rPr lang="it-IT" sz="1400" kern="1200" dirty="0" smtClean="0"/>
            <a:t> </a:t>
          </a:r>
          <a:r>
            <a:rPr lang="it-IT" sz="1400" kern="1200" dirty="0" err="1" smtClean="0"/>
            <a:t>Expectations</a:t>
          </a:r>
          <a:endParaRPr lang="it-IT" sz="1400" kern="1200" dirty="0"/>
        </a:p>
      </dsp:txBody>
      <dsp:txXfrm>
        <a:off x="3811976" y="2302114"/>
        <a:ext cx="1268301" cy="845534"/>
      </dsp:txXfrm>
    </dsp:sp>
    <dsp:sp modelId="{67DC5338-5E87-4A7F-830B-7B70EF658694}">
      <dsp:nvSpPr>
        <dsp:cNvPr id="0" name=""/>
        <dsp:cNvSpPr/>
      </dsp:nvSpPr>
      <dsp:spPr>
        <a:xfrm>
          <a:off x="1803832" y="3416105"/>
          <a:ext cx="845534" cy="8455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A950-1559-4B80-9521-A26092A1FA74}">
      <dsp:nvSpPr>
        <dsp:cNvPr id="0" name=""/>
        <dsp:cNvSpPr/>
      </dsp:nvSpPr>
      <dsp:spPr>
        <a:xfrm>
          <a:off x="2649366" y="341399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Coypu</a:t>
          </a:r>
          <a:endParaRPr lang="it-IT" sz="1800" kern="1200" dirty="0"/>
        </a:p>
      </dsp:txBody>
      <dsp:txXfrm>
        <a:off x="2649366" y="3413992"/>
        <a:ext cx="1268301" cy="845534"/>
      </dsp:txXfrm>
    </dsp:sp>
    <dsp:sp modelId="{9DB19DA1-7F6D-46BA-BC8F-182E124B234D}">
      <dsp:nvSpPr>
        <dsp:cNvPr id="0" name=""/>
        <dsp:cNvSpPr/>
      </dsp:nvSpPr>
      <dsp:spPr>
        <a:xfrm>
          <a:off x="4129051" y="3416105"/>
          <a:ext cx="845534" cy="845534"/>
        </a:xfrm>
        <a:prstGeom prst="ellipse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B449D-7944-4526-A007-A0456E91D90D}">
      <dsp:nvSpPr>
        <dsp:cNvPr id="0" name=""/>
        <dsp:cNvSpPr/>
      </dsp:nvSpPr>
      <dsp:spPr>
        <a:xfrm>
          <a:off x="4974586" y="341399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Capybara</a:t>
          </a:r>
          <a:endParaRPr lang="it-IT" sz="1400" kern="1200" dirty="0"/>
        </a:p>
      </dsp:txBody>
      <dsp:txXfrm>
        <a:off x="4974586" y="3413992"/>
        <a:ext cx="1268301" cy="84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9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95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62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02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3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1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64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9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7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11" Type="http://schemas.openxmlformats.org/officeDocument/2006/relationships/image" Target="../media/image28.png"/><Relationship Id="rId5" Type="http://schemas.openxmlformats.org/officeDocument/2006/relationships/image" Target="../media/image3.jpg"/><Relationship Id="rId10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1.png"/><Relationship Id="rId7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3.jpg"/><Relationship Id="rId4" Type="http://schemas.openxmlformats.org/officeDocument/2006/relationships/image" Target="../media/image32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316"/>
            <a:ext cx="12192000" cy="890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27" y="2426264"/>
            <a:ext cx="1669546" cy="21653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4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684"/>
            <a:ext cx="10515600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4016" y="3431442"/>
            <a:ext cx="2430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Relatore:</a:t>
            </a:r>
          </a:p>
          <a:p>
            <a:r>
              <a:rPr lang="it-IT" b="1" dirty="0" smtClean="0"/>
              <a:t>Prof. Maura </a:t>
            </a:r>
            <a:r>
              <a:rPr lang="it-IT" b="1" dirty="0" err="1" smtClean="0"/>
              <a:t>Cerioli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smtClean="0"/>
              <a:t>Correlatore:</a:t>
            </a:r>
            <a:endParaRPr lang="it-IT" dirty="0"/>
          </a:p>
          <a:p>
            <a:r>
              <a:rPr lang="it-IT" b="1" dirty="0" smtClean="0"/>
              <a:t>Prof. Davide Ancona</a:t>
            </a:r>
            <a:endParaRPr lang="it-IT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64016" y="4908770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b="1" dirty="0" smtClean="0"/>
              <a:t>Mattia Barrasso</a:t>
            </a:r>
          </a:p>
          <a:p>
            <a:r>
              <a:rPr lang="it-IT" dirty="0" smtClean="0"/>
              <a:t>A.A. 2013/2014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62" y="4654526"/>
            <a:ext cx="3245476" cy="10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817671" y="2288086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6645762" y="3067020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24" y="3361235"/>
            <a:ext cx="4711111" cy="181587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36278" y="3453099"/>
            <a:ext cx="1600199" cy="806027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288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6943"/>
            <a:ext cx="1051560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Confronto fra i </a:t>
            </a:r>
            <a:r>
              <a:rPr lang="it-IT" b="1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7433" y="1186419"/>
            <a:ext cx="2875936" cy="2031325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Convenzioni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Ricca libreria di </a:t>
            </a:r>
            <a:r>
              <a:rPr lang="it-IT" dirty="0" err="1" smtClean="0"/>
              <a:t>Helper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Semplicità e versatilità di Ruby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8488252" y="3361235"/>
            <a:ext cx="2875936" cy="2031325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Verbosità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Eccessiva configurazione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Template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 macchinoso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389025" y="3401505"/>
            <a:ext cx="2875936" cy="2585323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6BAB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Convenzioni e minima configurazione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con VS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Strumenti molto avanzati</a:t>
            </a:r>
            <a:endParaRPr lang="it-IT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1268614"/>
            <a:ext cx="282210" cy="371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1823307"/>
            <a:ext cx="282210" cy="3712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2651351"/>
            <a:ext cx="282210" cy="3712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66" y="3434685"/>
            <a:ext cx="301333" cy="39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4003208"/>
            <a:ext cx="301333" cy="3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4824037"/>
            <a:ext cx="301333" cy="396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8" y="3502047"/>
            <a:ext cx="282210" cy="371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6" y="4631306"/>
            <a:ext cx="282210" cy="371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6" y="5413430"/>
            <a:ext cx="282210" cy="3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62995142"/>
              </p:ext>
            </p:extLst>
          </p:nvPr>
        </p:nvGraphicFramePr>
        <p:xfrm>
          <a:off x="1233714" y="1845735"/>
          <a:ext cx="9921966" cy="435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Scelta degli strumenti per il 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8240201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1170724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841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680" y="1415214"/>
            <a:ext cx="52702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/>
              <a:t>Gherkin</a:t>
            </a:r>
            <a:r>
              <a:rPr lang="it-IT" sz="2400" dirty="0" smtClean="0"/>
              <a:t> è un </a:t>
            </a:r>
            <a:r>
              <a:rPr lang="it-IT" sz="2400" b="1" dirty="0" smtClean="0"/>
              <a:t>Business </a:t>
            </a:r>
            <a:r>
              <a:rPr lang="it-IT" sz="2400" b="1" dirty="0" err="1" smtClean="0"/>
              <a:t>Readable</a:t>
            </a:r>
            <a:r>
              <a:rPr lang="it-IT" sz="2400" b="1" dirty="0" smtClean="0"/>
              <a:t> DSL </a:t>
            </a:r>
            <a:r>
              <a:rPr lang="it-IT" sz="2400" dirty="0" smtClean="0"/>
              <a:t>(Martin </a:t>
            </a:r>
            <a:r>
              <a:rPr lang="it-IT" sz="2400" dirty="0" err="1" smtClean="0"/>
              <a:t>Fowler</a:t>
            </a:r>
            <a:r>
              <a:rPr lang="it-IT" sz="2400" dirty="0" smtClean="0"/>
              <a:t>), utilizzato per la definizione di funzionalità e scenari e sviluppato dal team di </a:t>
            </a:r>
            <a:r>
              <a:rPr lang="it-IT" sz="2400" dirty="0" err="1" smtClean="0"/>
              <a:t>Cucumber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Diversi elementi sintattici: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Scenari parametrici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Utilizzo di tabelle per esprimere in maniera analitica molti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Tag per scenari e funzionalità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Rectangle 16"/>
          <p:cNvSpPr/>
          <p:nvPr/>
        </p:nvSpPr>
        <p:spPr>
          <a:xfrm>
            <a:off x="6519949" y="1414244"/>
            <a:ext cx="4635731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/>
              <a:t>Scenario: </a:t>
            </a:r>
            <a:r>
              <a:rPr lang="it-IT" dirty="0" err="1"/>
              <a:t>Autocompletamento</a:t>
            </a:r>
            <a:r>
              <a:rPr lang="it-IT" dirty="0"/>
              <a:t> della ricerca</a:t>
            </a:r>
          </a:p>
          <a:p>
            <a:r>
              <a:rPr lang="it-IT" dirty="0"/>
              <a:t>    Dato nell'intestazione è presente la barra di ricerca</a:t>
            </a:r>
          </a:p>
          <a:p>
            <a:r>
              <a:rPr lang="it-IT" dirty="0"/>
              <a:t>    Dato il post "</a:t>
            </a:r>
            <a:r>
              <a:rPr lang="it-IT" i="1" dirty="0" err="1"/>
              <a:t>Lorem</a:t>
            </a:r>
            <a:r>
              <a:rPr lang="it-IT" i="1" dirty="0"/>
              <a:t> </a:t>
            </a:r>
            <a:r>
              <a:rPr lang="it-IT" i="1" dirty="0" err="1"/>
              <a:t>Ipsum</a:t>
            </a:r>
            <a:r>
              <a:rPr lang="it-IT" dirty="0"/>
              <a:t>" esiste</a:t>
            </a:r>
          </a:p>
          <a:p>
            <a:r>
              <a:rPr lang="it-IT" dirty="0"/>
              <a:t>    Quando inserisco il testo "</a:t>
            </a:r>
            <a:r>
              <a:rPr lang="it-IT" i="1" dirty="0" err="1"/>
              <a:t>Lorem</a:t>
            </a:r>
            <a:r>
              <a:rPr lang="it-IT" dirty="0"/>
              <a:t>" da ricercare</a:t>
            </a:r>
          </a:p>
          <a:p>
            <a:r>
              <a:rPr lang="it-IT" dirty="0"/>
              <a:t>    Allora viene proposto il post "</a:t>
            </a:r>
            <a:r>
              <a:rPr lang="it-IT" i="1" dirty="0" err="1"/>
              <a:t>Lorem</a:t>
            </a:r>
            <a:r>
              <a:rPr lang="it-IT" i="1" dirty="0"/>
              <a:t> </a:t>
            </a:r>
            <a:r>
              <a:rPr lang="it-IT" i="1" dirty="0" err="1"/>
              <a:t>Ipsum</a:t>
            </a:r>
            <a:r>
              <a:rPr lang="it-IT"/>
              <a:t>"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9645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876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1" y="1586011"/>
            <a:ext cx="764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Supporto a </a:t>
            </a:r>
            <a:r>
              <a:rPr lang="it-IT" dirty="0" err="1" smtClean="0"/>
              <a:t>Gherkin</a:t>
            </a:r>
            <a:r>
              <a:rPr lang="it-IT" dirty="0" smtClean="0"/>
              <a:t> da parte di </a:t>
            </a:r>
            <a:r>
              <a:rPr lang="it-IT" dirty="0" err="1" smtClean="0"/>
              <a:t>Cucumber</a:t>
            </a:r>
            <a:r>
              <a:rPr lang="it-IT" dirty="0" smtClean="0"/>
              <a:t>, </a:t>
            </a:r>
            <a:r>
              <a:rPr lang="it-IT" dirty="0" err="1" smtClean="0"/>
              <a:t>Cucumber</a:t>
            </a:r>
            <a:r>
              <a:rPr lang="it-IT" dirty="0" smtClean="0"/>
              <a:t> JVM e </a:t>
            </a:r>
            <a:r>
              <a:rPr lang="it-IT" dirty="0" err="1" smtClean="0"/>
              <a:t>SpecFlow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Implementazione di tutte le funzionalità di </a:t>
            </a:r>
            <a:r>
              <a:rPr lang="it-IT" dirty="0" err="1" smtClean="0"/>
              <a:t>Gherkin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Minori differenze nel meccanismo di visibilità delle implementazioni dei passi (</a:t>
            </a:r>
            <a:r>
              <a:rPr lang="it-IT" dirty="0" err="1" smtClean="0"/>
              <a:t>SpecFlow</a:t>
            </a:r>
            <a:r>
              <a:rPr lang="it-IT" dirty="0" smtClean="0"/>
              <a:t> è più flessibile)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Ruby favorisce nettamente </a:t>
            </a:r>
            <a:r>
              <a:rPr lang="it-IT" dirty="0" err="1" smtClean="0"/>
              <a:t>Cucumber</a:t>
            </a:r>
            <a:r>
              <a:rPr lang="it-IT" dirty="0" smtClean="0"/>
              <a:t> tramite una sintassi più immediata e leggibile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SpecFlow</a:t>
            </a:r>
            <a:r>
              <a:rPr lang="it-IT" dirty="0" smtClean="0"/>
              <a:t> e </a:t>
            </a:r>
            <a:r>
              <a:rPr lang="it-IT" dirty="0" err="1" smtClean="0"/>
              <a:t>Cucumber</a:t>
            </a:r>
            <a:r>
              <a:rPr lang="it-IT" dirty="0" smtClean="0"/>
              <a:t> sono meglio integrati negli IDE rispetto a </a:t>
            </a:r>
            <a:r>
              <a:rPr lang="it-IT" dirty="0" err="1" smtClean="0"/>
              <a:t>Cucumber</a:t>
            </a:r>
            <a:r>
              <a:rPr lang="it-IT" dirty="0" smtClean="0"/>
              <a:t>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51" y="2739874"/>
            <a:ext cx="1930159" cy="634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43" y="3678716"/>
            <a:ext cx="1625397" cy="1625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42" y="1541985"/>
            <a:ext cx="2095238" cy="893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0418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12962"/>
              </p:ext>
            </p:extLst>
          </p:nvPr>
        </p:nvGraphicFramePr>
        <p:xfrm>
          <a:off x="1115239" y="2767171"/>
          <a:ext cx="8783229" cy="28852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3872"/>
                <a:gridCol w="1090997"/>
                <a:gridCol w="1223495"/>
                <a:gridCol w="1499768"/>
                <a:gridCol w="1328742"/>
                <a:gridCol w="2176355"/>
              </a:tblGrid>
              <a:tr h="83665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Open</a:t>
                      </a:r>
                      <a:r>
                        <a:rPr lang="it-IT" b="0" baseline="0" dirty="0" smtClean="0"/>
                        <a:t> Source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Gratuito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 smtClean="0"/>
                        <a:t>Wrapper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Mobile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Linguaggi</a:t>
                      </a:r>
                      <a:endParaRPr lang="it-IT" b="0" dirty="0"/>
                    </a:p>
                  </a:txBody>
                  <a:tcPr/>
                </a:tc>
              </a:tr>
              <a:tr h="478088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Ruby</a:t>
                      </a:r>
                      <a:endParaRPr lang="it-IT" dirty="0"/>
                    </a:p>
                  </a:txBody>
                  <a:tcPr/>
                </a:tc>
              </a:tr>
              <a:tr h="92383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Java,</a:t>
                      </a:r>
                      <a:r>
                        <a:rPr lang="it-IT" baseline="0" dirty="0" smtClean="0"/>
                        <a:t> Ruby, </a:t>
                      </a:r>
                      <a:r>
                        <a:rPr lang="it-IT" baseline="0" dirty="0" err="1" smtClean="0"/>
                        <a:t>Python</a:t>
                      </a:r>
                      <a:r>
                        <a:rPr lang="it-IT" baseline="0" dirty="0" smtClean="0"/>
                        <a:t>, PHP, </a:t>
                      </a:r>
                      <a:r>
                        <a:rPr lang="it-IT" baseline="0" dirty="0" err="1" smtClean="0"/>
                        <a:t>Perl</a:t>
                      </a:r>
                      <a:r>
                        <a:rPr lang="it-IT" baseline="0" dirty="0" smtClean="0"/>
                        <a:t>, JS</a:t>
                      </a:r>
                      <a:endParaRPr lang="it-IT" dirty="0"/>
                    </a:p>
                  </a:txBody>
                  <a:tcPr/>
                </a:tc>
              </a:tr>
              <a:tr h="646686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  tramite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</a:t>
                      </a:r>
                      <a:r>
                        <a:rPr lang="it-IT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39" y="2919571"/>
            <a:ext cx="1440000" cy="13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04" y="1429089"/>
            <a:ext cx="1440000" cy="133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74" y="4375171"/>
            <a:ext cx="1440000" cy="144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41413" y="1413934"/>
            <a:ext cx="50946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Hello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  <a:r>
              <a:rPr lang="it-IT" dirty="0" smtClean="0">
                <a:solidFill>
                  <a:srgbClr val="333333"/>
                </a:solidFill>
                <a:latin typeface="+mj-lt"/>
              </a:rPr>
              <a:t>!</a:t>
            </a:r>
          </a:p>
          <a:p>
            <a:r>
              <a:rPr lang="it-IT" dirty="0"/>
              <a:t>Per leggere i post e visitare il </a:t>
            </a:r>
            <a:r>
              <a:rPr lang="it-IT" dirty="0" smtClean="0"/>
              <a:t>blog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</a:t>
            </a:r>
            <a:r>
              <a:rPr lang="it-IT" dirty="0" smtClean="0"/>
              <a:t>*Blog </a:t>
            </a:r>
            <a:r>
              <a:rPr lang="it-IT" dirty="0"/>
              <a:t>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12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13" y="3677802"/>
            <a:ext cx="426463" cy="32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80" y="3701896"/>
            <a:ext cx="269345" cy="2741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8" y="3677802"/>
            <a:ext cx="426463" cy="321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61" y="4183870"/>
            <a:ext cx="426463" cy="321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8" y="4205723"/>
            <a:ext cx="426463" cy="32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33" y="5063060"/>
            <a:ext cx="426463" cy="32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7" y="5063060"/>
            <a:ext cx="426463" cy="321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22" y="5063059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37" y="5102207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61" y="3677802"/>
            <a:ext cx="269345" cy="274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28" y="4225359"/>
            <a:ext cx="269345" cy="2741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81" y="4258529"/>
            <a:ext cx="269345" cy="2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52842"/>
              </p:ext>
            </p:extLst>
          </p:nvPr>
        </p:nvGraphicFramePr>
        <p:xfrm>
          <a:off x="1249680" y="3250386"/>
          <a:ext cx="8572745" cy="2763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14549"/>
                <a:gridCol w="1588017"/>
                <a:gridCol w="1841081"/>
                <a:gridCol w="1714549"/>
                <a:gridCol w="1714549"/>
              </a:tblGrid>
              <a:tr h="74162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Selettori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Page Object</a:t>
                      </a:r>
                      <a:r>
                        <a:rPr lang="it-IT" b="0" baseline="0" dirty="0" smtClean="0"/>
                        <a:t> Pattern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Azioni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Supporto ai </a:t>
                      </a:r>
                      <a:r>
                        <a:rPr lang="it-IT" b="0" dirty="0" err="1" smtClean="0"/>
                        <a:t>form</a:t>
                      </a:r>
                      <a:endParaRPr lang="it-IT" b="0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ad alto livello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74162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  ad alto livello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tramite         </a:t>
                      </a:r>
                      <a:r>
                        <a:rPr lang="it-IT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dirty="0" smtClean="0"/>
                        <a:t>      </a:t>
                      </a:r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75578" y="1452034"/>
            <a:ext cx="41953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Autore</a:t>
            </a:r>
            <a:endParaRPr lang="it-IT" dirty="0" smtClean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Vorrei poter inserire, modificare e 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smtClean="0"/>
              <a:t>rimuovere </a:t>
            </a:r>
            <a:r>
              <a:rPr lang="it-IT" dirty="0"/>
              <a:t>dei post su </a:t>
            </a:r>
            <a:r>
              <a:rPr lang="it-IT" dirty="0" smtClean="0"/>
              <a:t>*Blog</a:t>
            </a:r>
          </a:p>
          <a:p>
            <a:r>
              <a:rPr lang="it-IT" dirty="0"/>
              <a:t>Per poter 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0957" y="1452034"/>
            <a:ext cx="356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</a:t>
            </a:r>
            <a:r>
              <a:rPr lang="it-IT" dirty="0" smtClean="0"/>
              <a:t>che nel blog fossero 	presenti dei post</a:t>
            </a:r>
          </a:p>
          <a:p>
            <a:r>
              <a:rPr lang="it-IT" dirty="0"/>
              <a:t>Per potermi informare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78" y="1451210"/>
            <a:ext cx="1620000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72774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4" y="4070584"/>
            <a:ext cx="426463" cy="32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5" y="4694932"/>
            <a:ext cx="426463" cy="3217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96" y="4694931"/>
            <a:ext cx="426463" cy="321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3" y="5533525"/>
            <a:ext cx="426463" cy="321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41" y="4070584"/>
            <a:ext cx="426463" cy="3217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7" y="4070584"/>
            <a:ext cx="426463" cy="32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4694931"/>
            <a:ext cx="426463" cy="32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5435947"/>
            <a:ext cx="426463" cy="321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80" y="5390240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33" y="4694930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83" y="4070584"/>
            <a:ext cx="269345" cy="274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00" y="5531640"/>
            <a:ext cx="426463" cy="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21467"/>
              </p:ext>
            </p:extLst>
          </p:nvPr>
        </p:nvGraphicFramePr>
        <p:xfrm>
          <a:off x="1223782" y="3351987"/>
          <a:ext cx="7983717" cy="26720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61239"/>
                <a:gridCol w="2661239"/>
                <a:gridCol w="2661239"/>
              </a:tblGrid>
              <a:tr h="571489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b="0" dirty="0"/>
                    </a:p>
                  </a:txBody>
                  <a:tcPr/>
                </a:tc>
              </a:tr>
              <a:tr h="4417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serializzato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JQuery</a:t>
                      </a:r>
                      <a:r>
                        <a:rPr lang="it-IT" baseline="0" dirty="0" smtClean="0"/>
                        <a:t>, </a:t>
                      </a:r>
                      <a:r>
                        <a:rPr lang="it-IT" baseline="0" smtClean="0"/>
                        <a:t>valore serializzato</a:t>
                      </a:r>
                      <a:endParaRPr lang="it-IT" dirty="0"/>
                    </a:p>
                  </a:txBody>
                  <a:tcPr/>
                </a:tc>
              </a:tr>
              <a:tr h="63104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</a:tr>
              <a:tr h="82035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63394" y="1741594"/>
            <a:ext cx="56861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S)CSS</a:t>
            </a:r>
          </a:p>
          <a:p>
            <a:r>
              <a:rPr lang="it-IT" dirty="0"/>
              <a:t>Per rendere l'esperienza di navigazione </a:t>
            </a:r>
            <a:r>
              <a:rPr lang="it-IT" dirty="0" smtClean="0"/>
              <a:t>gradevole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30" y="3262547"/>
            <a:ext cx="144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668100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4116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4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118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Gestione del CSS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0143"/>
              </p:ext>
            </p:extLst>
          </p:nvPr>
        </p:nvGraphicFramePr>
        <p:xfrm>
          <a:off x="1249680" y="3019258"/>
          <a:ext cx="8085319" cy="3030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21330"/>
                <a:gridCol w="2021330"/>
                <a:gridCol w="1872158"/>
                <a:gridCol w="2170501"/>
              </a:tblGrid>
              <a:tr h="69812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esplicite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Implicite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Semplicità d’uso</a:t>
                      </a:r>
                      <a:endParaRPr lang="it-IT" b="0" dirty="0"/>
                    </a:p>
                  </a:txBody>
                  <a:tcPr/>
                </a:tc>
              </a:tr>
              <a:tr h="36128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  <a:tr h="13264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con</a:t>
                      </a:r>
                      <a:r>
                        <a:rPr lang="it-IT" baseline="0" dirty="0" smtClean="0"/>
                        <a:t> le attese implicite</a:t>
                      </a:r>
                      <a:endParaRPr lang="it-IT" dirty="0"/>
                    </a:p>
                  </a:txBody>
                  <a:tcPr/>
                </a:tc>
              </a:tr>
              <a:tr h="48868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508760"/>
            <a:ext cx="3703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DF5000"/>
                </a:solidFill>
                <a:latin typeface="+mj-lt"/>
              </a:rPr>
              <a:t>Egging</a:t>
            </a:r>
            <a:endParaRPr lang="it-IT" dirty="0" smtClean="0">
              <a:solidFill>
                <a:srgbClr val="DF5000"/>
              </a:solidFill>
              <a:latin typeface="+mj-lt"/>
            </a:endParaRPr>
          </a:p>
          <a:p>
            <a:r>
              <a:rPr lang="it-IT" dirty="0"/>
              <a:t>Come </a:t>
            </a:r>
            <a:r>
              <a:rPr lang="it-IT" dirty="0" smtClean="0"/>
              <a:t>Sviluppatore</a:t>
            </a:r>
          </a:p>
          <a:p>
            <a:r>
              <a:rPr lang="it-IT" dirty="0"/>
              <a:t>Vorrei che nel blog fosse </a:t>
            </a:r>
            <a:r>
              <a:rPr lang="it-IT" dirty="0" smtClean="0"/>
              <a:t>	presente </a:t>
            </a:r>
            <a:r>
              <a:rPr lang="it-IT" dirty="0"/>
              <a:t>un mio </a:t>
            </a:r>
            <a:r>
              <a:rPr lang="it-IT" dirty="0" smtClean="0"/>
              <a:t>logo</a:t>
            </a:r>
          </a:p>
          <a:p>
            <a:r>
              <a:rPr lang="it-IT" dirty="0"/>
              <a:t>Per firmare 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8594" y="1508761"/>
            <a:ext cx="458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poter ricercare i post su </a:t>
            </a:r>
            <a:r>
              <a:rPr lang="it-IT" dirty="0" err="1" smtClean="0"/>
              <a:t>Rblog</a:t>
            </a:r>
            <a:endParaRPr lang="it-IT" dirty="0" smtClean="0"/>
          </a:p>
          <a:p>
            <a:r>
              <a:rPr lang="it-IT" dirty="0"/>
              <a:t>Per poter navigare fra i contenuti più </a:t>
            </a:r>
            <a:r>
              <a:rPr lang="it-IT" dirty="0" smtClean="0"/>
              <a:t>	velocemente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1546088"/>
            <a:ext cx="1440000" cy="14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4623167"/>
            <a:ext cx="1440000" cy="776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598" y="3094462"/>
            <a:ext cx="1440000" cy="14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3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Asincronia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10" y="3742459"/>
            <a:ext cx="269345" cy="2741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02" y="3719768"/>
            <a:ext cx="282210" cy="3712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179661"/>
            <a:ext cx="301333" cy="3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97" y="5455549"/>
            <a:ext cx="282210" cy="371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07" y="5449114"/>
            <a:ext cx="282210" cy="371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705177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3732842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4121868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5455549"/>
            <a:ext cx="426463" cy="321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50" y="4096694"/>
            <a:ext cx="426463" cy="3217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747" y="5607309"/>
            <a:ext cx="1007604" cy="1007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15" y="315189"/>
            <a:ext cx="294363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”</a:t>
            </a:r>
            <a:r>
              <a:rPr lang="en-US" b="1" dirty="0"/>
              <a:t>A comparative Study of Maintainability of Web Application on J2EE</a:t>
            </a:r>
            <a:r>
              <a:rPr lang="en-US" b="1" dirty="0" smtClean="0"/>
              <a:t>, .</a:t>
            </a:r>
            <a:r>
              <a:rPr lang="en-US" b="1" dirty="0"/>
              <a:t>NET and Ruby on </a:t>
            </a:r>
            <a:r>
              <a:rPr lang="en-US" b="1" dirty="0" smtClean="0"/>
              <a:t>Rails</a:t>
            </a:r>
            <a:r>
              <a:rPr lang="en-US" dirty="0" smtClean="0"/>
              <a:t>”, </a:t>
            </a:r>
            <a:r>
              <a:rPr lang="it-IT" dirty="0"/>
              <a:t>Look </a:t>
            </a:r>
            <a:r>
              <a:rPr lang="it-IT" dirty="0" err="1"/>
              <a:t>Fang</a:t>
            </a:r>
            <a:r>
              <a:rPr lang="it-IT" dirty="0"/>
              <a:t> </a:t>
            </a:r>
            <a:r>
              <a:rPr lang="it-IT" dirty="0" err="1"/>
              <a:t>Fang</a:t>
            </a:r>
            <a:r>
              <a:rPr lang="it-IT" dirty="0"/>
              <a:t> Stella, Stan </a:t>
            </a:r>
            <a:r>
              <a:rPr lang="it-IT" dirty="0" err="1"/>
              <a:t>Jarzabek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Bimlesh</a:t>
            </a:r>
            <a:r>
              <a:rPr lang="it-IT" dirty="0" smtClean="0"/>
              <a:t> </a:t>
            </a:r>
            <a:r>
              <a:rPr lang="it-IT" dirty="0" err="1" smtClean="0"/>
              <a:t>Wadhwa</a:t>
            </a:r>
            <a:r>
              <a:rPr lang="it-IT" dirty="0" smtClean="0"/>
              <a:t>, 2008</a:t>
            </a:r>
          </a:p>
          <a:p>
            <a:pPr lvl="1"/>
            <a:r>
              <a:rPr lang="it-IT" dirty="0" smtClean="0"/>
              <a:t>Comparazione di </a:t>
            </a:r>
            <a:r>
              <a:rPr lang="it-IT" b="1" dirty="0" err="1" smtClean="0"/>
              <a:t>RoR</a:t>
            </a:r>
            <a:r>
              <a:rPr lang="it-IT" dirty="0" smtClean="0"/>
              <a:t>, </a:t>
            </a:r>
            <a:r>
              <a:rPr lang="it-IT" b="1" dirty="0" smtClean="0"/>
              <a:t>Spring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b="1" dirty="0" smtClean="0"/>
              <a:t>.NET</a:t>
            </a:r>
            <a:endParaRPr lang="it-IT" dirty="0" smtClean="0"/>
          </a:p>
          <a:p>
            <a:pPr lvl="1"/>
            <a:r>
              <a:rPr lang="it-IT" dirty="0" smtClean="0"/>
              <a:t>Focus sulla manutenibilità, osservazione dello sviluppo introducendo una nuova funzionalità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Sviluppo di tre applicazioni web</a:t>
            </a:r>
          </a:p>
          <a:p>
            <a:pPr lvl="1"/>
            <a:r>
              <a:rPr lang="it-IT" dirty="0" smtClean="0"/>
              <a:t>Utilizzando i </a:t>
            </a:r>
            <a:r>
              <a:rPr lang="it-IT" dirty="0" err="1" smtClean="0"/>
              <a:t>framework</a:t>
            </a:r>
            <a:r>
              <a:rPr lang="it-IT" dirty="0" smtClean="0"/>
              <a:t> MVC 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Comparazione delle potenzialità dei </a:t>
            </a:r>
            <a:r>
              <a:rPr lang="it-IT" dirty="0" err="1" smtClean="0"/>
              <a:t>framework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Focus sull’</a:t>
            </a:r>
            <a:r>
              <a:rPr lang="it-IT" dirty="0"/>
              <a:t>i</a:t>
            </a:r>
            <a:r>
              <a:rPr lang="it-IT" dirty="0" smtClean="0"/>
              <a:t>mplementazione di test di accettazione e comparazione degli </a:t>
            </a:r>
            <a:r>
              <a:rPr lang="it-IT" dirty="0" err="1" smtClean="0"/>
              <a:t>stack</a:t>
            </a:r>
            <a:r>
              <a:rPr lang="it-IT" dirty="0" smtClean="0"/>
              <a:t> di strumenti utilizzati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58"/>
            <a:ext cx="12192000" cy="431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657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63810"/>
              </p:ext>
            </p:extLst>
          </p:nvPr>
        </p:nvGraphicFramePr>
        <p:xfrm>
          <a:off x="2040186" y="3517086"/>
          <a:ext cx="6191396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Espressività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Leggibilità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Modularità</a:t>
                      </a:r>
                      <a:endParaRPr lang="it-IT" b="0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RSpec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JUnit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NUnit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70921" y="1845734"/>
            <a:ext cx="6160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</a:p>
          <a:p>
            <a:r>
              <a:rPr lang="it-IT" dirty="0"/>
              <a:t>Come Autore di </a:t>
            </a:r>
            <a:r>
              <a:rPr lang="it-IT" dirty="0" smtClean="0"/>
              <a:t>*Blog</a:t>
            </a:r>
          </a:p>
          <a:p>
            <a:r>
              <a:rPr lang="it-IT" dirty="0" smtClean="0"/>
              <a:t>Vorrei che alcune operazioni </a:t>
            </a:r>
          </a:p>
          <a:p>
            <a:r>
              <a:rPr lang="it-IT" dirty="0"/>
              <a:t>	</a:t>
            </a:r>
            <a:r>
              <a:rPr lang="it-IT" dirty="0" smtClean="0"/>
              <a:t>sensibili siano permesse previa autenticazione</a:t>
            </a:r>
          </a:p>
          <a:p>
            <a:r>
              <a:rPr lang="it-IT" dirty="0"/>
              <a:t>Per poter 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3739684"/>
            <a:ext cx="1440000" cy="921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80" y="4660699"/>
            <a:ext cx="1440000" cy="13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2484560"/>
            <a:ext cx="1440000" cy="1257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958901"/>
            <a:ext cx="1440000" cy="455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43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31346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Manutenibilità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4378748"/>
            <a:ext cx="282210" cy="371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4378748"/>
            <a:ext cx="282210" cy="3712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4378749"/>
            <a:ext cx="282210" cy="3712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4378749"/>
            <a:ext cx="282210" cy="3712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35" y="4378748"/>
            <a:ext cx="282210" cy="3712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378748"/>
            <a:ext cx="282210" cy="3712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5719528"/>
            <a:ext cx="282210" cy="3712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5719528"/>
            <a:ext cx="282210" cy="3712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5719528"/>
            <a:ext cx="282210" cy="3712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5719528"/>
            <a:ext cx="282210" cy="3712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96" y="4872541"/>
            <a:ext cx="282210" cy="3712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01" y="4872541"/>
            <a:ext cx="282210" cy="3712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79" y="5719528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901681"/>
            <a:ext cx="301333" cy="396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6" y="4901681"/>
            <a:ext cx="301333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817372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Conclusione – </a:t>
            </a:r>
            <a:r>
              <a:rPr lang="it-IT" b="1" dirty="0" smtClean="0">
                <a:solidFill>
                  <a:schemeClr val="bg1"/>
                </a:solidFill>
              </a:rPr>
              <a:t>Lo </a:t>
            </a:r>
            <a:r>
              <a:rPr lang="it-IT" b="1" dirty="0" err="1" smtClean="0">
                <a:solidFill>
                  <a:schemeClr val="bg1"/>
                </a:solidFill>
              </a:rPr>
              <a:t>stack</a:t>
            </a:r>
            <a:r>
              <a:rPr lang="it-IT" b="1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87217529"/>
              </p:ext>
            </p:extLst>
          </p:nvPr>
        </p:nvGraphicFramePr>
        <p:xfrm>
          <a:off x="2151380" y="1502834"/>
          <a:ext cx="804672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428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0" y="1261428"/>
            <a:ext cx="27432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4541896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261428"/>
            <a:ext cx="6598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Utilizzato per la definizione di interfacce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Tre componenti: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Il </a:t>
            </a:r>
            <a:r>
              <a:rPr lang="it-IT" b="1" dirty="0" smtClean="0"/>
              <a:t>modello</a:t>
            </a:r>
            <a:r>
              <a:rPr lang="it-IT" dirty="0" smtClean="0"/>
              <a:t> descrive il dominio e permette la persistenza delle informazioni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Le </a:t>
            </a:r>
            <a:r>
              <a:rPr lang="it-IT" b="1" dirty="0" smtClean="0"/>
              <a:t>viste</a:t>
            </a:r>
            <a:r>
              <a:rPr lang="it-IT" dirty="0" smtClean="0"/>
              <a:t> sono l’interfaccia dell’applicazione utilizzabili dall’utente e reagiscono in funzione dei cambiamenti sul modello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 </a:t>
            </a:r>
            <a:r>
              <a:rPr lang="it-IT" b="1" dirty="0" smtClean="0"/>
              <a:t>controlli</a:t>
            </a:r>
            <a:r>
              <a:rPr lang="it-IT" dirty="0" smtClean="0"/>
              <a:t> ricevono ed interpretano le richieste effettuate dall’utente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 pratica sono utilizzate variazioni architetturali come il </a:t>
            </a:r>
            <a:r>
              <a:rPr lang="it-IT" b="1" dirty="0" smtClean="0"/>
              <a:t>Model </a:t>
            </a:r>
            <a:r>
              <a:rPr lang="it-IT" b="1" dirty="0" err="1" smtClean="0"/>
              <a:t>View</a:t>
            </a:r>
            <a:r>
              <a:rPr lang="it-IT" b="1" dirty="0" smtClean="0"/>
              <a:t> </a:t>
            </a:r>
            <a:r>
              <a:rPr lang="it-IT" b="1" dirty="0" err="1" smtClean="0"/>
              <a:t>Presenter</a:t>
            </a:r>
            <a:r>
              <a:rPr lang="it-IT" dirty="0" smtClean="0"/>
              <a:t>, con componenti che esplicitamente interagiscono fra loro.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6043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Model </a:t>
            </a:r>
            <a:r>
              <a:rPr lang="it-IT" dirty="0" err="1" smtClean="0">
                <a:solidFill>
                  <a:schemeClr val="bg1"/>
                </a:solidFill>
              </a:rPr>
              <a:t>View</a:t>
            </a:r>
            <a:r>
              <a:rPr lang="it-IT" dirty="0" smtClean="0">
                <a:solidFill>
                  <a:schemeClr val="bg1"/>
                </a:solidFill>
              </a:rPr>
              <a:t> Controller Pattern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044"/>
            <a:ext cx="10515600" cy="4984046"/>
          </a:xfrm>
        </p:spPr>
        <p:txBody>
          <a:bodyPr/>
          <a:lstStyle/>
          <a:p>
            <a:r>
              <a:rPr lang="it-IT" dirty="0" smtClean="0"/>
              <a:t>Metodo di sviluppo le cui iterazioni producono una funzionalità funzionante e testata, descritta da un insieme di test di accettazione (o scenari)</a:t>
            </a:r>
          </a:p>
          <a:p>
            <a:r>
              <a:rPr lang="it-IT" dirty="0" smtClean="0"/>
              <a:t>Estensione della tecnica ATDD</a:t>
            </a:r>
          </a:p>
          <a:p>
            <a:r>
              <a:rPr lang="it-IT" dirty="0"/>
              <a:t>Gli scenari sviluppati rappresentano la documentazione del progetto – Live </a:t>
            </a:r>
            <a:r>
              <a:rPr lang="it-IT" dirty="0" err="1"/>
              <a:t>Documentation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756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Behavior-driven</a:t>
            </a:r>
            <a:r>
              <a:rPr lang="it-IT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97" y="3619528"/>
            <a:ext cx="533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4204"/>
            <a:ext cx="4071620" cy="3964094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Sviluppo e test di tre applicazioni web, identiche per: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Funzionalità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Interfaccia e layout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Tecnologie «web» utilizzate</a:t>
            </a:r>
            <a:endParaRPr lang="it-IT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Sviluppate </a:t>
            </a:r>
            <a:r>
              <a:rPr lang="it-IT" dirty="0"/>
              <a:t>tramite ATDD, </a:t>
            </a:r>
            <a:r>
              <a:rPr lang="it-IT" dirty="0" smtClean="0"/>
              <a:t>utilizzando una libreria di test di accettazione 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Ogni iterazione e relativa storia coincide con l’introduzione di un numero ridotto di tecnologie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5827775"/>
              </p:ext>
            </p:extLst>
          </p:nvPr>
        </p:nvGraphicFramePr>
        <p:xfrm>
          <a:off x="5245100" y="1824204"/>
          <a:ext cx="5974080" cy="43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32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2757956"/>
              </p:ext>
            </p:extLst>
          </p:nvPr>
        </p:nvGraphicFramePr>
        <p:xfrm>
          <a:off x="1402080" y="16679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660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92433950"/>
              </p:ext>
            </p:extLst>
          </p:nvPr>
        </p:nvGraphicFramePr>
        <p:xfrm>
          <a:off x="1447800" y="158876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78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052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230899"/>
            <a:ext cx="10058400" cy="1450757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1313180" y="1449148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341114"/>
              </p:ext>
            </p:extLst>
          </p:nvPr>
        </p:nvGraphicFramePr>
        <p:xfrm>
          <a:off x="1402080" y="1825625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2684</TotalTime>
  <Words>895</Words>
  <Application>Microsoft Office PowerPoint</Application>
  <PresentationFormat>Widescreen</PresentationFormat>
  <Paragraphs>271</Paragraphs>
  <Slides>21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Courier New</vt:lpstr>
      <vt:lpstr>Varela Round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Scelta degli strumenti per il BDD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Conclusione – Lo stack ideale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150</cp:revision>
  <dcterms:created xsi:type="dcterms:W3CDTF">2014-11-26T15:37:36Z</dcterms:created>
  <dcterms:modified xsi:type="dcterms:W3CDTF">2014-12-07T18:39:40Z</dcterms:modified>
</cp:coreProperties>
</file>