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7" r:id="rId8"/>
    <p:sldId id="268" r:id="rId9"/>
    <p:sldId id="269" r:id="rId10"/>
    <p:sldId id="280" r:id="rId11"/>
    <p:sldId id="261" r:id="rId12"/>
    <p:sldId id="270" r:id="rId13"/>
    <p:sldId id="265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Barrasso" initials="MB" lastIdx="3" clrIdx="0">
    <p:extLst>
      <p:ext uri="{19B8F6BF-5375-455C-9EA6-DF929625EA0E}">
        <p15:presenceInfo xmlns:p15="http://schemas.microsoft.com/office/powerpoint/2012/main" userId="ecdd745e7086ff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E8A0"/>
    <a:srgbClr val="72D242"/>
    <a:srgbClr val="4FA226"/>
    <a:srgbClr val="006BAB"/>
    <a:srgbClr val="B23333"/>
    <a:srgbClr val="E7E7E7"/>
    <a:srgbClr val="70B2E1"/>
    <a:srgbClr val="0096DB"/>
    <a:srgbClr val="0099FF"/>
    <a:srgbClr val="AB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74283-34C2-4B6B-824E-8A3A0CAA4C4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199A171-67F7-4423-AF31-780683EDB700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RBlog</a:t>
          </a:r>
          <a:endParaRPr lang="it-IT" dirty="0"/>
        </a:p>
      </dgm:t>
    </dgm:pt>
    <dgm:pt modelId="{2891E8AE-6180-4538-B1C6-A8C9E0943637}" type="parTrans" cxnId="{263EA853-82F0-4663-B870-56FB54913FEE}">
      <dgm:prSet/>
      <dgm:spPr/>
      <dgm:t>
        <a:bodyPr/>
        <a:lstStyle/>
        <a:p>
          <a:endParaRPr lang="it-IT"/>
        </a:p>
      </dgm:t>
    </dgm:pt>
    <dgm:pt modelId="{019A7204-FF6F-45C9-9C0C-2EB76A8D487C}" type="sibTrans" cxnId="{263EA853-82F0-4663-B870-56FB54913FEE}">
      <dgm:prSet/>
      <dgm:spPr/>
      <dgm:t>
        <a:bodyPr/>
        <a:lstStyle/>
        <a:p>
          <a:endParaRPr lang="it-IT"/>
        </a:p>
      </dgm:t>
    </dgm:pt>
    <dgm:pt modelId="{2E0CE22B-08E2-45CC-875E-02E41EEC5B4D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RoR</a:t>
          </a:r>
          <a:endParaRPr lang="it-IT" dirty="0"/>
        </a:p>
      </dgm:t>
    </dgm:pt>
    <dgm:pt modelId="{1DCC7462-B869-41D0-AE24-7B9A5803A8FA}" type="parTrans" cxnId="{42D20928-515F-46DD-996A-4A8BF44ACDC7}">
      <dgm:prSet/>
      <dgm:spPr/>
      <dgm:t>
        <a:bodyPr/>
        <a:lstStyle/>
        <a:p>
          <a:endParaRPr lang="it-IT"/>
        </a:p>
      </dgm:t>
    </dgm:pt>
    <dgm:pt modelId="{5FC30D50-33F9-403D-99F6-BE949780BC7C}" type="sibTrans" cxnId="{42D20928-515F-46DD-996A-4A8BF44ACDC7}">
      <dgm:prSet/>
      <dgm:spPr/>
      <dgm:t>
        <a:bodyPr/>
        <a:lstStyle/>
        <a:p>
          <a:endParaRPr lang="it-IT"/>
        </a:p>
      </dgm:t>
    </dgm:pt>
    <dgm:pt modelId="{B9A5A451-F036-410C-9FC7-D4893949D411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smtClean="0"/>
            <a:t>Ruby</a:t>
          </a:r>
          <a:endParaRPr lang="it-IT" dirty="0"/>
        </a:p>
      </dgm:t>
    </dgm:pt>
    <dgm:pt modelId="{ED0B4D04-F12F-41CB-BEBC-4D12423231BC}" type="parTrans" cxnId="{F080C6FC-FD9B-4C73-902A-107C1D479B28}">
      <dgm:prSet/>
      <dgm:spPr/>
      <dgm:t>
        <a:bodyPr/>
        <a:lstStyle/>
        <a:p>
          <a:endParaRPr lang="it-IT"/>
        </a:p>
      </dgm:t>
    </dgm:pt>
    <dgm:pt modelId="{F47F640A-C507-438A-BBBE-ABEB9EA61711}" type="sibTrans" cxnId="{F080C6FC-FD9B-4C73-902A-107C1D479B28}">
      <dgm:prSet/>
      <dgm:spPr/>
      <dgm:t>
        <a:bodyPr/>
        <a:lstStyle/>
        <a:p>
          <a:endParaRPr lang="it-IT"/>
        </a:p>
      </dgm:t>
    </dgm:pt>
    <dgm:pt modelId="{8E484CC2-4880-4788-9F1E-EC97410D3C1D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err="1" smtClean="0"/>
            <a:t>SBlog</a:t>
          </a:r>
          <a:endParaRPr lang="it-IT" dirty="0"/>
        </a:p>
      </dgm:t>
    </dgm:pt>
    <dgm:pt modelId="{0CC924A9-5630-47EC-9E91-7468A83EAE83}" type="parTrans" cxnId="{EA88B914-FF66-4DEA-B73C-CFEE31058797}">
      <dgm:prSet/>
      <dgm:spPr/>
      <dgm:t>
        <a:bodyPr/>
        <a:lstStyle/>
        <a:p>
          <a:endParaRPr lang="it-IT"/>
        </a:p>
      </dgm:t>
    </dgm:pt>
    <dgm:pt modelId="{98165F5E-50AA-4280-91A9-ECBFA817FCA5}" type="sibTrans" cxnId="{EA88B914-FF66-4DEA-B73C-CFEE31058797}">
      <dgm:prSet/>
      <dgm:spPr/>
      <dgm:t>
        <a:bodyPr/>
        <a:lstStyle/>
        <a:p>
          <a:endParaRPr lang="it-IT"/>
        </a:p>
      </dgm:t>
    </dgm:pt>
    <dgm:pt modelId="{E3DDD413-8FB2-4DA4-AD41-A819AEA4B494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Spring</a:t>
          </a:r>
          <a:endParaRPr lang="it-IT" dirty="0"/>
        </a:p>
      </dgm:t>
    </dgm:pt>
    <dgm:pt modelId="{79E2F6FD-316B-4CDE-8D11-3828C36A9D92}" type="parTrans" cxnId="{808D1EAB-677B-4F34-B4C2-14712AD8F83C}">
      <dgm:prSet/>
      <dgm:spPr/>
      <dgm:t>
        <a:bodyPr/>
        <a:lstStyle/>
        <a:p>
          <a:endParaRPr lang="it-IT"/>
        </a:p>
      </dgm:t>
    </dgm:pt>
    <dgm:pt modelId="{249A3E88-D95F-4583-970B-4F9FA9DB9ED2}" type="sibTrans" cxnId="{808D1EAB-677B-4F34-B4C2-14712AD8F83C}">
      <dgm:prSet/>
      <dgm:spPr/>
      <dgm:t>
        <a:bodyPr/>
        <a:lstStyle/>
        <a:p>
          <a:endParaRPr lang="it-IT"/>
        </a:p>
      </dgm:t>
    </dgm:pt>
    <dgm:pt modelId="{1463B004-17EA-4970-B49F-58B505D76058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Java</a:t>
          </a:r>
          <a:endParaRPr lang="it-IT" dirty="0"/>
        </a:p>
      </dgm:t>
    </dgm:pt>
    <dgm:pt modelId="{A6FAB6A5-C477-4EE0-995C-FBBCF8B3ECAB}" type="parTrans" cxnId="{D8AF9913-4019-4DE4-9633-686B0424F0B6}">
      <dgm:prSet/>
      <dgm:spPr/>
      <dgm:t>
        <a:bodyPr/>
        <a:lstStyle/>
        <a:p>
          <a:endParaRPr lang="it-IT"/>
        </a:p>
      </dgm:t>
    </dgm:pt>
    <dgm:pt modelId="{C6C3FFC9-1669-401B-ADD6-C20741061027}" type="sibTrans" cxnId="{D8AF9913-4019-4DE4-9633-686B0424F0B6}">
      <dgm:prSet/>
      <dgm:spPr/>
      <dgm:t>
        <a:bodyPr/>
        <a:lstStyle/>
        <a:p>
          <a:endParaRPr lang="it-IT"/>
        </a:p>
      </dgm:t>
    </dgm:pt>
    <dgm:pt modelId="{B2079462-142E-4D7B-9996-9C99A029BF6F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err="1" smtClean="0"/>
            <a:t>CSBlog</a:t>
          </a:r>
          <a:endParaRPr lang="it-IT" dirty="0"/>
        </a:p>
      </dgm:t>
    </dgm:pt>
    <dgm:pt modelId="{0458F89A-D5C2-47ED-8B44-2D6FFF4AC919}" type="parTrans" cxnId="{5C2794A2-BC8A-4BDD-890A-CDA8B26844D9}">
      <dgm:prSet/>
      <dgm:spPr/>
      <dgm:t>
        <a:bodyPr/>
        <a:lstStyle/>
        <a:p>
          <a:endParaRPr lang="it-IT"/>
        </a:p>
      </dgm:t>
    </dgm:pt>
    <dgm:pt modelId="{B30D0A60-0971-4522-A7A5-7103C910B2C5}" type="sibTrans" cxnId="{5C2794A2-BC8A-4BDD-890A-CDA8B26844D9}">
      <dgm:prSet/>
      <dgm:spPr/>
      <dgm:t>
        <a:bodyPr/>
        <a:lstStyle/>
        <a:p>
          <a:endParaRPr lang="it-IT"/>
        </a:p>
      </dgm:t>
    </dgm:pt>
    <dgm:pt modelId="{74866BF1-226A-4975-B66B-54889B80A38C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ASP.NET MVC5</a:t>
          </a:r>
          <a:endParaRPr lang="it-IT" dirty="0"/>
        </a:p>
      </dgm:t>
    </dgm:pt>
    <dgm:pt modelId="{5C999F6F-F51D-4EEA-8392-526741D8C41C}" type="parTrans" cxnId="{F90C3C7B-4F6D-4276-BFB5-9C64C1033841}">
      <dgm:prSet/>
      <dgm:spPr/>
      <dgm:t>
        <a:bodyPr/>
        <a:lstStyle/>
        <a:p>
          <a:endParaRPr lang="it-IT"/>
        </a:p>
      </dgm:t>
    </dgm:pt>
    <dgm:pt modelId="{894E6D57-CFE4-4767-8079-93E55524EF14}" type="sibTrans" cxnId="{F90C3C7B-4F6D-4276-BFB5-9C64C1033841}">
      <dgm:prSet/>
      <dgm:spPr/>
      <dgm:t>
        <a:bodyPr/>
        <a:lstStyle/>
        <a:p>
          <a:endParaRPr lang="it-IT"/>
        </a:p>
      </dgm:t>
    </dgm:pt>
    <dgm:pt modelId="{964EA730-3A99-4377-8251-00CE88C4E7E7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C#</a:t>
          </a:r>
          <a:endParaRPr lang="it-IT" dirty="0"/>
        </a:p>
      </dgm:t>
    </dgm:pt>
    <dgm:pt modelId="{7A6545C7-E8E3-4407-B30A-E4628E8F3360}" type="parTrans" cxnId="{6DF717D3-04A2-46E9-A54E-3F8A9AB5F8D2}">
      <dgm:prSet/>
      <dgm:spPr/>
      <dgm:t>
        <a:bodyPr/>
        <a:lstStyle/>
        <a:p>
          <a:endParaRPr lang="it-IT"/>
        </a:p>
      </dgm:t>
    </dgm:pt>
    <dgm:pt modelId="{2061BF0A-4355-4CE9-88FD-92C6DDBCA3CF}" type="sibTrans" cxnId="{6DF717D3-04A2-46E9-A54E-3F8A9AB5F8D2}">
      <dgm:prSet/>
      <dgm:spPr/>
      <dgm:t>
        <a:bodyPr/>
        <a:lstStyle/>
        <a:p>
          <a:endParaRPr lang="it-IT"/>
        </a:p>
      </dgm:t>
    </dgm:pt>
    <dgm:pt modelId="{682EFCA5-4480-4143-A4E9-10407FF10317}" type="pres">
      <dgm:prSet presAssocID="{C1E74283-34C2-4B6B-824E-8A3A0CAA4C4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B5AEE4E-7D22-4E55-B348-FBAD3DAD3FFD}" type="pres">
      <dgm:prSet presAssocID="{C199A171-67F7-4423-AF31-780683EDB700}" presName="composite" presStyleCnt="0"/>
      <dgm:spPr/>
      <dgm:t>
        <a:bodyPr/>
        <a:lstStyle/>
        <a:p>
          <a:endParaRPr lang="it-IT"/>
        </a:p>
      </dgm:t>
    </dgm:pt>
    <dgm:pt modelId="{571377F1-AD0E-4705-9DC8-0792E2A611AE}" type="pres">
      <dgm:prSet presAssocID="{C199A171-67F7-4423-AF31-780683EDB700}" presName="imgShp" presStyleLbl="fgImgPlace1" presStyleIdx="0" presStyleCnt="3" custLinFactNeighborX="-48874" custLinFactNeighborY="4677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86942344-8564-4348-923A-D3C1FF4E618D}" type="pres">
      <dgm:prSet presAssocID="{C199A171-67F7-4423-AF31-780683EDB70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735BDCA-371C-4EB3-AC61-005E1FD3CF0C}" type="pres">
      <dgm:prSet presAssocID="{019A7204-FF6F-45C9-9C0C-2EB76A8D487C}" presName="spacing" presStyleCnt="0"/>
      <dgm:spPr/>
      <dgm:t>
        <a:bodyPr/>
        <a:lstStyle/>
        <a:p>
          <a:endParaRPr lang="it-IT"/>
        </a:p>
      </dgm:t>
    </dgm:pt>
    <dgm:pt modelId="{398A0E41-FF76-4AB9-99D2-BC6B71C7E0AC}" type="pres">
      <dgm:prSet presAssocID="{8E484CC2-4880-4788-9F1E-EC97410D3C1D}" presName="composite" presStyleCnt="0"/>
      <dgm:spPr/>
      <dgm:t>
        <a:bodyPr/>
        <a:lstStyle/>
        <a:p>
          <a:endParaRPr lang="it-IT"/>
        </a:p>
      </dgm:t>
    </dgm:pt>
    <dgm:pt modelId="{F514C2E4-0D35-4EDE-A2DF-A22ECE07DB4D}" type="pres">
      <dgm:prSet presAssocID="{8E484CC2-4880-4788-9F1E-EC97410D3C1D}" presName="imgShp" presStyleLbl="fgImgPlace1" presStyleIdx="1" presStyleCnt="3" custLinFactNeighborX="-48839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101D2F62-E594-4FDA-8570-21F34C9E15C4}" type="pres">
      <dgm:prSet presAssocID="{8E484CC2-4880-4788-9F1E-EC97410D3C1D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D8D7A3A-5AAE-4AC2-9338-B3F44C39FDA0}" type="pres">
      <dgm:prSet presAssocID="{98165F5E-50AA-4280-91A9-ECBFA817FCA5}" presName="spacing" presStyleCnt="0"/>
      <dgm:spPr/>
      <dgm:t>
        <a:bodyPr/>
        <a:lstStyle/>
        <a:p>
          <a:endParaRPr lang="it-IT"/>
        </a:p>
      </dgm:t>
    </dgm:pt>
    <dgm:pt modelId="{BF30D8F7-F283-4F31-B083-56E2C9271DE9}" type="pres">
      <dgm:prSet presAssocID="{B2079462-142E-4D7B-9996-9C99A029BF6F}" presName="composite" presStyleCnt="0"/>
      <dgm:spPr/>
      <dgm:t>
        <a:bodyPr/>
        <a:lstStyle/>
        <a:p>
          <a:endParaRPr lang="it-IT"/>
        </a:p>
      </dgm:t>
    </dgm:pt>
    <dgm:pt modelId="{D4A3ECC3-511D-460F-9ADD-2419E4FE86B0}" type="pres">
      <dgm:prSet presAssocID="{B2079462-142E-4D7B-9996-9C99A029BF6F}" presName="imgShp" presStyleLbl="fgImgPlace1" presStyleIdx="2" presStyleCnt="3" custLinFactNeighborX="-47647" custLinFactNeighborY="2384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52B751A2-17B2-49AB-9E83-FFDB1F39AAFE}" type="pres">
      <dgm:prSet presAssocID="{B2079462-142E-4D7B-9996-9C99A029BF6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08D1EAB-677B-4F34-B4C2-14712AD8F83C}" srcId="{8E484CC2-4880-4788-9F1E-EC97410D3C1D}" destId="{E3DDD413-8FB2-4DA4-AD41-A819AEA4B494}" srcOrd="0" destOrd="0" parTransId="{79E2F6FD-316B-4CDE-8D11-3828C36A9D92}" sibTransId="{249A3E88-D95F-4583-970B-4F9FA9DB9ED2}"/>
    <dgm:cxn modelId="{5C2794A2-BC8A-4BDD-890A-CDA8B26844D9}" srcId="{C1E74283-34C2-4B6B-824E-8A3A0CAA4C47}" destId="{B2079462-142E-4D7B-9996-9C99A029BF6F}" srcOrd="2" destOrd="0" parTransId="{0458F89A-D5C2-47ED-8B44-2D6FFF4AC919}" sibTransId="{B30D0A60-0971-4522-A7A5-7103C910B2C5}"/>
    <dgm:cxn modelId="{263EA853-82F0-4663-B870-56FB54913FEE}" srcId="{C1E74283-34C2-4B6B-824E-8A3A0CAA4C47}" destId="{C199A171-67F7-4423-AF31-780683EDB700}" srcOrd="0" destOrd="0" parTransId="{2891E8AE-6180-4538-B1C6-A8C9E0943637}" sibTransId="{019A7204-FF6F-45C9-9C0C-2EB76A8D487C}"/>
    <dgm:cxn modelId="{55A4A526-DBCB-4034-B76C-111514717BF7}" type="presOf" srcId="{C1E74283-34C2-4B6B-824E-8A3A0CAA4C47}" destId="{682EFCA5-4480-4143-A4E9-10407FF10317}" srcOrd="0" destOrd="0" presId="urn:microsoft.com/office/officeart/2005/8/layout/vList3"/>
    <dgm:cxn modelId="{EA88B914-FF66-4DEA-B73C-CFEE31058797}" srcId="{C1E74283-34C2-4B6B-824E-8A3A0CAA4C47}" destId="{8E484CC2-4880-4788-9F1E-EC97410D3C1D}" srcOrd="1" destOrd="0" parTransId="{0CC924A9-5630-47EC-9E91-7468A83EAE83}" sibTransId="{98165F5E-50AA-4280-91A9-ECBFA817FCA5}"/>
    <dgm:cxn modelId="{E70320EA-17F4-4E2E-877F-3424F5E502A0}" type="presOf" srcId="{B2079462-142E-4D7B-9996-9C99A029BF6F}" destId="{52B751A2-17B2-49AB-9E83-FFDB1F39AAFE}" srcOrd="0" destOrd="0" presId="urn:microsoft.com/office/officeart/2005/8/layout/vList3"/>
    <dgm:cxn modelId="{6DF717D3-04A2-46E9-A54E-3F8A9AB5F8D2}" srcId="{B2079462-142E-4D7B-9996-9C99A029BF6F}" destId="{964EA730-3A99-4377-8251-00CE88C4E7E7}" srcOrd="1" destOrd="0" parTransId="{7A6545C7-E8E3-4407-B30A-E4628E8F3360}" sibTransId="{2061BF0A-4355-4CE9-88FD-92C6DDBCA3CF}"/>
    <dgm:cxn modelId="{577ED7CF-B87F-4381-B8A1-4A174B49D7A3}" type="presOf" srcId="{1463B004-17EA-4970-B49F-58B505D76058}" destId="{101D2F62-E594-4FDA-8570-21F34C9E15C4}" srcOrd="0" destOrd="2" presId="urn:microsoft.com/office/officeart/2005/8/layout/vList3"/>
    <dgm:cxn modelId="{42D20928-515F-46DD-996A-4A8BF44ACDC7}" srcId="{C199A171-67F7-4423-AF31-780683EDB700}" destId="{2E0CE22B-08E2-45CC-875E-02E41EEC5B4D}" srcOrd="0" destOrd="0" parTransId="{1DCC7462-B869-41D0-AE24-7B9A5803A8FA}" sibTransId="{5FC30D50-33F9-403D-99F6-BE949780BC7C}"/>
    <dgm:cxn modelId="{755E50C7-6F72-4E9C-BD67-0B75EBBE57DB}" type="presOf" srcId="{8E484CC2-4880-4788-9F1E-EC97410D3C1D}" destId="{101D2F62-E594-4FDA-8570-21F34C9E15C4}" srcOrd="0" destOrd="0" presId="urn:microsoft.com/office/officeart/2005/8/layout/vList3"/>
    <dgm:cxn modelId="{F90C3C7B-4F6D-4276-BFB5-9C64C1033841}" srcId="{B2079462-142E-4D7B-9996-9C99A029BF6F}" destId="{74866BF1-226A-4975-B66B-54889B80A38C}" srcOrd="0" destOrd="0" parTransId="{5C999F6F-F51D-4EEA-8392-526741D8C41C}" sibTransId="{894E6D57-CFE4-4767-8079-93E55524EF14}"/>
    <dgm:cxn modelId="{F080C6FC-FD9B-4C73-902A-107C1D479B28}" srcId="{C199A171-67F7-4423-AF31-780683EDB700}" destId="{B9A5A451-F036-410C-9FC7-D4893949D411}" srcOrd="1" destOrd="0" parTransId="{ED0B4D04-F12F-41CB-BEBC-4D12423231BC}" sibTransId="{F47F640A-C507-438A-BBBE-ABEB9EA61711}"/>
    <dgm:cxn modelId="{0F2D3F64-49DA-4A05-9028-0A4D0344B6F0}" type="presOf" srcId="{2E0CE22B-08E2-45CC-875E-02E41EEC5B4D}" destId="{86942344-8564-4348-923A-D3C1FF4E618D}" srcOrd="0" destOrd="1" presId="urn:microsoft.com/office/officeart/2005/8/layout/vList3"/>
    <dgm:cxn modelId="{4365FC8D-2788-4890-97C8-AE9B2AFE8197}" type="presOf" srcId="{C199A171-67F7-4423-AF31-780683EDB700}" destId="{86942344-8564-4348-923A-D3C1FF4E618D}" srcOrd="0" destOrd="0" presId="urn:microsoft.com/office/officeart/2005/8/layout/vList3"/>
    <dgm:cxn modelId="{F625320F-DD2F-417C-AF23-A4AB044A6C71}" type="presOf" srcId="{B9A5A451-F036-410C-9FC7-D4893949D411}" destId="{86942344-8564-4348-923A-D3C1FF4E618D}" srcOrd="0" destOrd="2" presId="urn:microsoft.com/office/officeart/2005/8/layout/vList3"/>
    <dgm:cxn modelId="{A04710C4-67B7-4942-97D3-341FEEBDBE8C}" type="presOf" srcId="{E3DDD413-8FB2-4DA4-AD41-A819AEA4B494}" destId="{101D2F62-E594-4FDA-8570-21F34C9E15C4}" srcOrd="0" destOrd="1" presId="urn:microsoft.com/office/officeart/2005/8/layout/vList3"/>
    <dgm:cxn modelId="{D8AF9913-4019-4DE4-9633-686B0424F0B6}" srcId="{8E484CC2-4880-4788-9F1E-EC97410D3C1D}" destId="{1463B004-17EA-4970-B49F-58B505D76058}" srcOrd="1" destOrd="0" parTransId="{A6FAB6A5-C477-4EE0-995C-FBBCF8B3ECAB}" sibTransId="{C6C3FFC9-1669-401B-ADD6-C20741061027}"/>
    <dgm:cxn modelId="{2368AE63-DA2D-4EDD-B1E9-B6089C9EDF91}" type="presOf" srcId="{74866BF1-226A-4975-B66B-54889B80A38C}" destId="{52B751A2-17B2-49AB-9E83-FFDB1F39AAFE}" srcOrd="0" destOrd="1" presId="urn:microsoft.com/office/officeart/2005/8/layout/vList3"/>
    <dgm:cxn modelId="{80C5D556-0A24-4409-8C3A-66C00C3D6F49}" type="presOf" srcId="{964EA730-3A99-4377-8251-00CE88C4E7E7}" destId="{52B751A2-17B2-49AB-9E83-FFDB1F39AAFE}" srcOrd="0" destOrd="2" presId="urn:microsoft.com/office/officeart/2005/8/layout/vList3"/>
    <dgm:cxn modelId="{805B5658-0B03-4AF0-B92B-F97E5CF8EE03}" type="presParOf" srcId="{682EFCA5-4480-4143-A4E9-10407FF10317}" destId="{AB5AEE4E-7D22-4E55-B348-FBAD3DAD3FFD}" srcOrd="0" destOrd="0" presId="urn:microsoft.com/office/officeart/2005/8/layout/vList3"/>
    <dgm:cxn modelId="{EE11A0E7-06AC-4A5E-95F6-E017C52C4012}" type="presParOf" srcId="{AB5AEE4E-7D22-4E55-B348-FBAD3DAD3FFD}" destId="{571377F1-AD0E-4705-9DC8-0792E2A611AE}" srcOrd="0" destOrd="0" presId="urn:microsoft.com/office/officeart/2005/8/layout/vList3"/>
    <dgm:cxn modelId="{B26E4FDD-CC5E-470C-B061-9EF5DDF4A59B}" type="presParOf" srcId="{AB5AEE4E-7D22-4E55-B348-FBAD3DAD3FFD}" destId="{86942344-8564-4348-923A-D3C1FF4E618D}" srcOrd="1" destOrd="0" presId="urn:microsoft.com/office/officeart/2005/8/layout/vList3"/>
    <dgm:cxn modelId="{C1437692-C3DC-4DF6-AF10-DADD1EC0708C}" type="presParOf" srcId="{682EFCA5-4480-4143-A4E9-10407FF10317}" destId="{1735BDCA-371C-4EB3-AC61-005E1FD3CF0C}" srcOrd="1" destOrd="0" presId="urn:microsoft.com/office/officeart/2005/8/layout/vList3"/>
    <dgm:cxn modelId="{AD3D1E34-F7A9-4EE7-BA9A-23C76038D3FE}" type="presParOf" srcId="{682EFCA5-4480-4143-A4E9-10407FF10317}" destId="{398A0E41-FF76-4AB9-99D2-BC6B71C7E0AC}" srcOrd="2" destOrd="0" presId="urn:microsoft.com/office/officeart/2005/8/layout/vList3"/>
    <dgm:cxn modelId="{0CA917C6-3DE8-4F30-ACF7-15622AD51988}" type="presParOf" srcId="{398A0E41-FF76-4AB9-99D2-BC6B71C7E0AC}" destId="{F514C2E4-0D35-4EDE-A2DF-A22ECE07DB4D}" srcOrd="0" destOrd="0" presId="urn:microsoft.com/office/officeart/2005/8/layout/vList3"/>
    <dgm:cxn modelId="{5727E63F-AE15-420D-AA40-BFBACEE31C66}" type="presParOf" srcId="{398A0E41-FF76-4AB9-99D2-BC6B71C7E0AC}" destId="{101D2F62-E594-4FDA-8570-21F34C9E15C4}" srcOrd="1" destOrd="0" presId="urn:microsoft.com/office/officeart/2005/8/layout/vList3"/>
    <dgm:cxn modelId="{F990837D-1966-4A17-8612-B7C5C04DE064}" type="presParOf" srcId="{682EFCA5-4480-4143-A4E9-10407FF10317}" destId="{9D8D7A3A-5AAE-4AC2-9338-B3F44C39FDA0}" srcOrd="3" destOrd="0" presId="urn:microsoft.com/office/officeart/2005/8/layout/vList3"/>
    <dgm:cxn modelId="{6CF07ABA-953A-4FE5-B3FC-D4C9A269A099}" type="presParOf" srcId="{682EFCA5-4480-4143-A4E9-10407FF10317}" destId="{BF30D8F7-F283-4F31-B083-56E2C9271DE9}" srcOrd="4" destOrd="0" presId="urn:microsoft.com/office/officeart/2005/8/layout/vList3"/>
    <dgm:cxn modelId="{A7F13A73-3517-4CC5-ABAF-9C695F983109}" type="presParOf" srcId="{BF30D8F7-F283-4F31-B083-56E2C9271DE9}" destId="{D4A3ECC3-511D-460F-9ADD-2419E4FE86B0}" srcOrd="0" destOrd="0" presId="urn:microsoft.com/office/officeart/2005/8/layout/vList3"/>
    <dgm:cxn modelId="{EF34050F-FE18-494D-849D-F8BBBB986AD8}" type="presParOf" srcId="{BF30D8F7-F283-4F31-B083-56E2C9271DE9}" destId="{52B751A2-17B2-49AB-9E83-FFDB1F39AAF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Active Record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JPA + </a:t>
          </a:r>
          <a:r>
            <a:rPr lang="it-IT" dirty="0" err="1" smtClean="0"/>
            <a:t>EclipseLink</a:t>
          </a:r>
          <a:endParaRPr lang="it-IT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smtClean="0"/>
            <a:t>Microsoft Express SQL</a:t>
          </a:r>
        </a:p>
        <a:p>
          <a:r>
            <a:rPr lang="it-IT" dirty="0" smtClean="0"/>
            <a:t>EF6 + ADO.NET</a:t>
          </a:r>
        </a:p>
        <a:p>
          <a:r>
            <a:rPr lang="it-IT" dirty="0" smtClean="0"/>
            <a:t>LINQ</a:t>
          </a:r>
          <a:endParaRPr lang="it-IT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 custScaleX="100000" custLinFactNeighborX="-3282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D9F997C-922C-472B-9FDF-21D0766D3C7C}" type="presOf" srcId="{66232A97-2DBF-4428-A578-1181F3EE34C0}" destId="{3FED98CF-2B2A-4D34-BEEE-B39162FAE9FE}" srcOrd="0" destOrd="0" presId="urn:microsoft.com/office/officeart/2005/8/layout/vList4"/>
    <dgm:cxn modelId="{9B0FFB26-23FC-4100-8370-EBEB31FC3A3D}" type="presOf" srcId="{D4CF1CA6-06DB-470F-87F8-00567EC04FBF}" destId="{129B5F3E-1A31-4AB9-84A6-9C20B2CA77AE}" srcOrd="0" destOrd="0" presId="urn:microsoft.com/office/officeart/2005/8/layout/vList4"/>
    <dgm:cxn modelId="{FF4428B3-E51D-4913-9F85-E5D938328055}" type="presOf" srcId="{96853F03-5054-4C2A-BBB3-50B29B977C23}" destId="{85B8A7D0-D87E-476D-8CD5-C36200C50AC1}" srcOrd="0" destOrd="0" presId="urn:microsoft.com/office/officeart/2005/8/layout/vList4"/>
    <dgm:cxn modelId="{B9DCFA9F-A2F4-44AC-BF23-A1256613CC76}" type="presOf" srcId="{96853F03-5054-4C2A-BBB3-50B29B977C23}" destId="{EF18BA51-7C21-4A6A-A1F9-0649EB04AE8D}" srcOrd="1" destOrd="0" presId="urn:microsoft.com/office/officeart/2005/8/layout/vList4"/>
    <dgm:cxn modelId="{B1F05730-1DCF-4E2C-A9D8-655A3BAE0A02}" type="presOf" srcId="{F722ABF6-7F76-438C-946A-FD1D23A99B76}" destId="{C4ADF65A-16C2-40C3-82DA-9577490A3F65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F700D290-2B95-4FFE-A18F-666A89DF8290}" type="presOf" srcId="{D4CF1CA6-06DB-470F-87F8-00567EC04FBF}" destId="{A730751C-6463-4F22-B459-4D7966287D43}" srcOrd="1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CC897960-A432-407F-B866-B61EC9043D58}" type="presOf" srcId="{F722ABF6-7F76-438C-946A-FD1D23A99B76}" destId="{FA36D0CE-3C74-4292-B5FA-58EC36427987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73F2BED5-A7EC-45C8-9FAE-EAC8FC86908F}" type="presParOf" srcId="{3FED98CF-2B2A-4D34-BEEE-B39162FAE9FE}" destId="{9A231B84-C3E9-4C58-B5BF-095955962F0D}" srcOrd="0" destOrd="0" presId="urn:microsoft.com/office/officeart/2005/8/layout/vList4"/>
    <dgm:cxn modelId="{7CAF8A99-35EE-4F3E-9C7F-3E669C485ACA}" type="presParOf" srcId="{9A231B84-C3E9-4C58-B5BF-095955962F0D}" destId="{85B8A7D0-D87E-476D-8CD5-C36200C50AC1}" srcOrd="0" destOrd="0" presId="urn:microsoft.com/office/officeart/2005/8/layout/vList4"/>
    <dgm:cxn modelId="{1B6B5F4D-3BFF-46D2-ACDA-CC5F9293AFE3}" type="presParOf" srcId="{9A231B84-C3E9-4C58-B5BF-095955962F0D}" destId="{0326A0ED-A227-4CDF-9AC3-B9761DF1636A}" srcOrd="1" destOrd="0" presId="urn:microsoft.com/office/officeart/2005/8/layout/vList4"/>
    <dgm:cxn modelId="{3014301A-0976-466F-915E-074A2AFB123C}" type="presParOf" srcId="{9A231B84-C3E9-4C58-B5BF-095955962F0D}" destId="{EF18BA51-7C21-4A6A-A1F9-0649EB04AE8D}" srcOrd="2" destOrd="0" presId="urn:microsoft.com/office/officeart/2005/8/layout/vList4"/>
    <dgm:cxn modelId="{5D2C24A5-4686-4F98-AB2C-57312DCD8755}" type="presParOf" srcId="{3FED98CF-2B2A-4D34-BEEE-B39162FAE9FE}" destId="{ACF25366-5EDB-41D8-AF3A-0CABA76F38DC}" srcOrd="1" destOrd="0" presId="urn:microsoft.com/office/officeart/2005/8/layout/vList4"/>
    <dgm:cxn modelId="{007EA3CE-040A-4248-BEB7-8F564047AFAE}" type="presParOf" srcId="{3FED98CF-2B2A-4D34-BEEE-B39162FAE9FE}" destId="{AEA3450B-FDBC-48B5-A551-6803A32D9D99}" srcOrd="2" destOrd="0" presId="urn:microsoft.com/office/officeart/2005/8/layout/vList4"/>
    <dgm:cxn modelId="{FD3BC71B-D360-4738-BE34-19DEDFC502E5}" type="presParOf" srcId="{AEA3450B-FDBC-48B5-A551-6803A32D9D99}" destId="{FA36D0CE-3C74-4292-B5FA-58EC36427987}" srcOrd="0" destOrd="0" presId="urn:microsoft.com/office/officeart/2005/8/layout/vList4"/>
    <dgm:cxn modelId="{E750EB90-D811-4491-B821-F938FD527125}" type="presParOf" srcId="{AEA3450B-FDBC-48B5-A551-6803A32D9D99}" destId="{974CC200-3B9B-4343-98E0-62341794BF16}" srcOrd="1" destOrd="0" presId="urn:microsoft.com/office/officeart/2005/8/layout/vList4"/>
    <dgm:cxn modelId="{63A375F9-B144-4160-964A-6F416068F311}" type="presParOf" srcId="{AEA3450B-FDBC-48B5-A551-6803A32D9D99}" destId="{C4ADF65A-16C2-40C3-82DA-9577490A3F65}" srcOrd="2" destOrd="0" presId="urn:microsoft.com/office/officeart/2005/8/layout/vList4"/>
    <dgm:cxn modelId="{483F36DD-72B8-4955-A6A7-269D68F49A35}" type="presParOf" srcId="{3FED98CF-2B2A-4D34-BEEE-B39162FAE9FE}" destId="{789A0F4A-8B3B-4C8B-A86B-1E37A7889399}" srcOrd="3" destOrd="0" presId="urn:microsoft.com/office/officeart/2005/8/layout/vList4"/>
    <dgm:cxn modelId="{42F07444-A2B8-4949-8CED-686802300606}" type="presParOf" srcId="{3FED98CF-2B2A-4D34-BEEE-B39162FAE9FE}" destId="{AB7B0391-1B7A-48FD-90BC-ECA7CE77F671}" srcOrd="4" destOrd="0" presId="urn:microsoft.com/office/officeart/2005/8/layout/vList4"/>
    <dgm:cxn modelId="{1C64E546-D569-4391-9845-899E83F07873}" type="presParOf" srcId="{AB7B0391-1B7A-48FD-90BC-ECA7CE77F671}" destId="{129B5F3E-1A31-4AB9-84A6-9C20B2CA77AE}" srcOrd="0" destOrd="0" presId="urn:microsoft.com/office/officeart/2005/8/layout/vList4"/>
    <dgm:cxn modelId="{9D5F1988-0552-42F0-8DA4-A8A1724E00C5}" type="presParOf" srcId="{AB7B0391-1B7A-48FD-90BC-ECA7CE77F671}" destId="{D6E62CC7-2901-49D6-9BC1-63C5253E95EB}" srcOrd="1" destOrd="0" presId="urn:microsoft.com/office/officeart/2005/8/layout/vList4"/>
    <dgm:cxn modelId="{D2B9D923-430C-4592-AA68-87727AA20D2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ERB</a:t>
          </a:r>
        </a:p>
        <a:p>
          <a:r>
            <a:rPr lang="it-IT" sz="2200" dirty="0" smtClean="0"/>
            <a:t>HTML, </a:t>
          </a:r>
          <a:r>
            <a:rPr lang="it-IT" sz="2200" dirty="0" err="1" smtClean="0"/>
            <a:t>Sass</a:t>
          </a:r>
          <a:r>
            <a:rPr lang="it-IT" sz="2200" dirty="0" smtClean="0"/>
            <a:t>, JavaScript, </a:t>
          </a:r>
          <a:r>
            <a:rPr lang="it-IT" sz="2200" dirty="0" err="1" smtClean="0"/>
            <a:t>JQuery</a:t>
          </a:r>
          <a:r>
            <a:rPr lang="it-IT" sz="2200" dirty="0" smtClean="0"/>
            <a:t>, AJAX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Thymeleaf</a:t>
          </a:r>
          <a:endParaRPr lang="it-IT" sz="2200" dirty="0" smtClean="0"/>
        </a:p>
        <a:p>
          <a:r>
            <a:rPr lang="it-IT" sz="2200" dirty="0" smtClean="0"/>
            <a:t>HTML, CSS, …</a:t>
          </a:r>
          <a:endParaRPr lang="it-IT" sz="2200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Razor</a:t>
          </a:r>
          <a:endParaRPr lang="it-IT" sz="2200" dirty="0" smtClean="0"/>
        </a:p>
        <a:p>
          <a:r>
            <a:rPr lang="it-IT" sz="2200" dirty="0" smtClean="0"/>
            <a:t>HTML, </a:t>
          </a:r>
          <a:r>
            <a:rPr lang="it-IT" sz="2200" dirty="0" err="1" smtClean="0"/>
            <a:t>Sass</a:t>
          </a:r>
          <a:r>
            <a:rPr lang="it-IT" sz="2200" dirty="0" smtClean="0"/>
            <a:t>, …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 custLinFactNeighborY="-189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6CCB887-A6FC-4D9D-903C-6BC8F59CC773}" type="presOf" srcId="{D4CF1CA6-06DB-470F-87F8-00567EC04FBF}" destId="{129B5F3E-1A31-4AB9-84A6-9C20B2CA77AE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02617CE1-894F-4E73-AD8E-7FA33A0B46FC}" type="presOf" srcId="{F722ABF6-7F76-438C-946A-FD1D23A99B76}" destId="{C4ADF65A-16C2-40C3-82DA-9577490A3F65}" srcOrd="1" destOrd="0" presId="urn:microsoft.com/office/officeart/2005/8/layout/vList4"/>
    <dgm:cxn modelId="{21EEB1CC-2515-4F4A-9DEF-9A0583EE9B29}" type="presOf" srcId="{96853F03-5054-4C2A-BBB3-50B29B977C23}" destId="{85B8A7D0-D87E-476D-8CD5-C36200C50AC1}" srcOrd="0" destOrd="0" presId="urn:microsoft.com/office/officeart/2005/8/layout/vList4"/>
    <dgm:cxn modelId="{BCE86581-1033-485D-8E49-4C6CBD79BD66}" type="presOf" srcId="{96853F03-5054-4C2A-BBB3-50B29B977C23}" destId="{EF18BA51-7C21-4A6A-A1F9-0649EB04AE8D}" srcOrd="1" destOrd="0" presId="urn:microsoft.com/office/officeart/2005/8/layout/vList4"/>
    <dgm:cxn modelId="{B99A6828-3212-49FF-B603-0B1B51414D0C}" type="presOf" srcId="{F722ABF6-7F76-438C-946A-FD1D23A99B76}" destId="{FA36D0CE-3C74-4292-B5FA-58EC36427987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27842462-0C33-44F8-AB2D-D223D0C71A15}" type="presOf" srcId="{D4CF1CA6-06DB-470F-87F8-00567EC04FBF}" destId="{A730751C-6463-4F22-B459-4D7966287D43}" srcOrd="1" destOrd="0" presId="urn:microsoft.com/office/officeart/2005/8/layout/vList4"/>
    <dgm:cxn modelId="{B9C093B2-9E5D-4248-9836-A0E72DB4A5E9}" type="presOf" srcId="{66232A97-2DBF-4428-A578-1181F3EE34C0}" destId="{3FED98CF-2B2A-4D34-BEEE-B39162FAE9FE}" srcOrd="0" destOrd="0" presId="urn:microsoft.com/office/officeart/2005/8/layout/vList4"/>
    <dgm:cxn modelId="{42296263-215C-4D12-A767-880D2DB043E2}" type="presParOf" srcId="{3FED98CF-2B2A-4D34-BEEE-B39162FAE9FE}" destId="{9A231B84-C3E9-4C58-B5BF-095955962F0D}" srcOrd="0" destOrd="0" presId="urn:microsoft.com/office/officeart/2005/8/layout/vList4"/>
    <dgm:cxn modelId="{B12B1D02-DBBC-4E74-80C1-8C5BBE893397}" type="presParOf" srcId="{9A231B84-C3E9-4C58-B5BF-095955962F0D}" destId="{85B8A7D0-D87E-476D-8CD5-C36200C50AC1}" srcOrd="0" destOrd="0" presId="urn:microsoft.com/office/officeart/2005/8/layout/vList4"/>
    <dgm:cxn modelId="{B0667CB9-6AF4-4BD3-8CE3-8D29739B9EF9}" type="presParOf" srcId="{9A231B84-C3E9-4C58-B5BF-095955962F0D}" destId="{0326A0ED-A227-4CDF-9AC3-B9761DF1636A}" srcOrd="1" destOrd="0" presId="urn:microsoft.com/office/officeart/2005/8/layout/vList4"/>
    <dgm:cxn modelId="{D678042C-DEDA-4D16-B63E-B98594432A21}" type="presParOf" srcId="{9A231B84-C3E9-4C58-B5BF-095955962F0D}" destId="{EF18BA51-7C21-4A6A-A1F9-0649EB04AE8D}" srcOrd="2" destOrd="0" presId="urn:microsoft.com/office/officeart/2005/8/layout/vList4"/>
    <dgm:cxn modelId="{ADA8E97A-D5A9-4358-9784-C62708DE61A8}" type="presParOf" srcId="{3FED98CF-2B2A-4D34-BEEE-B39162FAE9FE}" destId="{ACF25366-5EDB-41D8-AF3A-0CABA76F38DC}" srcOrd="1" destOrd="0" presId="urn:microsoft.com/office/officeart/2005/8/layout/vList4"/>
    <dgm:cxn modelId="{49191207-B909-4C3F-9F08-69C13C063CC1}" type="presParOf" srcId="{3FED98CF-2B2A-4D34-BEEE-B39162FAE9FE}" destId="{AEA3450B-FDBC-48B5-A551-6803A32D9D99}" srcOrd="2" destOrd="0" presId="urn:microsoft.com/office/officeart/2005/8/layout/vList4"/>
    <dgm:cxn modelId="{3CE6C61D-A3F8-46D2-AA8B-18F1250A2A39}" type="presParOf" srcId="{AEA3450B-FDBC-48B5-A551-6803A32D9D99}" destId="{FA36D0CE-3C74-4292-B5FA-58EC36427987}" srcOrd="0" destOrd="0" presId="urn:microsoft.com/office/officeart/2005/8/layout/vList4"/>
    <dgm:cxn modelId="{1C461A81-03AF-4112-AD97-3AF060B40C64}" type="presParOf" srcId="{AEA3450B-FDBC-48B5-A551-6803A32D9D99}" destId="{974CC200-3B9B-4343-98E0-62341794BF16}" srcOrd="1" destOrd="0" presId="urn:microsoft.com/office/officeart/2005/8/layout/vList4"/>
    <dgm:cxn modelId="{022E993D-4810-49C3-93A9-835F4E1D368C}" type="presParOf" srcId="{AEA3450B-FDBC-48B5-A551-6803A32D9D99}" destId="{C4ADF65A-16C2-40C3-82DA-9577490A3F65}" srcOrd="2" destOrd="0" presId="urn:microsoft.com/office/officeart/2005/8/layout/vList4"/>
    <dgm:cxn modelId="{A4B0D118-C007-44AD-B9EE-911EFE02CF42}" type="presParOf" srcId="{3FED98CF-2B2A-4D34-BEEE-B39162FAE9FE}" destId="{789A0F4A-8B3B-4C8B-A86B-1E37A7889399}" srcOrd="3" destOrd="0" presId="urn:microsoft.com/office/officeart/2005/8/layout/vList4"/>
    <dgm:cxn modelId="{BEE6F925-5B04-453A-B40F-94F945E65C91}" type="presParOf" srcId="{3FED98CF-2B2A-4D34-BEEE-B39162FAE9FE}" destId="{AB7B0391-1B7A-48FD-90BC-ECA7CE77F671}" srcOrd="4" destOrd="0" presId="urn:microsoft.com/office/officeart/2005/8/layout/vList4"/>
    <dgm:cxn modelId="{EB112290-45E9-4F2C-A247-313FC2D1314C}" type="presParOf" srcId="{AB7B0391-1B7A-48FD-90BC-ECA7CE77F671}" destId="{129B5F3E-1A31-4AB9-84A6-9C20B2CA77AE}" srcOrd="0" destOrd="0" presId="urn:microsoft.com/office/officeart/2005/8/layout/vList4"/>
    <dgm:cxn modelId="{DE07E659-45EB-4E58-9C6C-DA569301837A}" type="presParOf" srcId="{AB7B0391-1B7A-48FD-90BC-ECA7CE77F671}" destId="{D6E62CC7-2901-49D6-9BC1-63C5253E95EB}" srcOrd="1" destOrd="0" presId="urn:microsoft.com/office/officeart/2005/8/layout/vList4"/>
    <dgm:cxn modelId="{04FED7EF-59CF-4439-B7E3-9177987AFDD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b="0" i="0" dirty="0" smtClean="0"/>
            <a:t>Convention</a:t>
          </a:r>
          <a:r>
            <a:rPr lang="it-IT" sz="2200" dirty="0" smtClean="0"/>
            <a:t> over </a:t>
          </a:r>
          <a:r>
            <a:rPr lang="it-IT" sz="2200" dirty="0" err="1" smtClean="0"/>
            <a:t>Configuration</a:t>
          </a:r>
          <a:endParaRPr lang="it-IT" sz="2200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b="1" i="0" u="none" dirty="0" err="1" smtClean="0"/>
            <a:t>Configuration</a:t>
          </a:r>
          <a:r>
            <a:rPr lang="it-IT" sz="2200" i="0" dirty="0" smtClean="0"/>
            <a:t> </a:t>
          </a:r>
          <a:r>
            <a:rPr lang="it-IT" sz="2200" dirty="0" smtClean="0"/>
            <a:t>over </a:t>
          </a:r>
          <a:r>
            <a:rPr lang="it-IT" sz="2200" dirty="0" err="1" smtClean="0"/>
            <a:t>Configuration</a:t>
          </a:r>
          <a:endParaRPr lang="it-IT" sz="2200" dirty="0" smtClean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Convention </a:t>
          </a:r>
          <a:r>
            <a:rPr lang="it-IT" sz="2200" b="1" i="0" dirty="0" smtClean="0">
              <a:effectLst/>
            </a:rPr>
            <a:t>&amp;</a:t>
          </a:r>
          <a:r>
            <a:rPr lang="it-IT" sz="2200" dirty="0" smtClean="0"/>
            <a:t> </a:t>
          </a:r>
          <a:r>
            <a:rPr lang="it-IT" sz="2200" dirty="0" err="1" smtClean="0"/>
            <a:t>Configuration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A364D18-4D9D-440D-AA1B-B7E82E4E3E65}" type="presOf" srcId="{96853F03-5054-4C2A-BBB3-50B29B977C23}" destId="{EF18BA51-7C21-4A6A-A1F9-0649EB04AE8D}" srcOrd="1" destOrd="0" presId="urn:microsoft.com/office/officeart/2005/8/layout/vList4"/>
    <dgm:cxn modelId="{D0020C66-B9D5-4DDC-A042-26DB1EB4B8F6}" type="presOf" srcId="{D4CF1CA6-06DB-470F-87F8-00567EC04FBF}" destId="{129B5F3E-1A31-4AB9-84A6-9C20B2CA77AE}" srcOrd="0" destOrd="0" presId="urn:microsoft.com/office/officeart/2005/8/layout/vList4"/>
    <dgm:cxn modelId="{4261F886-1F41-4CAD-A6EB-7EACD78E15DA}" type="presOf" srcId="{D4CF1CA6-06DB-470F-87F8-00567EC04FBF}" destId="{A730751C-6463-4F22-B459-4D7966287D43}" srcOrd="1" destOrd="0" presId="urn:microsoft.com/office/officeart/2005/8/layout/vList4"/>
    <dgm:cxn modelId="{A995C52F-CC03-4357-9486-CA00F67285C4}" type="presOf" srcId="{F722ABF6-7F76-438C-946A-FD1D23A99B76}" destId="{FA36D0CE-3C74-4292-B5FA-58EC36427987}" srcOrd="0" destOrd="0" presId="urn:microsoft.com/office/officeart/2005/8/layout/vList4"/>
    <dgm:cxn modelId="{8E417AE8-B002-424C-8946-280D6A06BAEF}" type="presOf" srcId="{66232A97-2DBF-4428-A578-1181F3EE34C0}" destId="{3FED98CF-2B2A-4D34-BEEE-B39162FAE9FE}" srcOrd="0" destOrd="0" presId="urn:microsoft.com/office/officeart/2005/8/layout/vList4"/>
    <dgm:cxn modelId="{49C6EDF0-D024-4DEA-9575-C50A7838C2AA}" type="presOf" srcId="{96853F03-5054-4C2A-BBB3-50B29B977C23}" destId="{85B8A7D0-D87E-476D-8CD5-C36200C50AC1}" srcOrd="0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0A485585-4768-49DA-8B5B-6F699368A214}" type="presOf" srcId="{F722ABF6-7F76-438C-946A-FD1D23A99B76}" destId="{C4ADF65A-16C2-40C3-82DA-9577490A3F65}" srcOrd="1" destOrd="0" presId="urn:microsoft.com/office/officeart/2005/8/layout/vList4"/>
    <dgm:cxn modelId="{BD1C1978-1A9B-41B4-A865-BE81821C0B0B}" type="presParOf" srcId="{3FED98CF-2B2A-4D34-BEEE-B39162FAE9FE}" destId="{9A231B84-C3E9-4C58-B5BF-095955962F0D}" srcOrd="0" destOrd="0" presId="urn:microsoft.com/office/officeart/2005/8/layout/vList4"/>
    <dgm:cxn modelId="{B15144D1-467D-473D-A535-A6BF24C31C7B}" type="presParOf" srcId="{9A231B84-C3E9-4C58-B5BF-095955962F0D}" destId="{85B8A7D0-D87E-476D-8CD5-C36200C50AC1}" srcOrd="0" destOrd="0" presId="urn:microsoft.com/office/officeart/2005/8/layout/vList4"/>
    <dgm:cxn modelId="{6762D206-FDE3-4F57-8CE3-76BFA2BD1B3C}" type="presParOf" srcId="{9A231B84-C3E9-4C58-B5BF-095955962F0D}" destId="{0326A0ED-A227-4CDF-9AC3-B9761DF1636A}" srcOrd="1" destOrd="0" presId="urn:microsoft.com/office/officeart/2005/8/layout/vList4"/>
    <dgm:cxn modelId="{6C69B712-42E7-471C-8CD7-19C50FE0242E}" type="presParOf" srcId="{9A231B84-C3E9-4C58-B5BF-095955962F0D}" destId="{EF18BA51-7C21-4A6A-A1F9-0649EB04AE8D}" srcOrd="2" destOrd="0" presId="urn:microsoft.com/office/officeart/2005/8/layout/vList4"/>
    <dgm:cxn modelId="{08B2BB56-8B5E-4C50-9DA9-378301DEAE99}" type="presParOf" srcId="{3FED98CF-2B2A-4D34-BEEE-B39162FAE9FE}" destId="{ACF25366-5EDB-41D8-AF3A-0CABA76F38DC}" srcOrd="1" destOrd="0" presId="urn:microsoft.com/office/officeart/2005/8/layout/vList4"/>
    <dgm:cxn modelId="{A9C2256D-4F98-4688-836F-0607208FB914}" type="presParOf" srcId="{3FED98CF-2B2A-4D34-BEEE-B39162FAE9FE}" destId="{AEA3450B-FDBC-48B5-A551-6803A32D9D99}" srcOrd="2" destOrd="0" presId="urn:microsoft.com/office/officeart/2005/8/layout/vList4"/>
    <dgm:cxn modelId="{0A134BBE-98FB-4450-AA94-CC514923696F}" type="presParOf" srcId="{AEA3450B-FDBC-48B5-A551-6803A32D9D99}" destId="{FA36D0CE-3C74-4292-B5FA-58EC36427987}" srcOrd="0" destOrd="0" presId="urn:microsoft.com/office/officeart/2005/8/layout/vList4"/>
    <dgm:cxn modelId="{991C1967-8083-4D40-A531-FA88C73361E9}" type="presParOf" srcId="{AEA3450B-FDBC-48B5-A551-6803A32D9D99}" destId="{974CC200-3B9B-4343-98E0-62341794BF16}" srcOrd="1" destOrd="0" presId="urn:microsoft.com/office/officeart/2005/8/layout/vList4"/>
    <dgm:cxn modelId="{4ED3B26D-BB48-4F4C-8348-306899637448}" type="presParOf" srcId="{AEA3450B-FDBC-48B5-A551-6803A32D9D99}" destId="{C4ADF65A-16C2-40C3-82DA-9577490A3F65}" srcOrd="2" destOrd="0" presId="urn:microsoft.com/office/officeart/2005/8/layout/vList4"/>
    <dgm:cxn modelId="{A2CD96AB-7A66-47E9-8866-E5394068C99B}" type="presParOf" srcId="{3FED98CF-2B2A-4D34-BEEE-B39162FAE9FE}" destId="{789A0F4A-8B3B-4C8B-A86B-1E37A7889399}" srcOrd="3" destOrd="0" presId="urn:microsoft.com/office/officeart/2005/8/layout/vList4"/>
    <dgm:cxn modelId="{CC8556C8-FD6B-4C10-83C4-8B7C88497315}" type="presParOf" srcId="{3FED98CF-2B2A-4D34-BEEE-B39162FAE9FE}" destId="{AB7B0391-1B7A-48FD-90BC-ECA7CE77F671}" srcOrd="4" destOrd="0" presId="urn:microsoft.com/office/officeart/2005/8/layout/vList4"/>
    <dgm:cxn modelId="{67719C33-D073-4FD3-9DA1-BDE31E288B8B}" type="presParOf" srcId="{AB7B0391-1B7A-48FD-90BC-ECA7CE77F671}" destId="{129B5F3E-1A31-4AB9-84A6-9C20B2CA77AE}" srcOrd="0" destOrd="0" presId="urn:microsoft.com/office/officeart/2005/8/layout/vList4"/>
    <dgm:cxn modelId="{D4E6DFA0-F77F-4865-97FE-3E862E739EC1}" type="presParOf" srcId="{AB7B0391-1B7A-48FD-90BC-ECA7CE77F671}" destId="{D6E62CC7-2901-49D6-9BC1-63C5253E95EB}" srcOrd="1" destOrd="0" presId="urn:microsoft.com/office/officeart/2005/8/layout/vList4"/>
    <dgm:cxn modelId="{091F95C3-AC66-4DC8-9D95-EB034B8D0042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RubyMine</a:t>
          </a:r>
          <a:endParaRPr lang="it-IT" sz="2200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Eclipse</a:t>
          </a:r>
          <a:r>
            <a:rPr lang="it-IT" sz="2200" dirty="0" smtClean="0"/>
            <a:t> Luna + Spring </a:t>
          </a:r>
          <a:r>
            <a:rPr lang="it-IT" sz="2200" dirty="0" err="1" smtClean="0"/>
            <a:t>Tool</a:t>
          </a:r>
          <a:r>
            <a:rPr lang="it-IT" sz="2200" dirty="0" smtClean="0"/>
            <a:t> Suite</a:t>
          </a:r>
          <a:endParaRPr lang="it-IT" sz="2200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Visual Studio 2013 Ultimate Ed.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  <dgm:t>
        <a:bodyPr/>
        <a:lstStyle/>
        <a:p>
          <a:endParaRPr lang="it-IT"/>
        </a:p>
      </dgm:t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DE687BB-8A2A-4E1B-A676-9A63C26D8825}" type="presOf" srcId="{96853F03-5054-4C2A-BBB3-50B29B977C23}" destId="{85B8A7D0-D87E-476D-8CD5-C36200C50AC1}" srcOrd="0" destOrd="0" presId="urn:microsoft.com/office/officeart/2005/8/layout/vList4"/>
    <dgm:cxn modelId="{55EE1F94-8850-4538-9AC2-1F433CCD161E}" type="presOf" srcId="{96853F03-5054-4C2A-BBB3-50B29B977C23}" destId="{EF18BA51-7C21-4A6A-A1F9-0649EB04AE8D}" srcOrd="1" destOrd="0" presId="urn:microsoft.com/office/officeart/2005/8/layout/vList4"/>
    <dgm:cxn modelId="{D93502AF-A1B7-4F61-92E6-EDC7405442A6}" type="presOf" srcId="{D4CF1CA6-06DB-470F-87F8-00567EC04FBF}" destId="{A730751C-6463-4F22-B459-4D7966287D43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9FA8885D-999D-47B7-87E8-172EB89865FE}" type="presOf" srcId="{66232A97-2DBF-4428-A578-1181F3EE34C0}" destId="{3FED98CF-2B2A-4D34-BEEE-B39162FAE9FE}" srcOrd="0" destOrd="0" presId="urn:microsoft.com/office/officeart/2005/8/layout/vList4"/>
    <dgm:cxn modelId="{E8799112-1849-45A6-B096-766FF20C49BC}" type="presOf" srcId="{F722ABF6-7F76-438C-946A-FD1D23A99B76}" destId="{C4ADF65A-16C2-40C3-82DA-9577490A3F65}" srcOrd="1" destOrd="0" presId="urn:microsoft.com/office/officeart/2005/8/layout/vList4"/>
    <dgm:cxn modelId="{90C05F66-8AC1-4D7D-B41D-1DD360DAA579}" type="presOf" srcId="{F722ABF6-7F76-438C-946A-FD1D23A99B76}" destId="{FA36D0CE-3C74-4292-B5FA-58EC36427987}" srcOrd="0" destOrd="0" presId="urn:microsoft.com/office/officeart/2005/8/layout/vList4"/>
    <dgm:cxn modelId="{02FBBB44-4EA2-4DAB-9647-B857C3D8D4AE}" type="presOf" srcId="{D4CF1CA6-06DB-470F-87F8-00567EC04FBF}" destId="{129B5F3E-1A31-4AB9-84A6-9C20B2CA77AE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6C709550-DC47-4AA3-9B19-8299C4B99980}" type="presParOf" srcId="{3FED98CF-2B2A-4D34-BEEE-B39162FAE9FE}" destId="{9A231B84-C3E9-4C58-B5BF-095955962F0D}" srcOrd="0" destOrd="0" presId="urn:microsoft.com/office/officeart/2005/8/layout/vList4"/>
    <dgm:cxn modelId="{F64A0F0F-E06B-4D08-9F52-EA0FD37C4752}" type="presParOf" srcId="{9A231B84-C3E9-4C58-B5BF-095955962F0D}" destId="{85B8A7D0-D87E-476D-8CD5-C36200C50AC1}" srcOrd="0" destOrd="0" presId="urn:microsoft.com/office/officeart/2005/8/layout/vList4"/>
    <dgm:cxn modelId="{EC8C73F2-1E9C-42ED-BE3E-1840020F5D1C}" type="presParOf" srcId="{9A231B84-C3E9-4C58-B5BF-095955962F0D}" destId="{0326A0ED-A227-4CDF-9AC3-B9761DF1636A}" srcOrd="1" destOrd="0" presId="urn:microsoft.com/office/officeart/2005/8/layout/vList4"/>
    <dgm:cxn modelId="{25CAACFD-FC2F-4912-B206-00FF78ED1794}" type="presParOf" srcId="{9A231B84-C3E9-4C58-B5BF-095955962F0D}" destId="{EF18BA51-7C21-4A6A-A1F9-0649EB04AE8D}" srcOrd="2" destOrd="0" presId="urn:microsoft.com/office/officeart/2005/8/layout/vList4"/>
    <dgm:cxn modelId="{A7B4270B-1006-4D4B-963E-A65868969F14}" type="presParOf" srcId="{3FED98CF-2B2A-4D34-BEEE-B39162FAE9FE}" destId="{ACF25366-5EDB-41D8-AF3A-0CABA76F38DC}" srcOrd="1" destOrd="0" presId="urn:microsoft.com/office/officeart/2005/8/layout/vList4"/>
    <dgm:cxn modelId="{61F1E70D-197D-4CC0-89EF-436B5230A836}" type="presParOf" srcId="{3FED98CF-2B2A-4D34-BEEE-B39162FAE9FE}" destId="{AEA3450B-FDBC-48B5-A551-6803A32D9D99}" srcOrd="2" destOrd="0" presId="urn:microsoft.com/office/officeart/2005/8/layout/vList4"/>
    <dgm:cxn modelId="{352D8ED3-7234-4DB4-9C61-16431E938657}" type="presParOf" srcId="{AEA3450B-FDBC-48B5-A551-6803A32D9D99}" destId="{FA36D0CE-3C74-4292-B5FA-58EC36427987}" srcOrd="0" destOrd="0" presId="urn:microsoft.com/office/officeart/2005/8/layout/vList4"/>
    <dgm:cxn modelId="{CC964C84-C829-4411-89FF-112006923E49}" type="presParOf" srcId="{AEA3450B-FDBC-48B5-A551-6803A32D9D99}" destId="{974CC200-3B9B-4343-98E0-62341794BF16}" srcOrd="1" destOrd="0" presId="urn:microsoft.com/office/officeart/2005/8/layout/vList4"/>
    <dgm:cxn modelId="{F9FC9E5E-8BED-46AB-981F-FD069F5A09B4}" type="presParOf" srcId="{AEA3450B-FDBC-48B5-A551-6803A32D9D99}" destId="{C4ADF65A-16C2-40C3-82DA-9577490A3F65}" srcOrd="2" destOrd="0" presId="urn:microsoft.com/office/officeart/2005/8/layout/vList4"/>
    <dgm:cxn modelId="{C2421BA0-9F65-4D7F-81C4-0D41136D2314}" type="presParOf" srcId="{3FED98CF-2B2A-4D34-BEEE-B39162FAE9FE}" destId="{789A0F4A-8B3B-4C8B-A86B-1E37A7889399}" srcOrd="3" destOrd="0" presId="urn:microsoft.com/office/officeart/2005/8/layout/vList4"/>
    <dgm:cxn modelId="{DAD4E7A3-9732-4C05-9B15-104CAECD457C}" type="presParOf" srcId="{3FED98CF-2B2A-4D34-BEEE-B39162FAE9FE}" destId="{AB7B0391-1B7A-48FD-90BC-ECA7CE77F671}" srcOrd="4" destOrd="0" presId="urn:microsoft.com/office/officeart/2005/8/layout/vList4"/>
    <dgm:cxn modelId="{3A1CF3A8-7AF2-4B7D-97A6-70B5AEE7E926}" type="presParOf" srcId="{AB7B0391-1B7A-48FD-90BC-ECA7CE77F671}" destId="{129B5F3E-1A31-4AB9-84A6-9C20B2CA77AE}" srcOrd="0" destOrd="0" presId="urn:microsoft.com/office/officeart/2005/8/layout/vList4"/>
    <dgm:cxn modelId="{1AB6CE04-0845-47FA-A5C6-8E0440A5E868}" type="presParOf" srcId="{AB7B0391-1B7A-48FD-90BC-ECA7CE77F671}" destId="{D6E62CC7-2901-49D6-9BC1-63C5253E95EB}" srcOrd="1" destOrd="0" presId="urn:microsoft.com/office/officeart/2005/8/layout/vList4"/>
    <dgm:cxn modelId="{CDC63853-F53C-49FA-A614-642F6CEA67C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E8A3FA-F383-4D0F-B67A-40AD33C5E313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7897C54-F800-44B8-B2E0-E3F6280CA0C8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Prodotto</a:t>
          </a:r>
          <a:endParaRPr lang="it-IT" dirty="0"/>
        </a:p>
      </dgm:t>
    </dgm:pt>
    <dgm:pt modelId="{B538B416-3964-486B-B3A4-0CF22326C761}" type="parTrans" cxnId="{C15160EE-E6D8-4FAE-A151-D3A7080B0A99}">
      <dgm:prSet/>
      <dgm:spPr/>
      <dgm:t>
        <a:bodyPr/>
        <a:lstStyle/>
        <a:p>
          <a:endParaRPr lang="it-IT"/>
        </a:p>
      </dgm:t>
    </dgm:pt>
    <dgm:pt modelId="{8874BCF8-81F5-4A6B-B3C3-5FDED006647A}" type="sibTrans" cxnId="{C15160EE-E6D8-4FAE-A151-D3A7080B0A99}">
      <dgm:prSet/>
      <dgm:spPr/>
      <dgm:t>
        <a:bodyPr/>
        <a:lstStyle/>
        <a:p>
          <a:endParaRPr lang="it-IT"/>
        </a:p>
      </dgm:t>
    </dgm:pt>
    <dgm:pt modelId="{A0AA2172-E60F-4EE6-997C-5F090CFF357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Gratuito</a:t>
          </a:r>
          <a:endParaRPr lang="it-IT" dirty="0"/>
        </a:p>
      </dgm:t>
    </dgm:pt>
    <dgm:pt modelId="{768D02CB-52CC-4206-B8CA-AFA5F65CA0C9}" type="parTrans" cxnId="{F339A4E5-37F9-43A7-AC7E-47E72C4207F1}">
      <dgm:prSet/>
      <dgm:spPr/>
      <dgm:t>
        <a:bodyPr/>
        <a:lstStyle/>
        <a:p>
          <a:endParaRPr lang="it-IT"/>
        </a:p>
      </dgm:t>
    </dgm:pt>
    <dgm:pt modelId="{F2A80081-5E49-4D88-BBFF-B694C9F0DE43}" type="sibTrans" cxnId="{F339A4E5-37F9-43A7-AC7E-47E72C4207F1}">
      <dgm:prSet/>
      <dgm:spPr/>
      <dgm:t>
        <a:bodyPr/>
        <a:lstStyle/>
        <a:p>
          <a:endParaRPr lang="it-IT"/>
        </a:p>
      </dgm:t>
    </dgm:pt>
    <dgm:pt modelId="{BC491DEC-2DE0-4650-8339-783DCFD8374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Preferibilmente Open Source</a:t>
          </a:r>
          <a:endParaRPr lang="it-IT" dirty="0"/>
        </a:p>
      </dgm:t>
    </dgm:pt>
    <dgm:pt modelId="{4ADB86D3-83DC-4CFA-9509-46BE32E09462}" type="parTrans" cxnId="{E521E888-6BF8-47D0-91A9-8DDF6A1AFBE2}">
      <dgm:prSet/>
      <dgm:spPr/>
      <dgm:t>
        <a:bodyPr/>
        <a:lstStyle/>
        <a:p>
          <a:endParaRPr lang="it-IT"/>
        </a:p>
      </dgm:t>
    </dgm:pt>
    <dgm:pt modelId="{1AB16834-9CDF-434C-9DE7-82B4383238F5}" type="sibTrans" cxnId="{E521E888-6BF8-47D0-91A9-8DDF6A1AFBE2}">
      <dgm:prSet/>
      <dgm:spPr/>
      <dgm:t>
        <a:bodyPr/>
        <a:lstStyle/>
        <a:p>
          <a:endParaRPr lang="it-IT"/>
        </a:p>
      </dgm:t>
    </dgm:pt>
    <dgm:pt modelId="{EAE98432-45EF-49FC-84CF-CAFF81DB5CD7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Sviluppo</a:t>
          </a:r>
          <a:endParaRPr lang="it-IT" dirty="0"/>
        </a:p>
      </dgm:t>
    </dgm:pt>
    <dgm:pt modelId="{0B7295D3-AB6A-408E-B4E1-36D0BF9BED6E}" type="parTrans" cxnId="{1633A6CD-F59F-482B-A821-7C54C90514DF}">
      <dgm:prSet/>
      <dgm:spPr/>
      <dgm:t>
        <a:bodyPr/>
        <a:lstStyle/>
        <a:p>
          <a:endParaRPr lang="it-IT"/>
        </a:p>
      </dgm:t>
    </dgm:pt>
    <dgm:pt modelId="{2057EE9D-E2B0-4FBA-9B4A-EC037242B740}" type="sibTrans" cxnId="{1633A6CD-F59F-482B-A821-7C54C90514DF}">
      <dgm:prSet/>
      <dgm:spPr/>
      <dgm:t>
        <a:bodyPr/>
        <a:lstStyle/>
        <a:p>
          <a:endParaRPr lang="it-IT"/>
        </a:p>
      </dgm:t>
    </dgm:pt>
    <dgm:pt modelId="{D0DF8467-DA3A-437F-B3BE-2D4E4C36AE2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Correntemente attivo ed in evoluzione</a:t>
          </a:r>
          <a:endParaRPr lang="it-IT" dirty="0"/>
        </a:p>
      </dgm:t>
    </dgm:pt>
    <dgm:pt modelId="{5A2CB50E-3A3A-41B2-B052-07A44CB96E45}" type="parTrans" cxnId="{0E68D9FF-0B9D-4E81-B687-E83107DD8E8C}">
      <dgm:prSet/>
      <dgm:spPr/>
      <dgm:t>
        <a:bodyPr/>
        <a:lstStyle/>
        <a:p>
          <a:endParaRPr lang="it-IT"/>
        </a:p>
      </dgm:t>
    </dgm:pt>
    <dgm:pt modelId="{66DDADC9-0E8B-42D4-B1EA-74A3270B8D9E}" type="sibTrans" cxnId="{0E68D9FF-0B9D-4E81-B687-E83107DD8E8C}">
      <dgm:prSet/>
      <dgm:spPr/>
      <dgm:t>
        <a:bodyPr/>
        <a:lstStyle/>
        <a:p>
          <a:endParaRPr lang="it-IT"/>
        </a:p>
      </dgm:t>
    </dgm:pt>
    <dgm:pt modelId="{5CA24573-BC92-4A10-A1B3-2B7F5A92872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Al passo con i tempi e le nuove tecnologie</a:t>
          </a:r>
          <a:endParaRPr lang="it-IT" dirty="0"/>
        </a:p>
      </dgm:t>
    </dgm:pt>
    <dgm:pt modelId="{59C34C33-CF9C-4B06-993D-E9167933D4A6}" type="parTrans" cxnId="{A8509B04-2146-4093-952C-B45A98B5261A}">
      <dgm:prSet/>
      <dgm:spPr/>
      <dgm:t>
        <a:bodyPr/>
        <a:lstStyle/>
        <a:p>
          <a:endParaRPr lang="it-IT"/>
        </a:p>
      </dgm:t>
    </dgm:pt>
    <dgm:pt modelId="{AE0EC781-1BB0-4A1D-BEF1-E22640B4A60A}" type="sibTrans" cxnId="{A8509B04-2146-4093-952C-B45A98B5261A}">
      <dgm:prSet/>
      <dgm:spPr/>
      <dgm:t>
        <a:bodyPr/>
        <a:lstStyle/>
        <a:p>
          <a:endParaRPr lang="it-IT"/>
        </a:p>
      </dgm:t>
    </dgm:pt>
    <dgm:pt modelId="{0F152F44-1198-43AC-86E7-8E96A8CB883F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Comunità</a:t>
          </a:r>
          <a:endParaRPr lang="it-IT" dirty="0"/>
        </a:p>
      </dgm:t>
    </dgm:pt>
    <dgm:pt modelId="{255219C8-00D9-4D6E-8429-5D9B2A9DD4C9}" type="parTrans" cxnId="{3A88C447-9A89-4EC9-9943-D4846AD04A36}">
      <dgm:prSet/>
      <dgm:spPr/>
      <dgm:t>
        <a:bodyPr/>
        <a:lstStyle/>
        <a:p>
          <a:endParaRPr lang="it-IT"/>
        </a:p>
      </dgm:t>
    </dgm:pt>
    <dgm:pt modelId="{CEEF77D7-AFC1-4328-B282-96AAECA29424}" type="sibTrans" cxnId="{3A88C447-9A89-4EC9-9943-D4846AD04A36}">
      <dgm:prSet/>
      <dgm:spPr/>
      <dgm:t>
        <a:bodyPr/>
        <a:lstStyle/>
        <a:p>
          <a:endParaRPr lang="it-IT"/>
        </a:p>
      </dgm:t>
    </dgm:pt>
    <dgm:pt modelId="{4A7424E4-33FE-4962-8C87-8F65E64E05A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Esistente ed attiva</a:t>
          </a:r>
          <a:endParaRPr lang="it-IT" dirty="0"/>
        </a:p>
      </dgm:t>
    </dgm:pt>
    <dgm:pt modelId="{F0B2D6AB-5F2F-4713-B45E-30DA114C481F}" type="parTrans" cxnId="{14D34CDC-DDE0-4DE9-81F7-7B8151BD0D17}">
      <dgm:prSet/>
      <dgm:spPr/>
      <dgm:t>
        <a:bodyPr/>
        <a:lstStyle/>
        <a:p>
          <a:endParaRPr lang="it-IT"/>
        </a:p>
      </dgm:t>
    </dgm:pt>
    <dgm:pt modelId="{3C0C09AD-99F4-4527-8671-FA4FF5A98971}" type="sibTrans" cxnId="{14D34CDC-DDE0-4DE9-81F7-7B8151BD0D17}">
      <dgm:prSet/>
      <dgm:spPr/>
      <dgm:t>
        <a:bodyPr/>
        <a:lstStyle/>
        <a:p>
          <a:endParaRPr lang="it-IT"/>
        </a:p>
      </dgm:t>
    </dgm:pt>
    <dgm:pt modelId="{60C267EA-503E-40EE-A033-A0D69762F4D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Partecipe allo sviluppo</a:t>
          </a:r>
          <a:endParaRPr lang="it-IT" dirty="0"/>
        </a:p>
      </dgm:t>
    </dgm:pt>
    <dgm:pt modelId="{C1103FC2-D532-4D8D-9065-6C47D17A2331}" type="parTrans" cxnId="{DD126B35-DDAF-4A09-98E6-EAAAA1F0C85E}">
      <dgm:prSet/>
      <dgm:spPr/>
      <dgm:t>
        <a:bodyPr/>
        <a:lstStyle/>
        <a:p>
          <a:endParaRPr lang="it-IT"/>
        </a:p>
      </dgm:t>
    </dgm:pt>
    <dgm:pt modelId="{A3B6FC1C-ECE9-4880-9A67-B011E171FB83}" type="sibTrans" cxnId="{DD126B35-DDAF-4A09-98E6-EAAAA1F0C85E}">
      <dgm:prSet/>
      <dgm:spPr/>
      <dgm:t>
        <a:bodyPr/>
        <a:lstStyle/>
        <a:p>
          <a:endParaRPr lang="it-IT"/>
        </a:p>
      </dgm:t>
    </dgm:pt>
    <dgm:pt modelId="{F733AC26-86E5-4483-9535-2A97BBA27B1D}" type="pres">
      <dgm:prSet presAssocID="{EEE8A3FA-F383-4D0F-B67A-40AD33C5E3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80908C7-BEE4-4F09-9D4E-DE602BA01834}" type="pres">
      <dgm:prSet presAssocID="{C7897C54-F800-44B8-B2E0-E3F6280CA0C8}" presName="linNode" presStyleCnt="0"/>
      <dgm:spPr/>
      <dgm:t>
        <a:bodyPr/>
        <a:lstStyle/>
        <a:p>
          <a:endParaRPr lang="it-IT"/>
        </a:p>
      </dgm:t>
    </dgm:pt>
    <dgm:pt modelId="{F11A811D-BF03-46F9-903E-86A9AAAF8A3D}" type="pres">
      <dgm:prSet presAssocID="{C7897C54-F800-44B8-B2E0-E3F6280CA0C8}" presName="parentText" presStyleLbl="node1" presStyleIdx="0" presStyleCnt="3" custLinFactNeighborY="-158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E8FD5B-F47E-455E-849A-EF1F394AFB08}" type="pres">
      <dgm:prSet presAssocID="{C7897C54-F800-44B8-B2E0-E3F6280CA0C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0E1AE9D-A729-45FD-A9AF-BA05702B8525}" type="pres">
      <dgm:prSet presAssocID="{8874BCF8-81F5-4A6B-B3C3-5FDED006647A}" presName="sp" presStyleCnt="0"/>
      <dgm:spPr/>
      <dgm:t>
        <a:bodyPr/>
        <a:lstStyle/>
        <a:p>
          <a:endParaRPr lang="it-IT"/>
        </a:p>
      </dgm:t>
    </dgm:pt>
    <dgm:pt modelId="{0B6032FF-CB46-499C-BAD7-61F4111F427F}" type="pres">
      <dgm:prSet presAssocID="{EAE98432-45EF-49FC-84CF-CAFF81DB5CD7}" presName="linNode" presStyleCnt="0"/>
      <dgm:spPr/>
      <dgm:t>
        <a:bodyPr/>
        <a:lstStyle/>
        <a:p>
          <a:endParaRPr lang="it-IT"/>
        </a:p>
      </dgm:t>
    </dgm:pt>
    <dgm:pt modelId="{D5BA7D7F-A832-4CB0-971D-4F0DE6BF012E}" type="pres">
      <dgm:prSet presAssocID="{EAE98432-45EF-49FC-84CF-CAFF81DB5CD7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047048-3489-45FD-AD42-23C8F293A5F6}" type="pres">
      <dgm:prSet presAssocID="{EAE98432-45EF-49FC-84CF-CAFF81DB5CD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7DEEDC1-1A62-4467-BEAF-9DE45E8A8E5E}" type="pres">
      <dgm:prSet presAssocID="{2057EE9D-E2B0-4FBA-9B4A-EC037242B740}" presName="sp" presStyleCnt="0"/>
      <dgm:spPr/>
      <dgm:t>
        <a:bodyPr/>
        <a:lstStyle/>
        <a:p>
          <a:endParaRPr lang="it-IT"/>
        </a:p>
      </dgm:t>
    </dgm:pt>
    <dgm:pt modelId="{18F276F7-7329-41EE-9862-7D1207B3BD8B}" type="pres">
      <dgm:prSet presAssocID="{0F152F44-1198-43AC-86E7-8E96A8CB883F}" presName="linNode" presStyleCnt="0"/>
      <dgm:spPr/>
      <dgm:t>
        <a:bodyPr/>
        <a:lstStyle/>
        <a:p>
          <a:endParaRPr lang="it-IT"/>
        </a:p>
      </dgm:t>
    </dgm:pt>
    <dgm:pt modelId="{B6BE7333-28CC-4023-A7F5-52E95F94DCDE}" type="pres">
      <dgm:prSet presAssocID="{0F152F44-1198-43AC-86E7-8E96A8CB883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DCABB5E-815A-4018-894D-BB2152A05B74}" type="pres">
      <dgm:prSet presAssocID="{0F152F44-1198-43AC-86E7-8E96A8CB883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633A6CD-F59F-482B-A821-7C54C90514DF}" srcId="{EEE8A3FA-F383-4D0F-B67A-40AD33C5E313}" destId="{EAE98432-45EF-49FC-84CF-CAFF81DB5CD7}" srcOrd="1" destOrd="0" parTransId="{0B7295D3-AB6A-408E-B4E1-36D0BF9BED6E}" sibTransId="{2057EE9D-E2B0-4FBA-9B4A-EC037242B740}"/>
    <dgm:cxn modelId="{582372E9-5AA5-4FD6-9726-8F7A03DE974F}" type="presOf" srcId="{60C267EA-503E-40EE-A033-A0D69762F4DE}" destId="{3DCABB5E-815A-4018-894D-BB2152A05B74}" srcOrd="0" destOrd="1" presId="urn:microsoft.com/office/officeart/2005/8/layout/vList5"/>
    <dgm:cxn modelId="{3A88C447-9A89-4EC9-9943-D4846AD04A36}" srcId="{EEE8A3FA-F383-4D0F-B67A-40AD33C5E313}" destId="{0F152F44-1198-43AC-86E7-8E96A8CB883F}" srcOrd="2" destOrd="0" parTransId="{255219C8-00D9-4D6E-8429-5D9B2A9DD4C9}" sibTransId="{CEEF77D7-AFC1-4328-B282-96AAECA29424}"/>
    <dgm:cxn modelId="{F339A4E5-37F9-43A7-AC7E-47E72C4207F1}" srcId="{C7897C54-F800-44B8-B2E0-E3F6280CA0C8}" destId="{A0AA2172-E60F-4EE6-997C-5F090CFF3574}" srcOrd="0" destOrd="0" parTransId="{768D02CB-52CC-4206-B8CA-AFA5F65CA0C9}" sibTransId="{F2A80081-5E49-4D88-BBFF-B694C9F0DE43}"/>
    <dgm:cxn modelId="{8B8C56C6-02E8-4B27-975C-B8C808A6B68F}" type="presOf" srcId="{BC491DEC-2DE0-4650-8339-783DCFD8374B}" destId="{84E8FD5B-F47E-455E-849A-EF1F394AFB08}" srcOrd="0" destOrd="1" presId="urn:microsoft.com/office/officeart/2005/8/layout/vList5"/>
    <dgm:cxn modelId="{A8509B04-2146-4093-952C-B45A98B5261A}" srcId="{EAE98432-45EF-49FC-84CF-CAFF81DB5CD7}" destId="{5CA24573-BC92-4A10-A1B3-2B7F5A92872F}" srcOrd="1" destOrd="0" parTransId="{59C34C33-CF9C-4B06-993D-E9167933D4A6}" sibTransId="{AE0EC781-1BB0-4A1D-BEF1-E22640B4A60A}"/>
    <dgm:cxn modelId="{C15160EE-E6D8-4FAE-A151-D3A7080B0A99}" srcId="{EEE8A3FA-F383-4D0F-B67A-40AD33C5E313}" destId="{C7897C54-F800-44B8-B2E0-E3F6280CA0C8}" srcOrd="0" destOrd="0" parTransId="{B538B416-3964-486B-B3A4-0CF22326C761}" sibTransId="{8874BCF8-81F5-4A6B-B3C3-5FDED006647A}"/>
    <dgm:cxn modelId="{0E68D9FF-0B9D-4E81-B687-E83107DD8E8C}" srcId="{EAE98432-45EF-49FC-84CF-CAFF81DB5CD7}" destId="{D0DF8467-DA3A-437F-B3BE-2D4E4C36AE23}" srcOrd="0" destOrd="0" parTransId="{5A2CB50E-3A3A-41B2-B052-07A44CB96E45}" sibTransId="{66DDADC9-0E8B-42D4-B1EA-74A3270B8D9E}"/>
    <dgm:cxn modelId="{A5F32142-12BC-425D-8490-97E883A97E62}" type="presOf" srcId="{EAE98432-45EF-49FC-84CF-CAFF81DB5CD7}" destId="{D5BA7D7F-A832-4CB0-971D-4F0DE6BF012E}" srcOrd="0" destOrd="0" presId="urn:microsoft.com/office/officeart/2005/8/layout/vList5"/>
    <dgm:cxn modelId="{DD126B35-DDAF-4A09-98E6-EAAAA1F0C85E}" srcId="{0F152F44-1198-43AC-86E7-8E96A8CB883F}" destId="{60C267EA-503E-40EE-A033-A0D69762F4DE}" srcOrd="1" destOrd="0" parTransId="{C1103FC2-D532-4D8D-9065-6C47D17A2331}" sibTransId="{A3B6FC1C-ECE9-4880-9A67-B011E171FB83}"/>
    <dgm:cxn modelId="{14D34CDC-DDE0-4DE9-81F7-7B8151BD0D17}" srcId="{0F152F44-1198-43AC-86E7-8E96A8CB883F}" destId="{4A7424E4-33FE-4962-8C87-8F65E64E05A4}" srcOrd="0" destOrd="0" parTransId="{F0B2D6AB-5F2F-4713-B45E-30DA114C481F}" sibTransId="{3C0C09AD-99F4-4527-8671-FA4FF5A98971}"/>
    <dgm:cxn modelId="{2389203F-74E3-464B-A439-71969A57CFC9}" type="presOf" srcId="{4A7424E4-33FE-4962-8C87-8F65E64E05A4}" destId="{3DCABB5E-815A-4018-894D-BB2152A05B74}" srcOrd="0" destOrd="0" presId="urn:microsoft.com/office/officeart/2005/8/layout/vList5"/>
    <dgm:cxn modelId="{BEAC364D-7BE1-44AB-8350-521CDA18CE36}" type="presOf" srcId="{5CA24573-BC92-4A10-A1B3-2B7F5A92872F}" destId="{84047048-3489-45FD-AD42-23C8F293A5F6}" srcOrd="0" destOrd="1" presId="urn:microsoft.com/office/officeart/2005/8/layout/vList5"/>
    <dgm:cxn modelId="{E521E888-6BF8-47D0-91A9-8DDF6A1AFBE2}" srcId="{C7897C54-F800-44B8-B2E0-E3F6280CA0C8}" destId="{BC491DEC-2DE0-4650-8339-783DCFD8374B}" srcOrd="1" destOrd="0" parTransId="{4ADB86D3-83DC-4CFA-9509-46BE32E09462}" sibTransId="{1AB16834-9CDF-434C-9DE7-82B4383238F5}"/>
    <dgm:cxn modelId="{D5F49355-8AE6-466F-A51C-35CC6EDD7CC8}" type="presOf" srcId="{EEE8A3FA-F383-4D0F-B67A-40AD33C5E313}" destId="{F733AC26-86E5-4483-9535-2A97BBA27B1D}" srcOrd="0" destOrd="0" presId="urn:microsoft.com/office/officeart/2005/8/layout/vList5"/>
    <dgm:cxn modelId="{DBAB86BD-49FE-400F-A142-34120B5BF832}" type="presOf" srcId="{D0DF8467-DA3A-437F-B3BE-2D4E4C36AE23}" destId="{84047048-3489-45FD-AD42-23C8F293A5F6}" srcOrd="0" destOrd="0" presId="urn:microsoft.com/office/officeart/2005/8/layout/vList5"/>
    <dgm:cxn modelId="{DBF7F01A-A691-4CAE-A333-56E19FE45680}" type="presOf" srcId="{0F152F44-1198-43AC-86E7-8E96A8CB883F}" destId="{B6BE7333-28CC-4023-A7F5-52E95F94DCDE}" srcOrd="0" destOrd="0" presId="urn:microsoft.com/office/officeart/2005/8/layout/vList5"/>
    <dgm:cxn modelId="{C9A65338-A148-4C28-8AAA-65F212680BEF}" type="presOf" srcId="{C7897C54-F800-44B8-B2E0-E3F6280CA0C8}" destId="{F11A811D-BF03-46F9-903E-86A9AAAF8A3D}" srcOrd="0" destOrd="0" presId="urn:microsoft.com/office/officeart/2005/8/layout/vList5"/>
    <dgm:cxn modelId="{EE3D5F84-4287-4B55-B023-7875064AD5BB}" type="presOf" srcId="{A0AA2172-E60F-4EE6-997C-5F090CFF3574}" destId="{84E8FD5B-F47E-455E-849A-EF1F394AFB08}" srcOrd="0" destOrd="0" presId="urn:microsoft.com/office/officeart/2005/8/layout/vList5"/>
    <dgm:cxn modelId="{4121EC55-83B5-4942-A2B5-6A0641B932C1}" type="presParOf" srcId="{F733AC26-86E5-4483-9535-2A97BBA27B1D}" destId="{180908C7-BEE4-4F09-9D4E-DE602BA01834}" srcOrd="0" destOrd="0" presId="urn:microsoft.com/office/officeart/2005/8/layout/vList5"/>
    <dgm:cxn modelId="{64D2F2A9-7178-4B1E-AAB3-D0CCE39B8351}" type="presParOf" srcId="{180908C7-BEE4-4F09-9D4E-DE602BA01834}" destId="{F11A811D-BF03-46F9-903E-86A9AAAF8A3D}" srcOrd="0" destOrd="0" presId="urn:microsoft.com/office/officeart/2005/8/layout/vList5"/>
    <dgm:cxn modelId="{9EA16BD2-3DD6-4C1B-81CE-4C87DC1F3CCB}" type="presParOf" srcId="{180908C7-BEE4-4F09-9D4E-DE602BA01834}" destId="{84E8FD5B-F47E-455E-849A-EF1F394AFB08}" srcOrd="1" destOrd="0" presId="urn:microsoft.com/office/officeart/2005/8/layout/vList5"/>
    <dgm:cxn modelId="{7F871DCE-EF71-43BF-B7B9-8897918CAF57}" type="presParOf" srcId="{F733AC26-86E5-4483-9535-2A97BBA27B1D}" destId="{70E1AE9D-A729-45FD-A9AF-BA05702B8525}" srcOrd="1" destOrd="0" presId="urn:microsoft.com/office/officeart/2005/8/layout/vList5"/>
    <dgm:cxn modelId="{9C38F548-E174-4F1E-829B-27EE9E789708}" type="presParOf" srcId="{F733AC26-86E5-4483-9535-2A97BBA27B1D}" destId="{0B6032FF-CB46-499C-BAD7-61F4111F427F}" srcOrd="2" destOrd="0" presId="urn:microsoft.com/office/officeart/2005/8/layout/vList5"/>
    <dgm:cxn modelId="{0D240A53-7237-4F7D-AEB7-50C8C59E2398}" type="presParOf" srcId="{0B6032FF-CB46-499C-BAD7-61F4111F427F}" destId="{D5BA7D7F-A832-4CB0-971D-4F0DE6BF012E}" srcOrd="0" destOrd="0" presId="urn:microsoft.com/office/officeart/2005/8/layout/vList5"/>
    <dgm:cxn modelId="{6FECE3C1-51D7-4C52-9AF4-93F241342D58}" type="presParOf" srcId="{0B6032FF-CB46-499C-BAD7-61F4111F427F}" destId="{84047048-3489-45FD-AD42-23C8F293A5F6}" srcOrd="1" destOrd="0" presId="urn:microsoft.com/office/officeart/2005/8/layout/vList5"/>
    <dgm:cxn modelId="{23C503E2-43BC-48BF-9BBF-3913CBB87288}" type="presParOf" srcId="{F733AC26-86E5-4483-9535-2A97BBA27B1D}" destId="{37DEEDC1-1A62-4467-BEAF-9DE45E8A8E5E}" srcOrd="3" destOrd="0" presId="urn:microsoft.com/office/officeart/2005/8/layout/vList5"/>
    <dgm:cxn modelId="{C978F4F8-980F-4A9E-8DB1-CEDD53DB3DC3}" type="presParOf" srcId="{F733AC26-86E5-4483-9535-2A97BBA27B1D}" destId="{18F276F7-7329-41EE-9862-7D1207B3BD8B}" srcOrd="4" destOrd="0" presId="urn:microsoft.com/office/officeart/2005/8/layout/vList5"/>
    <dgm:cxn modelId="{764DCD8F-7A47-4287-907D-27341D75B741}" type="presParOf" srcId="{18F276F7-7329-41EE-9862-7D1207B3BD8B}" destId="{B6BE7333-28CC-4023-A7F5-52E95F94DCDE}" srcOrd="0" destOrd="0" presId="urn:microsoft.com/office/officeart/2005/8/layout/vList5"/>
    <dgm:cxn modelId="{FF3FE725-C97A-4F80-8598-5D280E39108B}" type="presParOf" srcId="{18F276F7-7329-41EE-9862-7D1207B3BD8B}" destId="{3DCABB5E-815A-4018-894D-BB2152A05B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smtClean="0"/>
            <a:t>Test di accettazione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 w="38100">
          <a:solidFill>
            <a:schemeClr val="tx1">
              <a:lumMod val="50000"/>
              <a:lumOff val="50000"/>
              <a:alpha val="90000"/>
            </a:schemeClr>
          </a:solidFill>
        </a:ln>
      </dgm:spPr>
      <dgm:t>
        <a:bodyPr/>
        <a:lstStyle/>
        <a:p>
          <a:r>
            <a:rPr lang="it-IT" dirty="0" err="1" smtClean="0"/>
            <a:t>Gherkin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BDD Framework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Cucumber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1FADB0BD-B473-4ED6-8A0B-3DC5CC84C43A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Cucumber</a:t>
          </a:r>
          <a:r>
            <a:rPr lang="it-IT" dirty="0" smtClean="0"/>
            <a:t> JVM</a:t>
          </a:r>
          <a:endParaRPr lang="it-IT" dirty="0"/>
        </a:p>
      </dgm:t>
    </dgm:pt>
    <dgm:pt modelId="{1C04E863-49E5-416D-9AFB-09914265D8F8}" type="parTrans" cxnId="{BC13E0B7-27D7-43E6-BD72-210EB2272776}">
      <dgm:prSet/>
      <dgm:spPr/>
      <dgm:t>
        <a:bodyPr/>
        <a:lstStyle/>
        <a:p>
          <a:endParaRPr lang="it-IT"/>
        </a:p>
      </dgm:t>
    </dgm:pt>
    <dgm:pt modelId="{EFD976B0-890E-4378-B5D8-2278D2974EB1}" type="sibTrans" cxnId="{BC13E0B7-27D7-43E6-BD72-210EB2272776}">
      <dgm:prSet/>
      <dgm:spPr/>
      <dgm:t>
        <a:bodyPr/>
        <a:lstStyle/>
        <a:p>
          <a:endParaRPr lang="it-IT"/>
        </a:p>
      </dgm:t>
    </dgm:pt>
    <dgm:pt modelId="{68B53E48-986C-41BA-B23A-346AD8398B0A}">
      <dgm:prSet phldrT="[Text]"/>
      <dgm:spPr/>
      <dgm:t>
        <a:bodyPr/>
        <a:lstStyle/>
        <a:p>
          <a:r>
            <a:rPr lang="it-IT" dirty="0" smtClean="0"/>
            <a:t>Web </a:t>
          </a:r>
          <a:r>
            <a:rPr lang="it-IT" dirty="0" err="1" smtClean="0"/>
            <a:t>Browsing</a:t>
          </a:r>
          <a:r>
            <a:rPr lang="it-IT" dirty="0" smtClean="0"/>
            <a:t> Automation</a:t>
          </a:r>
          <a:endParaRPr lang="it-IT" dirty="0"/>
        </a:p>
      </dgm:t>
    </dgm:pt>
    <dgm:pt modelId="{61C6A4BF-E27B-4E77-BEA8-B159C48E3B0F}" type="parTrans" cxnId="{CF089FE1-70BE-4880-8C9B-8F5E390358A9}">
      <dgm:prSet/>
      <dgm:spPr/>
      <dgm:t>
        <a:bodyPr/>
        <a:lstStyle/>
        <a:p>
          <a:endParaRPr lang="it-IT"/>
        </a:p>
      </dgm:t>
    </dgm:pt>
    <dgm:pt modelId="{872D67D0-0A1C-4A82-B309-9BB8670020D5}" type="sibTrans" cxnId="{CF089FE1-70BE-4880-8C9B-8F5E390358A9}">
      <dgm:prSet/>
      <dgm:spPr/>
      <dgm:t>
        <a:bodyPr/>
        <a:lstStyle/>
        <a:p>
          <a:endParaRPr lang="it-IT"/>
        </a:p>
      </dgm:t>
    </dgm:pt>
    <dgm:pt modelId="{3E3BEF03-2DBC-4943-B1E2-F24F98CDDB48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Capybara</a:t>
          </a:r>
          <a:endParaRPr lang="it-IT" dirty="0"/>
        </a:p>
      </dgm:t>
    </dgm:pt>
    <dgm:pt modelId="{2ED12CFF-5B54-46B4-B113-5D2EAE229BCE}" type="parTrans" cxnId="{709F8E95-D5AC-4CCC-9237-203BE4110DF8}">
      <dgm:prSet/>
      <dgm:spPr/>
      <dgm:t>
        <a:bodyPr/>
        <a:lstStyle/>
        <a:p>
          <a:endParaRPr lang="it-IT"/>
        </a:p>
      </dgm:t>
    </dgm:pt>
    <dgm:pt modelId="{ED9984DF-0163-45B5-9EDD-95EABE3D0FFA}" type="sibTrans" cxnId="{709F8E95-D5AC-4CCC-9237-203BE4110DF8}">
      <dgm:prSet/>
      <dgm:spPr/>
      <dgm:t>
        <a:bodyPr/>
        <a:lstStyle/>
        <a:p>
          <a:endParaRPr lang="it-IT"/>
        </a:p>
      </dgm:t>
    </dgm:pt>
    <dgm:pt modelId="{E947A4B8-7938-4322-AED1-1A41D1347B66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Coypu</a:t>
          </a:r>
          <a:endParaRPr lang="it-IT" dirty="0"/>
        </a:p>
      </dgm:t>
    </dgm:pt>
    <dgm:pt modelId="{2DA1A87F-9A06-48BB-B07F-1C981830C7EE}" type="parTrans" cxnId="{584BE5D9-1D0C-49B0-AF8D-9B061FDA2C83}">
      <dgm:prSet/>
      <dgm:spPr/>
      <dgm:t>
        <a:bodyPr/>
        <a:lstStyle/>
        <a:p>
          <a:endParaRPr lang="it-IT"/>
        </a:p>
      </dgm:t>
    </dgm:pt>
    <dgm:pt modelId="{EA5DF763-9EE2-4DFC-A772-1C34ED7062E6}" type="sibTrans" cxnId="{584BE5D9-1D0C-49B0-AF8D-9B061FDA2C83}">
      <dgm:prSet/>
      <dgm:spPr/>
      <dgm:t>
        <a:bodyPr/>
        <a:lstStyle/>
        <a:p>
          <a:endParaRPr lang="it-IT"/>
        </a:p>
      </dgm:t>
    </dgm:pt>
    <dgm:pt modelId="{A94DCD9D-3A95-4127-AA00-8012839C93F2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Specflow</a:t>
          </a:r>
          <a:endParaRPr lang="it-IT" dirty="0"/>
        </a:p>
      </dgm:t>
    </dgm:pt>
    <dgm:pt modelId="{2EAC3B9A-67E7-41D3-93D2-45B94AC66674}" type="parTrans" cxnId="{4071CED5-51CE-4F8C-9888-D53A4B41A2FB}">
      <dgm:prSet/>
      <dgm:spPr/>
      <dgm:t>
        <a:bodyPr/>
        <a:lstStyle/>
        <a:p>
          <a:endParaRPr lang="it-IT"/>
        </a:p>
      </dgm:t>
    </dgm:pt>
    <dgm:pt modelId="{B3827FA0-8AA9-4483-BF17-D2D20FA2CF42}" type="sibTrans" cxnId="{4071CED5-51CE-4F8C-9888-D53A4B41A2FB}">
      <dgm:prSet/>
      <dgm:spPr/>
      <dgm:t>
        <a:bodyPr/>
        <a:lstStyle/>
        <a:p>
          <a:endParaRPr lang="it-IT"/>
        </a:p>
      </dgm:t>
    </dgm:pt>
    <dgm:pt modelId="{54C605E6-D99F-4B07-AF61-492E5AEB7EBC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Selenium</a:t>
          </a:r>
          <a:r>
            <a:rPr lang="it-IT" dirty="0" smtClean="0"/>
            <a:t> Java</a:t>
          </a:r>
          <a:endParaRPr lang="it-IT" dirty="0"/>
        </a:p>
      </dgm:t>
    </dgm:pt>
    <dgm:pt modelId="{51575121-890B-4CAF-A4AE-645489D621FE}" type="parTrans" cxnId="{170D131B-79F2-4160-BE7B-085C01627D44}">
      <dgm:prSet/>
      <dgm:spPr/>
      <dgm:t>
        <a:bodyPr/>
        <a:lstStyle/>
        <a:p>
          <a:endParaRPr lang="it-IT"/>
        </a:p>
      </dgm:t>
    </dgm:pt>
    <dgm:pt modelId="{0E08563C-88A8-467E-B879-B7A31E8D08E5}" type="sibTrans" cxnId="{170D131B-79F2-4160-BE7B-085C01627D44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450B4AE-7EE0-4865-9B41-177050A479AD}" type="pres">
      <dgm:prSet presAssocID="{68B53E48-986C-41BA-B23A-346AD8398B0A}" presName="boxAndChildren" presStyleCnt="0"/>
      <dgm:spPr/>
      <dgm:t>
        <a:bodyPr/>
        <a:lstStyle/>
        <a:p>
          <a:endParaRPr lang="it-IT"/>
        </a:p>
      </dgm:t>
    </dgm:pt>
    <dgm:pt modelId="{8A9EE0B1-FECF-45E2-A1AD-E15FF30DA4D7}" type="pres">
      <dgm:prSet presAssocID="{68B53E48-986C-41BA-B23A-346AD8398B0A}" presName="parentTextBox" presStyleLbl="node1" presStyleIdx="0" presStyleCnt="3"/>
      <dgm:spPr/>
      <dgm:t>
        <a:bodyPr/>
        <a:lstStyle/>
        <a:p>
          <a:endParaRPr lang="it-IT"/>
        </a:p>
      </dgm:t>
    </dgm:pt>
    <dgm:pt modelId="{60416D04-39CC-4776-A889-E2362D7EA31D}" type="pres">
      <dgm:prSet presAssocID="{68B53E48-986C-41BA-B23A-346AD8398B0A}" presName="entireBox" presStyleLbl="node1" presStyleIdx="0" presStyleCnt="3"/>
      <dgm:spPr/>
      <dgm:t>
        <a:bodyPr/>
        <a:lstStyle/>
        <a:p>
          <a:endParaRPr lang="it-IT"/>
        </a:p>
      </dgm:t>
    </dgm:pt>
    <dgm:pt modelId="{0728668A-FC17-44CA-9939-0521539E0558}" type="pres">
      <dgm:prSet presAssocID="{68B53E48-986C-41BA-B23A-346AD8398B0A}" presName="descendantBox" presStyleCnt="0"/>
      <dgm:spPr/>
      <dgm:t>
        <a:bodyPr/>
        <a:lstStyle/>
        <a:p>
          <a:endParaRPr lang="it-IT"/>
        </a:p>
      </dgm:t>
    </dgm:pt>
    <dgm:pt modelId="{1127738B-00CC-49E2-9424-AFF2BC6B8BFE}" type="pres">
      <dgm:prSet presAssocID="{3E3BEF03-2DBC-4943-B1E2-F24F98CDDB48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A5544F-F7CA-4A17-A4C0-1EBAE0A5050C}" type="pres">
      <dgm:prSet presAssocID="{54C605E6-D99F-4B07-AF61-492E5AEB7EBC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AF390-725F-4269-A40B-34C18BB3AFFC}" type="pres">
      <dgm:prSet presAssocID="{E947A4B8-7938-4322-AED1-1A41D1347B66}" presName="childTextBo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5054A9-8944-4A70-80C0-73F080B097A8}" type="pres">
      <dgm:prSet presAssocID="{43E4DD5A-FA60-4AFD-8BFF-1AFA1CC50183}" presName="sp" presStyleCnt="0"/>
      <dgm:spPr/>
      <dgm:t>
        <a:bodyPr/>
        <a:lstStyle/>
        <a:p>
          <a:endParaRPr lang="it-IT"/>
        </a:p>
      </dgm:t>
    </dgm:pt>
    <dgm:pt modelId="{E5C60BBC-E031-4211-BBC2-09C78C6B321F}" type="pres">
      <dgm:prSet presAssocID="{3845991D-A732-46C7-A6D5-AE3BCF7F68A9}" presName="arrowAndChildren" presStyleCnt="0"/>
      <dgm:spPr/>
      <dgm:t>
        <a:bodyPr/>
        <a:lstStyle/>
        <a:p>
          <a:endParaRPr lang="it-IT"/>
        </a:p>
      </dgm:t>
    </dgm:pt>
    <dgm:pt modelId="{D41FF3EB-7790-4A25-84E3-F88A5D9CF464}" type="pres">
      <dgm:prSet presAssocID="{3845991D-A732-46C7-A6D5-AE3BCF7F68A9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1EA30F96-72A7-4796-9932-46B98EEA3F23}" type="pres">
      <dgm:prSet presAssocID="{3845991D-A732-46C7-A6D5-AE3BCF7F68A9}" presName="arrow" presStyleLbl="node1" presStyleIdx="1" presStyleCnt="3"/>
      <dgm:spPr/>
      <dgm:t>
        <a:bodyPr/>
        <a:lstStyle/>
        <a:p>
          <a:endParaRPr lang="it-IT"/>
        </a:p>
      </dgm:t>
    </dgm:pt>
    <dgm:pt modelId="{FCD856B6-4340-4092-BE22-A3FC906EEAAC}" type="pres">
      <dgm:prSet presAssocID="{3845991D-A732-46C7-A6D5-AE3BCF7F68A9}" presName="descendantArrow" presStyleCnt="0"/>
      <dgm:spPr/>
      <dgm:t>
        <a:bodyPr/>
        <a:lstStyle/>
        <a:p>
          <a:endParaRPr lang="it-IT"/>
        </a:p>
      </dgm:t>
    </dgm:pt>
    <dgm:pt modelId="{C073383B-0A00-42A3-9829-F4F71E2A2DB8}" type="pres">
      <dgm:prSet presAssocID="{7B06B76E-B0CA-4321-9239-AD72C2C4C742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90A8EDA-B215-48F5-9DB1-AC1BE94FCF43}" type="pres">
      <dgm:prSet presAssocID="{1FADB0BD-B473-4ED6-8A0B-3DC5CC84C43A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F339E84-85A7-4002-8711-4AF0A870EDD2}" type="pres">
      <dgm:prSet presAssocID="{A94DCD9D-3A95-4127-AA00-8012839C93F2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B2471730-CAA1-4268-8635-A0131F8E4ED7}" type="presOf" srcId="{35F5A152-1DA0-4E5A-92AA-3F960FCAE983}" destId="{5B51244A-DD67-4296-A7B9-556F22B84B51}" srcOrd="0" destOrd="0" presId="urn:microsoft.com/office/officeart/2005/8/layout/process4"/>
    <dgm:cxn modelId="{880A7194-27F7-44DD-8A58-695992C61A2A}" type="presOf" srcId="{7B06B76E-B0CA-4321-9239-AD72C2C4C742}" destId="{C073383B-0A00-42A3-9829-F4F71E2A2DB8}" srcOrd="0" destOrd="0" presId="urn:microsoft.com/office/officeart/2005/8/layout/process4"/>
    <dgm:cxn modelId="{DDD1E094-FB8D-4B64-84AF-A69341A86F5B}" type="presOf" srcId="{3845991D-A732-46C7-A6D5-AE3BCF7F68A9}" destId="{1EA30F96-72A7-4796-9932-46B98EEA3F23}" srcOrd="1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A65C5AE0-EADD-43A6-9F33-8A3D8A064FCB}" type="presOf" srcId="{3845991D-A732-46C7-A6D5-AE3BCF7F68A9}" destId="{D41FF3EB-7790-4A25-84E3-F88A5D9CF464}" srcOrd="0" destOrd="0" presId="urn:microsoft.com/office/officeart/2005/8/layout/process4"/>
    <dgm:cxn modelId="{9D186C6A-91E5-4697-A5A5-6A1100190A25}" type="presOf" srcId="{3E3BEF03-2DBC-4943-B1E2-F24F98CDDB48}" destId="{1127738B-00CC-49E2-9424-AFF2BC6B8BFE}" srcOrd="0" destOrd="0" presId="urn:microsoft.com/office/officeart/2005/8/layout/process4"/>
    <dgm:cxn modelId="{7F9C1F05-8D04-4AA0-B0E2-37D44E3A1174}" type="presOf" srcId="{23B585BB-07F5-4CC9-8420-B6E5B5D04DA0}" destId="{D45FE1A8-B0DD-4BB0-A61A-750F3B44491F}" srcOrd="0" destOrd="0" presId="urn:microsoft.com/office/officeart/2005/8/layout/process4"/>
    <dgm:cxn modelId="{7F448548-93C3-4FF4-B093-3D213152C55E}" type="presOf" srcId="{68B53E48-986C-41BA-B23A-346AD8398B0A}" destId="{8A9EE0B1-FECF-45E2-A1AD-E15FF30DA4D7}" srcOrd="0" destOrd="0" presId="urn:microsoft.com/office/officeart/2005/8/layout/process4"/>
    <dgm:cxn modelId="{D1B0E518-49C8-439C-91F1-35EC672A5D89}" type="presOf" srcId="{54C605E6-D99F-4B07-AF61-492E5AEB7EBC}" destId="{20A5544F-F7CA-4A17-A4C0-1EBAE0A5050C}" srcOrd="0" destOrd="0" presId="urn:microsoft.com/office/officeart/2005/8/layout/process4"/>
    <dgm:cxn modelId="{170D131B-79F2-4160-BE7B-085C01627D44}" srcId="{68B53E48-986C-41BA-B23A-346AD8398B0A}" destId="{54C605E6-D99F-4B07-AF61-492E5AEB7EBC}" srcOrd="1" destOrd="0" parTransId="{51575121-890B-4CAF-A4AE-645489D621FE}" sibTransId="{0E08563C-88A8-467E-B879-B7A31E8D08E5}"/>
    <dgm:cxn modelId="{709F8E95-D5AC-4CCC-9237-203BE4110DF8}" srcId="{68B53E48-986C-41BA-B23A-346AD8398B0A}" destId="{3E3BEF03-2DBC-4943-B1E2-F24F98CDDB48}" srcOrd="0" destOrd="0" parTransId="{2ED12CFF-5B54-46B4-B113-5D2EAE229BCE}" sibTransId="{ED9984DF-0163-45B5-9EDD-95EABE3D0FFA}"/>
    <dgm:cxn modelId="{4F5B63E9-23C4-445C-B48C-F74F16F69620}" type="presOf" srcId="{A94DCD9D-3A95-4127-AA00-8012839C93F2}" destId="{BF339E84-85A7-4002-8711-4AF0A870EDD2}" srcOrd="0" destOrd="0" presId="urn:microsoft.com/office/officeart/2005/8/layout/process4"/>
    <dgm:cxn modelId="{BC13E0B7-27D7-43E6-BD72-210EB2272776}" srcId="{3845991D-A732-46C7-A6D5-AE3BCF7F68A9}" destId="{1FADB0BD-B473-4ED6-8A0B-3DC5CC84C43A}" srcOrd="1" destOrd="0" parTransId="{1C04E863-49E5-416D-9AFB-09914265D8F8}" sibTransId="{EFD976B0-890E-4378-B5D8-2278D2974EB1}"/>
    <dgm:cxn modelId="{17969821-241C-4A87-A074-6837056FE20C}" type="presOf" srcId="{E947A4B8-7938-4322-AED1-1A41D1347B66}" destId="{BBDAF390-725F-4269-A40B-34C18BB3AFFC}" srcOrd="0" destOrd="0" presId="urn:microsoft.com/office/officeart/2005/8/layout/process4"/>
    <dgm:cxn modelId="{C81667D2-6166-4905-9090-F099426AD9A6}" type="presOf" srcId="{68B53E48-986C-41BA-B23A-346AD8398B0A}" destId="{60416D04-39CC-4776-A889-E2362D7EA31D}" srcOrd="1" destOrd="0" presId="urn:microsoft.com/office/officeart/2005/8/layout/process4"/>
    <dgm:cxn modelId="{7F9B799C-5454-4992-B59C-D8524A8BCFFF}" type="presOf" srcId="{B342B404-18AA-413C-945D-CD72F2C93D08}" destId="{AF698AA4-1516-4993-8603-32221BD03F0E}" srcOrd="0" destOrd="0" presId="urn:microsoft.com/office/officeart/2005/8/layout/process4"/>
    <dgm:cxn modelId="{584BE5D9-1D0C-49B0-AF8D-9B061FDA2C83}" srcId="{68B53E48-986C-41BA-B23A-346AD8398B0A}" destId="{E947A4B8-7938-4322-AED1-1A41D1347B66}" srcOrd="2" destOrd="0" parTransId="{2DA1A87F-9A06-48BB-B07F-1C981830C7EE}" sibTransId="{EA5DF763-9EE2-4DFC-A772-1C34ED7062E6}"/>
    <dgm:cxn modelId="{4071CED5-51CE-4F8C-9888-D53A4B41A2FB}" srcId="{3845991D-A732-46C7-A6D5-AE3BCF7F68A9}" destId="{A94DCD9D-3A95-4127-AA00-8012839C93F2}" srcOrd="2" destOrd="0" parTransId="{2EAC3B9A-67E7-41D3-93D2-45B94AC66674}" sibTransId="{B3827FA0-8AA9-4483-BF17-D2D20FA2CF42}"/>
    <dgm:cxn modelId="{3C5B84D9-E734-4E6D-AD8E-E42B0D5C6766}" srcId="{B342B404-18AA-413C-945D-CD72F2C93D08}" destId="{3845991D-A732-46C7-A6D5-AE3BCF7F68A9}" srcOrd="1" destOrd="0" parTransId="{46D759DB-1C0E-4346-9AAC-2448A6307E2C}" sibTransId="{43E4DD5A-FA60-4AFD-8BFF-1AFA1CC50183}"/>
    <dgm:cxn modelId="{BBE34D87-3CC3-45A2-8AC0-3BD69751CB0E}" type="presOf" srcId="{1FADB0BD-B473-4ED6-8A0B-3DC5CC84C43A}" destId="{490A8EDA-B215-48F5-9DB1-AC1BE94FCF43}" srcOrd="0" destOrd="0" presId="urn:microsoft.com/office/officeart/2005/8/layout/process4"/>
    <dgm:cxn modelId="{CF089FE1-70BE-4880-8C9B-8F5E390358A9}" srcId="{B342B404-18AA-413C-945D-CD72F2C93D08}" destId="{68B53E48-986C-41BA-B23A-346AD8398B0A}" srcOrd="2" destOrd="0" parTransId="{61C6A4BF-E27B-4E77-BEA8-B159C48E3B0F}" sibTransId="{872D67D0-0A1C-4A82-B309-9BB8670020D5}"/>
    <dgm:cxn modelId="{B54E5821-60D4-4DF2-9733-0BC09D559E77}" type="presOf" srcId="{35F5A152-1DA0-4E5A-92AA-3F960FCAE983}" destId="{CA7E9E6B-86BA-4567-94A4-341370B2FA56}" srcOrd="1" destOrd="0" presId="urn:microsoft.com/office/officeart/2005/8/layout/process4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46F313A2-345E-4E51-AAA5-20C95BA03D68}" type="presParOf" srcId="{AF698AA4-1516-4993-8603-32221BD03F0E}" destId="{7450B4AE-7EE0-4865-9B41-177050A479AD}" srcOrd="0" destOrd="0" presId="urn:microsoft.com/office/officeart/2005/8/layout/process4"/>
    <dgm:cxn modelId="{607E2BDA-2425-4708-A39C-2ED8B0BA3AEC}" type="presParOf" srcId="{7450B4AE-7EE0-4865-9B41-177050A479AD}" destId="{8A9EE0B1-FECF-45E2-A1AD-E15FF30DA4D7}" srcOrd="0" destOrd="0" presId="urn:microsoft.com/office/officeart/2005/8/layout/process4"/>
    <dgm:cxn modelId="{BAC34B42-C8DB-4437-89DD-81B235E9F939}" type="presParOf" srcId="{7450B4AE-7EE0-4865-9B41-177050A479AD}" destId="{60416D04-39CC-4776-A889-E2362D7EA31D}" srcOrd="1" destOrd="0" presId="urn:microsoft.com/office/officeart/2005/8/layout/process4"/>
    <dgm:cxn modelId="{07E38071-0CC5-45B8-AE0F-C2260F0DB6D4}" type="presParOf" srcId="{7450B4AE-7EE0-4865-9B41-177050A479AD}" destId="{0728668A-FC17-44CA-9939-0521539E0558}" srcOrd="2" destOrd="0" presId="urn:microsoft.com/office/officeart/2005/8/layout/process4"/>
    <dgm:cxn modelId="{A710672C-12FF-4DE5-8111-7379B007D1F8}" type="presParOf" srcId="{0728668A-FC17-44CA-9939-0521539E0558}" destId="{1127738B-00CC-49E2-9424-AFF2BC6B8BFE}" srcOrd="0" destOrd="0" presId="urn:microsoft.com/office/officeart/2005/8/layout/process4"/>
    <dgm:cxn modelId="{488D98BE-D328-4413-9A15-7B4C52A17957}" type="presParOf" srcId="{0728668A-FC17-44CA-9939-0521539E0558}" destId="{20A5544F-F7CA-4A17-A4C0-1EBAE0A5050C}" srcOrd="1" destOrd="0" presId="urn:microsoft.com/office/officeart/2005/8/layout/process4"/>
    <dgm:cxn modelId="{A8D5E28E-00AA-4989-AE3A-07B9025A94A0}" type="presParOf" srcId="{0728668A-FC17-44CA-9939-0521539E0558}" destId="{BBDAF390-725F-4269-A40B-34C18BB3AFFC}" srcOrd="2" destOrd="0" presId="urn:microsoft.com/office/officeart/2005/8/layout/process4"/>
    <dgm:cxn modelId="{67AA7B7C-C480-4DF5-81C4-0A6256F0E027}" type="presParOf" srcId="{AF698AA4-1516-4993-8603-32221BD03F0E}" destId="{135054A9-8944-4A70-80C0-73F080B097A8}" srcOrd="1" destOrd="0" presId="urn:microsoft.com/office/officeart/2005/8/layout/process4"/>
    <dgm:cxn modelId="{70A403C2-634E-47AD-BF0F-9CA3D48DFC0D}" type="presParOf" srcId="{AF698AA4-1516-4993-8603-32221BD03F0E}" destId="{E5C60BBC-E031-4211-BBC2-09C78C6B321F}" srcOrd="2" destOrd="0" presId="urn:microsoft.com/office/officeart/2005/8/layout/process4"/>
    <dgm:cxn modelId="{EB81C2A1-5820-4299-9655-81353E9CF9EB}" type="presParOf" srcId="{E5C60BBC-E031-4211-BBC2-09C78C6B321F}" destId="{D41FF3EB-7790-4A25-84E3-F88A5D9CF464}" srcOrd="0" destOrd="0" presId="urn:microsoft.com/office/officeart/2005/8/layout/process4"/>
    <dgm:cxn modelId="{6E7A208E-7202-4EB4-A68E-91CE4C8CCCE0}" type="presParOf" srcId="{E5C60BBC-E031-4211-BBC2-09C78C6B321F}" destId="{1EA30F96-72A7-4796-9932-46B98EEA3F23}" srcOrd="1" destOrd="0" presId="urn:microsoft.com/office/officeart/2005/8/layout/process4"/>
    <dgm:cxn modelId="{FD685A29-B8F3-43BC-A3A8-B800C63039BF}" type="presParOf" srcId="{E5C60BBC-E031-4211-BBC2-09C78C6B321F}" destId="{FCD856B6-4340-4092-BE22-A3FC906EEAAC}" srcOrd="2" destOrd="0" presId="urn:microsoft.com/office/officeart/2005/8/layout/process4"/>
    <dgm:cxn modelId="{1EAF6D8C-BA72-4A5C-9519-D47CBFB5A8CB}" type="presParOf" srcId="{FCD856B6-4340-4092-BE22-A3FC906EEAAC}" destId="{C073383B-0A00-42A3-9829-F4F71E2A2DB8}" srcOrd="0" destOrd="0" presId="urn:microsoft.com/office/officeart/2005/8/layout/process4"/>
    <dgm:cxn modelId="{02B2D5BE-D5E8-4C33-9D41-B40AAE6FF081}" type="presParOf" srcId="{FCD856B6-4340-4092-BE22-A3FC906EEAAC}" destId="{490A8EDA-B215-48F5-9DB1-AC1BE94FCF43}" srcOrd="1" destOrd="0" presId="urn:microsoft.com/office/officeart/2005/8/layout/process4"/>
    <dgm:cxn modelId="{8CEE5621-35E3-4F64-B5AB-69290071A906}" type="presParOf" srcId="{FCD856B6-4340-4092-BE22-A3FC906EEAAC}" destId="{BF339E84-85A7-4002-8711-4AF0A870EDD2}" srcOrd="2" destOrd="0" presId="urn:microsoft.com/office/officeart/2005/8/layout/process4"/>
    <dgm:cxn modelId="{BB3BD8F5-0350-4EB2-9AE7-972A9EFB0198}" type="presParOf" srcId="{AF698AA4-1516-4993-8603-32221BD03F0E}" destId="{7C2FD7CC-BDE1-45B5-8FED-DAF35B954226}" srcOrd="3" destOrd="0" presId="urn:microsoft.com/office/officeart/2005/8/layout/process4"/>
    <dgm:cxn modelId="{0B083F47-57CA-412D-BB93-7AB5B38276C8}" type="presParOf" srcId="{AF698AA4-1516-4993-8603-32221BD03F0E}" destId="{86E72A78-EA70-4963-A127-20D0B7B22874}" srcOrd="4" destOrd="0" presId="urn:microsoft.com/office/officeart/2005/8/layout/process4"/>
    <dgm:cxn modelId="{86E168F1-66EE-41B8-83DF-C66A684BA4B0}" type="presParOf" srcId="{86E72A78-EA70-4963-A127-20D0B7B22874}" destId="{5B51244A-DD67-4296-A7B9-556F22B84B51}" srcOrd="0" destOrd="0" presId="urn:microsoft.com/office/officeart/2005/8/layout/process4"/>
    <dgm:cxn modelId="{F28AF62C-4004-4B2E-87BE-FA6969F11343}" type="presParOf" srcId="{86E72A78-EA70-4963-A127-20D0B7B22874}" destId="{CA7E9E6B-86BA-4567-94A4-341370B2FA56}" srcOrd="1" destOrd="0" presId="urn:microsoft.com/office/officeart/2005/8/layout/process4"/>
    <dgm:cxn modelId="{5A46A7A6-DE40-4414-A43D-5C167CFFC858}" type="presParOf" srcId="{86E72A78-EA70-4963-A127-20D0B7B22874}" destId="{B5B2E992-A91E-4CEA-984C-F05BC773E39E}" srcOrd="2" destOrd="0" presId="urn:microsoft.com/office/officeart/2005/8/layout/process4"/>
    <dgm:cxn modelId="{73105709-D03A-4B12-8CC9-7B31AF95833A}" type="presParOf" srcId="{B5B2E992-A91E-4CEA-984C-F05BC773E39E}" destId="{D45FE1A8-B0DD-4BB0-A61A-750F3B4449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err="1" smtClean="0"/>
            <a:t>Testing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RSpec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Web Browser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 w="38100">
          <a:solidFill>
            <a:schemeClr val="tx1">
              <a:lumMod val="65000"/>
              <a:lumOff val="35000"/>
              <a:alpha val="90000"/>
            </a:schemeClr>
          </a:solidFill>
        </a:ln>
      </dgm:spPr>
      <dgm:t>
        <a:bodyPr/>
        <a:lstStyle/>
        <a:p>
          <a:r>
            <a:rPr lang="it-IT" dirty="0" err="1" smtClean="0"/>
            <a:t>PhantomJS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68B53E48-986C-41BA-B23A-346AD8398B0A}">
      <dgm:prSet phldrT="[Text]"/>
      <dgm:spPr/>
      <dgm:t>
        <a:bodyPr/>
        <a:lstStyle/>
        <a:p>
          <a:r>
            <a:rPr lang="it-IT" dirty="0" err="1" smtClean="0"/>
            <a:t>PhantomJS</a:t>
          </a:r>
          <a:r>
            <a:rPr lang="it-IT" dirty="0" smtClean="0"/>
            <a:t>’ Driver</a:t>
          </a:r>
          <a:endParaRPr lang="it-IT" dirty="0"/>
        </a:p>
      </dgm:t>
    </dgm:pt>
    <dgm:pt modelId="{61C6A4BF-E27B-4E77-BEA8-B159C48E3B0F}" type="parTrans" cxnId="{CF089FE1-70BE-4880-8C9B-8F5E390358A9}">
      <dgm:prSet/>
      <dgm:spPr/>
      <dgm:t>
        <a:bodyPr/>
        <a:lstStyle/>
        <a:p>
          <a:endParaRPr lang="it-IT"/>
        </a:p>
      </dgm:t>
    </dgm:pt>
    <dgm:pt modelId="{872D67D0-0A1C-4A82-B309-9BB8670020D5}" type="sibTrans" cxnId="{CF089FE1-70BE-4880-8C9B-8F5E390358A9}">
      <dgm:prSet/>
      <dgm:spPr/>
      <dgm:t>
        <a:bodyPr/>
        <a:lstStyle/>
        <a:p>
          <a:endParaRPr lang="it-IT"/>
        </a:p>
      </dgm:t>
    </dgm:pt>
    <dgm:pt modelId="{3E3BEF03-2DBC-4943-B1E2-F24F98CDDB48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smtClean="0"/>
            <a:t>Poltergeist</a:t>
          </a:r>
          <a:endParaRPr lang="it-IT" dirty="0"/>
        </a:p>
      </dgm:t>
    </dgm:pt>
    <dgm:pt modelId="{2ED12CFF-5B54-46B4-B113-5D2EAE229BCE}" type="parTrans" cxnId="{709F8E95-D5AC-4CCC-9237-203BE4110DF8}">
      <dgm:prSet/>
      <dgm:spPr/>
      <dgm:t>
        <a:bodyPr/>
        <a:lstStyle/>
        <a:p>
          <a:endParaRPr lang="it-IT"/>
        </a:p>
      </dgm:t>
    </dgm:pt>
    <dgm:pt modelId="{ED9984DF-0163-45B5-9EDD-95EABE3D0FFA}" type="sibTrans" cxnId="{709F8E95-D5AC-4CCC-9237-203BE4110DF8}">
      <dgm:prSet/>
      <dgm:spPr/>
      <dgm:t>
        <a:bodyPr/>
        <a:lstStyle/>
        <a:p>
          <a:endParaRPr lang="it-IT"/>
        </a:p>
      </dgm:t>
    </dgm:pt>
    <dgm:pt modelId="{E947A4B8-7938-4322-AED1-1A41D1347B66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Nativo</a:t>
          </a:r>
          <a:endParaRPr lang="it-IT" dirty="0"/>
        </a:p>
      </dgm:t>
    </dgm:pt>
    <dgm:pt modelId="{2DA1A87F-9A06-48BB-B07F-1C981830C7EE}" type="parTrans" cxnId="{584BE5D9-1D0C-49B0-AF8D-9B061FDA2C83}">
      <dgm:prSet/>
      <dgm:spPr/>
      <dgm:t>
        <a:bodyPr/>
        <a:lstStyle/>
        <a:p>
          <a:endParaRPr lang="it-IT"/>
        </a:p>
      </dgm:t>
    </dgm:pt>
    <dgm:pt modelId="{EA5DF763-9EE2-4DFC-A772-1C34ED7062E6}" type="sibTrans" cxnId="{584BE5D9-1D0C-49B0-AF8D-9B061FDA2C83}">
      <dgm:prSet/>
      <dgm:spPr/>
      <dgm:t>
        <a:bodyPr/>
        <a:lstStyle/>
        <a:p>
          <a:endParaRPr lang="it-IT"/>
        </a:p>
      </dgm:t>
    </dgm:pt>
    <dgm:pt modelId="{54C605E6-D99F-4B07-AF61-492E5AEB7EBC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Ghost</a:t>
          </a:r>
          <a:r>
            <a:rPr lang="it-IT" dirty="0" smtClean="0"/>
            <a:t> Driver</a:t>
          </a:r>
          <a:endParaRPr lang="it-IT" dirty="0"/>
        </a:p>
      </dgm:t>
    </dgm:pt>
    <dgm:pt modelId="{51575121-890B-4CAF-A4AE-645489D621FE}" type="parTrans" cxnId="{170D131B-79F2-4160-BE7B-085C01627D44}">
      <dgm:prSet/>
      <dgm:spPr/>
      <dgm:t>
        <a:bodyPr/>
        <a:lstStyle/>
        <a:p>
          <a:endParaRPr lang="it-IT"/>
        </a:p>
      </dgm:t>
    </dgm:pt>
    <dgm:pt modelId="{0E08563C-88A8-467E-B879-B7A31E8D08E5}" type="sibTrans" cxnId="{170D131B-79F2-4160-BE7B-085C01627D44}">
      <dgm:prSet/>
      <dgm:spPr/>
      <dgm:t>
        <a:bodyPr/>
        <a:lstStyle/>
        <a:p>
          <a:endParaRPr lang="it-IT"/>
        </a:p>
      </dgm:t>
    </dgm:pt>
    <dgm:pt modelId="{6BEEEA46-E27E-44F3-A3EA-4585021FBFF9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JUnit</a:t>
          </a:r>
          <a:endParaRPr lang="it-IT" dirty="0"/>
        </a:p>
      </dgm:t>
    </dgm:pt>
    <dgm:pt modelId="{F9F1631B-7C16-4C8D-B1F2-35A4AF7D2A05}" type="parTrans" cxnId="{A2CBF566-91C1-4BCA-8327-85DEB8ABE877}">
      <dgm:prSet/>
      <dgm:spPr/>
      <dgm:t>
        <a:bodyPr/>
        <a:lstStyle/>
        <a:p>
          <a:endParaRPr lang="it-IT"/>
        </a:p>
      </dgm:t>
    </dgm:pt>
    <dgm:pt modelId="{3E5D706A-5DF2-42F3-B81B-302844EF6A41}" type="sibTrans" cxnId="{A2CBF566-91C1-4BCA-8327-85DEB8ABE877}">
      <dgm:prSet/>
      <dgm:spPr/>
      <dgm:t>
        <a:bodyPr/>
        <a:lstStyle/>
        <a:p>
          <a:endParaRPr lang="it-IT"/>
        </a:p>
      </dgm:t>
    </dgm:pt>
    <dgm:pt modelId="{1E0CA29D-9399-4D88-B931-53640894DACA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NUnit</a:t>
          </a:r>
          <a:endParaRPr lang="it-IT" dirty="0"/>
        </a:p>
      </dgm:t>
    </dgm:pt>
    <dgm:pt modelId="{1827A123-CD38-4807-A315-08A08588F1F8}" type="parTrans" cxnId="{7A0AD4A6-B93F-42FC-9535-364C45340A06}">
      <dgm:prSet/>
      <dgm:spPr/>
      <dgm:t>
        <a:bodyPr/>
        <a:lstStyle/>
        <a:p>
          <a:endParaRPr lang="it-IT"/>
        </a:p>
      </dgm:t>
    </dgm:pt>
    <dgm:pt modelId="{40AD8C4F-7A14-4290-A23B-47300D7A3976}" type="sibTrans" cxnId="{7A0AD4A6-B93F-42FC-9535-364C45340A06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450B4AE-7EE0-4865-9B41-177050A479AD}" type="pres">
      <dgm:prSet presAssocID="{68B53E48-986C-41BA-B23A-346AD8398B0A}" presName="boxAndChildren" presStyleCnt="0"/>
      <dgm:spPr/>
      <dgm:t>
        <a:bodyPr/>
        <a:lstStyle/>
        <a:p>
          <a:endParaRPr lang="it-IT"/>
        </a:p>
      </dgm:t>
    </dgm:pt>
    <dgm:pt modelId="{8A9EE0B1-FECF-45E2-A1AD-E15FF30DA4D7}" type="pres">
      <dgm:prSet presAssocID="{68B53E48-986C-41BA-B23A-346AD8398B0A}" presName="parentTextBox" presStyleLbl="node1" presStyleIdx="0" presStyleCnt="3"/>
      <dgm:spPr/>
      <dgm:t>
        <a:bodyPr/>
        <a:lstStyle/>
        <a:p>
          <a:endParaRPr lang="it-IT"/>
        </a:p>
      </dgm:t>
    </dgm:pt>
    <dgm:pt modelId="{60416D04-39CC-4776-A889-E2362D7EA31D}" type="pres">
      <dgm:prSet presAssocID="{68B53E48-986C-41BA-B23A-346AD8398B0A}" presName="entireBox" presStyleLbl="node1" presStyleIdx="0" presStyleCnt="3"/>
      <dgm:spPr/>
      <dgm:t>
        <a:bodyPr/>
        <a:lstStyle/>
        <a:p>
          <a:endParaRPr lang="it-IT"/>
        </a:p>
      </dgm:t>
    </dgm:pt>
    <dgm:pt modelId="{0728668A-FC17-44CA-9939-0521539E0558}" type="pres">
      <dgm:prSet presAssocID="{68B53E48-986C-41BA-B23A-346AD8398B0A}" presName="descendantBox" presStyleCnt="0"/>
      <dgm:spPr/>
      <dgm:t>
        <a:bodyPr/>
        <a:lstStyle/>
        <a:p>
          <a:endParaRPr lang="it-IT"/>
        </a:p>
      </dgm:t>
    </dgm:pt>
    <dgm:pt modelId="{1127738B-00CC-49E2-9424-AFF2BC6B8BFE}" type="pres">
      <dgm:prSet presAssocID="{3E3BEF03-2DBC-4943-B1E2-F24F98CDDB48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A5544F-F7CA-4A17-A4C0-1EBAE0A5050C}" type="pres">
      <dgm:prSet presAssocID="{54C605E6-D99F-4B07-AF61-492E5AEB7EBC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AF390-725F-4269-A40B-34C18BB3AFFC}" type="pres">
      <dgm:prSet presAssocID="{E947A4B8-7938-4322-AED1-1A41D1347B66}" presName="childTextBo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5054A9-8944-4A70-80C0-73F080B097A8}" type="pres">
      <dgm:prSet presAssocID="{43E4DD5A-FA60-4AFD-8BFF-1AFA1CC50183}" presName="sp" presStyleCnt="0"/>
      <dgm:spPr/>
      <dgm:t>
        <a:bodyPr/>
        <a:lstStyle/>
        <a:p>
          <a:endParaRPr lang="it-IT"/>
        </a:p>
      </dgm:t>
    </dgm:pt>
    <dgm:pt modelId="{E5C60BBC-E031-4211-BBC2-09C78C6B321F}" type="pres">
      <dgm:prSet presAssocID="{3845991D-A732-46C7-A6D5-AE3BCF7F68A9}" presName="arrowAndChildren" presStyleCnt="0"/>
      <dgm:spPr/>
      <dgm:t>
        <a:bodyPr/>
        <a:lstStyle/>
        <a:p>
          <a:endParaRPr lang="it-IT"/>
        </a:p>
      </dgm:t>
    </dgm:pt>
    <dgm:pt modelId="{D41FF3EB-7790-4A25-84E3-F88A5D9CF464}" type="pres">
      <dgm:prSet presAssocID="{3845991D-A732-46C7-A6D5-AE3BCF7F68A9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1EA30F96-72A7-4796-9932-46B98EEA3F23}" type="pres">
      <dgm:prSet presAssocID="{3845991D-A732-46C7-A6D5-AE3BCF7F68A9}" presName="arrow" presStyleLbl="node1" presStyleIdx="1" presStyleCnt="3"/>
      <dgm:spPr/>
      <dgm:t>
        <a:bodyPr/>
        <a:lstStyle/>
        <a:p>
          <a:endParaRPr lang="it-IT"/>
        </a:p>
      </dgm:t>
    </dgm:pt>
    <dgm:pt modelId="{FCD856B6-4340-4092-BE22-A3FC906EEAAC}" type="pres">
      <dgm:prSet presAssocID="{3845991D-A732-46C7-A6D5-AE3BCF7F68A9}" presName="descendantArrow" presStyleCnt="0"/>
      <dgm:spPr/>
      <dgm:t>
        <a:bodyPr/>
        <a:lstStyle/>
        <a:p>
          <a:endParaRPr lang="it-IT"/>
        </a:p>
      </dgm:t>
    </dgm:pt>
    <dgm:pt modelId="{C073383B-0A00-42A3-9829-F4F71E2A2DB8}" type="pres">
      <dgm:prSet presAssocID="{7B06B76E-B0CA-4321-9239-AD72C2C4C742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8E75E72-AA14-4481-8840-DFD5EF2C0D6C}" type="pres">
      <dgm:prSet presAssocID="{6BEEEA46-E27E-44F3-A3EA-4585021FBFF9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3AE79A5-4341-4DD7-8216-ECBC9C528BD1}" type="pres">
      <dgm:prSet presAssocID="{1E0CA29D-9399-4D88-B931-53640894DACA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4DFD107E-BEA3-48F7-8B82-6D643E9E93B0}" type="presOf" srcId="{35F5A152-1DA0-4E5A-92AA-3F960FCAE983}" destId="{CA7E9E6B-86BA-4567-94A4-341370B2FA56}" srcOrd="1" destOrd="0" presId="urn:microsoft.com/office/officeart/2005/8/layout/process4"/>
    <dgm:cxn modelId="{8C3FBAF2-361F-4A01-B3F0-26DDC4939391}" type="presOf" srcId="{68B53E48-986C-41BA-B23A-346AD8398B0A}" destId="{8A9EE0B1-FECF-45E2-A1AD-E15FF30DA4D7}" srcOrd="0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57A949C7-7DD1-42CE-8455-4004A36DAC23}" type="presOf" srcId="{3845991D-A732-46C7-A6D5-AE3BCF7F68A9}" destId="{1EA30F96-72A7-4796-9932-46B98EEA3F23}" srcOrd="1" destOrd="0" presId="urn:microsoft.com/office/officeart/2005/8/layout/process4"/>
    <dgm:cxn modelId="{170D131B-79F2-4160-BE7B-085C01627D44}" srcId="{68B53E48-986C-41BA-B23A-346AD8398B0A}" destId="{54C605E6-D99F-4B07-AF61-492E5AEB7EBC}" srcOrd="1" destOrd="0" parTransId="{51575121-890B-4CAF-A4AE-645489D621FE}" sibTransId="{0E08563C-88A8-467E-B879-B7A31E8D08E5}"/>
    <dgm:cxn modelId="{F5A437CD-D77F-4717-9E42-8FB644C81509}" type="presOf" srcId="{23B585BB-07F5-4CC9-8420-B6E5B5D04DA0}" destId="{D45FE1A8-B0DD-4BB0-A61A-750F3B44491F}" srcOrd="0" destOrd="0" presId="urn:microsoft.com/office/officeart/2005/8/layout/process4"/>
    <dgm:cxn modelId="{EE691EE9-F2F0-47EF-B0F2-1EFF958779B0}" type="presOf" srcId="{B342B404-18AA-413C-945D-CD72F2C93D08}" destId="{AF698AA4-1516-4993-8603-32221BD03F0E}" srcOrd="0" destOrd="0" presId="urn:microsoft.com/office/officeart/2005/8/layout/process4"/>
    <dgm:cxn modelId="{709F8E95-D5AC-4CCC-9237-203BE4110DF8}" srcId="{68B53E48-986C-41BA-B23A-346AD8398B0A}" destId="{3E3BEF03-2DBC-4943-B1E2-F24F98CDDB48}" srcOrd="0" destOrd="0" parTransId="{2ED12CFF-5B54-46B4-B113-5D2EAE229BCE}" sibTransId="{ED9984DF-0163-45B5-9EDD-95EABE3D0FFA}"/>
    <dgm:cxn modelId="{7C18E331-650F-4E54-96A0-9994652A6E18}" type="presOf" srcId="{6BEEEA46-E27E-44F3-A3EA-4585021FBFF9}" destId="{88E75E72-AA14-4481-8840-DFD5EF2C0D6C}" srcOrd="0" destOrd="0" presId="urn:microsoft.com/office/officeart/2005/8/layout/process4"/>
    <dgm:cxn modelId="{E0B8E54A-EBA7-4EEA-BF01-E2414D2F89CB}" type="presOf" srcId="{1E0CA29D-9399-4D88-B931-53640894DACA}" destId="{B3AE79A5-4341-4DD7-8216-ECBC9C528BD1}" srcOrd="0" destOrd="0" presId="urn:microsoft.com/office/officeart/2005/8/layout/process4"/>
    <dgm:cxn modelId="{8C495A71-AEFC-4116-84BB-4AAE726A2E67}" type="presOf" srcId="{54C605E6-D99F-4B07-AF61-492E5AEB7EBC}" destId="{20A5544F-F7CA-4A17-A4C0-1EBAE0A5050C}" srcOrd="0" destOrd="0" presId="urn:microsoft.com/office/officeart/2005/8/layout/process4"/>
    <dgm:cxn modelId="{7CADD925-E589-4E96-AC24-2F95B3A68CA8}" type="presOf" srcId="{E947A4B8-7938-4322-AED1-1A41D1347B66}" destId="{BBDAF390-725F-4269-A40B-34C18BB3AFFC}" srcOrd="0" destOrd="0" presId="urn:microsoft.com/office/officeart/2005/8/layout/process4"/>
    <dgm:cxn modelId="{D750B782-AAAA-4ED6-9F63-52543D8BDDC0}" type="presOf" srcId="{3845991D-A732-46C7-A6D5-AE3BCF7F68A9}" destId="{D41FF3EB-7790-4A25-84E3-F88A5D9CF464}" srcOrd="0" destOrd="0" presId="urn:microsoft.com/office/officeart/2005/8/layout/process4"/>
    <dgm:cxn modelId="{2016E77B-28A4-4592-A5D4-41A1774CFD31}" type="presOf" srcId="{68B53E48-986C-41BA-B23A-346AD8398B0A}" destId="{60416D04-39CC-4776-A889-E2362D7EA31D}" srcOrd="1" destOrd="0" presId="urn:microsoft.com/office/officeart/2005/8/layout/process4"/>
    <dgm:cxn modelId="{A2CBF566-91C1-4BCA-8327-85DEB8ABE877}" srcId="{35F5A152-1DA0-4E5A-92AA-3F960FCAE983}" destId="{6BEEEA46-E27E-44F3-A3EA-4585021FBFF9}" srcOrd="1" destOrd="0" parTransId="{F9F1631B-7C16-4C8D-B1F2-35A4AF7D2A05}" sibTransId="{3E5D706A-5DF2-42F3-B81B-302844EF6A41}"/>
    <dgm:cxn modelId="{584BE5D9-1D0C-49B0-AF8D-9B061FDA2C83}" srcId="{68B53E48-986C-41BA-B23A-346AD8398B0A}" destId="{E947A4B8-7938-4322-AED1-1A41D1347B66}" srcOrd="2" destOrd="0" parTransId="{2DA1A87F-9A06-48BB-B07F-1C981830C7EE}" sibTransId="{EA5DF763-9EE2-4DFC-A772-1C34ED7062E6}"/>
    <dgm:cxn modelId="{7A0AD4A6-B93F-42FC-9535-364C45340A06}" srcId="{35F5A152-1DA0-4E5A-92AA-3F960FCAE983}" destId="{1E0CA29D-9399-4D88-B931-53640894DACA}" srcOrd="2" destOrd="0" parTransId="{1827A123-CD38-4807-A315-08A08588F1F8}" sibTransId="{40AD8C4F-7A14-4290-A23B-47300D7A3976}"/>
    <dgm:cxn modelId="{12B35BAE-D3B0-4741-9788-1B1D4DB566A7}" type="presOf" srcId="{7B06B76E-B0CA-4321-9239-AD72C2C4C742}" destId="{C073383B-0A00-42A3-9829-F4F71E2A2DB8}" srcOrd="0" destOrd="0" presId="urn:microsoft.com/office/officeart/2005/8/layout/process4"/>
    <dgm:cxn modelId="{3C5B84D9-E734-4E6D-AD8E-E42B0D5C6766}" srcId="{B342B404-18AA-413C-945D-CD72F2C93D08}" destId="{3845991D-A732-46C7-A6D5-AE3BCF7F68A9}" srcOrd="1" destOrd="0" parTransId="{46D759DB-1C0E-4346-9AAC-2448A6307E2C}" sibTransId="{43E4DD5A-FA60-4AFD-8BFF-1AFA1CC50183}"/>
    <dgm:cxn modelId="{928CA4EE-2A4F-4CB7-B8E3-AC9FE3E8C401}" type="presOf" srcId="{3E3BEF03-2DBC-4943-B1E2-F24F98CDDB48}" destId="{1127738B-00CC-49E2-9424-AFF2BC6B8BFE}" srcOrd="0" destOrd="0" presId="urn:microsoft.com/office/officeart/2005/8/layout/process4"/>
    <dgm:cxn modelId="{C90973BC-9B0D-48C3-BC81-3E71DF392828}" type="presOf" srcId="{35F5A152-1DA0-4E5A-92AA-3F960FCAE983}" destId="{5B51244A-DD67-4296-A7B9-556F22B84B51}" srcOrd="0" destOrd="0" presId="urn:microsoft.com/office/officeart/2005/8/layout/process4"/>
    <dgm:cxn modelId="{CF089FE1-70BE-4880-8C9B-8F5E390358A9}" srcId="{B342B404-18AA-413C-945D-CD72F2C93D08}" destId="{68B53E48-986C-41BA-B23A-346AD8398B0A}" srcOrd="2" destOrd="0" parTransId="{61C6A4BF-E27B-4E77-BEA8-B159C48E3B0F}" sibTransId="{872D67D0-0A1C-4A82-B309-9BB8670020D5}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FB71849C-60B4-4496-BA38-F233DB4AA1DB}" type="presParOf" srcId="{AF698AA4-1516-4993-8603-32221BD03F0E}" destId="{7450B4AE-7EE0-4865-9B41-177050A479AD}" srcOrd="0" destOrd="0" presId="urn:microsoft.com/office/officeart/2005/8/layout/process4"/>
    <dgm:cxn modelId="{544FB581-DCBD-4B6F-AC30-E66EE329E8C3}" type="presParOf" srcId="{7450B4AE-7EE0-4865-9B41-177050A479AD}" destId="{8A9EE0B1-FECF-45E2-A1AD-E15FF30DA4D7}" srcOrd="0" destOrd="0" presId="urn:microsoft.com/office/officeart/2005/8/layout/process4"/>
    <dgm:cxn modelId="{BB68FBD9-C40D-41E3-BB7A-801DBA5283D2}" type="presParOf" srcId="{7450B4AE-7EE0-4865-9B41-177050A479AD}" destId="{60416D04-39CC-4776-A889-E2362D7EA31D}" srcOrd="1" destOrd="0" presId="urn:microsoft.com/office/officeart/2005/8/layout/process4"/>
    <dgm:cxn modelId="{09D321D7-192F-4620-AB3B-BD45DF715564}" type="presParOf" srcId="{7450B4AE-7EE0-4865-9B41-177050A479AD}" destId="{0728668A-FC17-44CA-9939-0521539E0558}" srcOrd="2" destOrd="0" presId="urn:microsoft.com/office/officeart/2005/8/layout/process4"/>
    <dgm:cxn modelId="{CA6464A9-349B-4828-B8DE-DD25C05DD6E7}" type="presParOf" srcId="{0728668A-FC17-44CA-9939-0521539E0558}" destId="{1127738B-00CC-49E2-9424-AFF2BC6B8BFE}" srcOrd="0" destOrd="0" presId="urn:microsoft.com/office/officeart/2005/8/layout/process4"/>
    <dgm:cxn modelId="{56BE5D97-B101-4BCC-8568-3B5FD6E6E12E}" type="presParOf" srcId="{0728668A-FC17-44CA-9939-0521539E0558}" destId="{20A5544F-F7CA-4A17-A4C0-1EBAE0A5050C}" srcOrd="1" destOrd="0" presId="urn:microsoft.com/office/officeart/2005/8/layout/process4"/>
    <dgm:cxn modelId="{0429C206-3663-4BB0-81B6-45E68DDAB673}" type="presParOf" srcId="{0728668A-FC17-44CA-9939-0521539E0558}" destId="{BBDAF390-725F-4269-A40B-34C18BB3AFFC}" srcOrd="2" destOrd="0" presId="urn:microsoft.com/office/officeart/2005/8/layout/process4"/>
    <dgm:cxn modelId="{295CB0DD-592D-48A5-8636-520D6A9D3A81}" type="presParOf" srcId="{AF698AA4-1516-4993-8603-32221BD03F0E}" destId="{135054A9-8944-4A70-80C0-73F080B097A8}" srcOrd="1" destOrd="0" presId="urn:microsoft.com/office/officeart/2005/8/layout/process4"/>
    <dgm:cxn modelId="{D90EB31A-79D5-4DAC-91AC-5909AC68F016}" type="presParOf" srcId="{AF698AA4-1516-4993-8603-32221BD03F0E}" destId="{E5C60BBC-E031-4211-BBC2-09C78C6B321F}" srcOrd="2" destOrd="0" presId="urn:microsoft.com/office/officeart/2005/8/layout/process4"/>
    <dgm:cxn modelId="{B7399814-BC9D-4146-BAF3-EF0EFF0AB62C}" type="presParOf" srcId="{E5C60BBC-E031-4211-BBC2-09C78C6B321F}" destId="{D41FF3EB-7790-4A25-84E3-F88A5D9CF464}" srcOrd="0" destOrd="0" presId="urn:microsoft.com/office/officeart/2005/8/layout/process4"/>
    <dgm:cxn modelId="{D780AD8F-3EA5-4E9C-8873-C622834DA19B}" type="presParOf" srcId="{E5C60BBC-E031-4211-BBC2-09C78C6B321F}" destId="{1EA30F96-72A7-4796-9932-46B98EEA3F23}" srcOrd="1" destOrd="0" presId="urn:microsoft.com/office/officeart/2005/8/layout/process4"/>
    <dgm:cxn modelId="{2DA45281-EBA9-4114-8208-F20B66FC5547}" type="presParOf" srcId="{E5C60BBC-E031-4211-BBC2-09C78C6B321F}" destId="{FCD856B6-4340-4092-BE22-A3FC906EEAAC}" srcOrd="2" destOrd="0" presId="urn:microsoft.com/office/officeart/2005/8/layout/process4"/>
    <dgm:cxn modelId="{4D6037A9-DAFE-4506-ACE6-305AFC1BF56C}" type="presParOf" srcId="{FCD856B6-4340-4092-BE22-A3FC906EEAAC}" destId="{C073383B-0A00-42A3-9829-F4F71E2A2DB8}" srcOrd="0" destOrd="0" presId="urn:microsoft.com/office/officeart/2005/8/layout/process4"/>
    <dgm:cxn modelId="{54015799-62D0-40C1-BF73-824FBB65804A}" type="presParOf" srcId="{AF698AA4-1516-4993-8603-32221BD03F0E}" destId="{7C2FD7CC-BDE1-45B5-8FED-DAF35B954226}" srcOrd="3" destOrd="0" presId="urn:microsoft.com/office/officeart/2005/8/layout/process4"/>
    <dgm:cxn modelId="{A726D99A-B406-4579-B645-4D8DE9D7F44A}" type="presParOf" srcId="{AF698AA4-1516-4993-8603-32221BD03F0E}" destId="{86E72A78-EA70-4963-A127-20D0B7B22874}" srcOrd="4" destOrd="0" presId="urn:microsoft.com/office/officeart/2005/8/layout/process4"/>
    <dgm:cxn modelId="{C07F2F8B-A093-4369-92FE-CBFE346A02E0}" type="presParOf" srcId="{86E72A78-EA70-4963-A127-20D0B7B22874}" destId="{5B51244A-DD67-4296-A7B9-556F22B84B51}" srcOrd="0" destOrd="0" presId="urn:microsoft.com/office/officeart/2005/8/layout/process4"/>
    <dgm:cxn modelId="{39A06195-688D-4452-80B0-CE1D823A4FCB}" type="presParOf" srcId="{86E72A78-EA70-4963-A127-20D0B7B22874}" destId="{CA7E9E6B-86BA-4567-94A4-341370B2FA56}" srcOrd="1" destOrd="0" presId="urn:microsoft.com/office/officeart/2005/8/layout/process4"/>
    <dgm:cxn modelId="{DD3337A6-6605-4AB6-9930-65D776DB67CF}" type="presParOf" srcId="{86E72A78-EA70-4963-A127-20D0B7B22874}" destId="{B5B2E992-A91E-4CEA-984C-F05BC773E39E}" srcOrd="2" destOrd="0" presId="urn:microsoft.com/office/officeart/2005/8/layout/process4"/>
    <dgm:cxn modelId="{D9C8BD04-2D8C-448C-BB7A-E6BAFC7233AE}" type="presParOf" srcId="{B5B2E992-A91E-4CEA-984C-F05BC773E39E}" destId="{D45FE1A8-B0DD-4BB0-A61A-750F3B44491F}" srcOrd="0" destOrd="0" presId="urn:microsoft.com/office/officeart/2005/8/layout/process4"/>
    <dgm:cxn modelId="{E0DA86B2-DF10-418E-8FC0-4D4E83D2C9F1}" type="presParOf" srcId="{B5B2E992-A91E-4CEA-984C-F05BC773E39E}" destId="{88E75E72-AA14-4481-8840-DFD5EF2C0D6C}" srcOrd="1" destOrd="0" presId="urn:microsoft.com/office/officeart/2005/8/layout/process4"/>
    <dgm:cxn modelId="{D5AD4B83-7915-4332-927F-5CDB2A5CCCC4}" type="presParOf" srcId="{B5B2E992-A91E-4CEA-984C-F05BC773E39E}" destId="{B3AE79A5-4341-4DD7-8216-ECBC9C528BD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242792-F517-4142-BF8D-A1AAE568CF8A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4E4BE44-2D45-4731-8D8B-63D05DB69178}">
      <dgm:prSet phldrT="[Text]"/>
      <dgm:spPr/>
      <dgm:t>
        <a:bodyPr/>
        <a:lstStyle/>
        <a:p>
          <a:r>
            <a:rPr lang="it-IT" dirty="0" smtClean="0"/>
            <a:t>Ruby on </a:t>
          </a:r>
          <a:r>
            <a:rPr lang="it-IT" dirty="0" err="1" smtClean="0"/>
            <a:t>Rails</a:t>
          </a:r>
          <a:endParaRPr lang="it-IT" dirty="0"/>
        </a:p>
      </dgm:t>
    </dgm:pt>
    <dgm:pt modelId="{AE7BE79A-7CF5-45E6-B934-E4AC77DEED8C}" type="parTrans" cxnId="{65676341-7E9C-4283-B84B-B54D713F54BB}">
      <dgm:prSet/>
      <dgm:spPr/>
      <dgm:t>
        <a:bodyPr/>
        <a:lstStyle/>
        <a:p>
          <a:endParaRPr lang="it-IT"/>
        </a:p>
      </dgm:t>
    </dgm:pt>
    <dgm:pt modelId="{7DBAB43D-69EE-42E8-9D1D-9B07169BB653}" type="sibTrans" cxnId="{65676341-7E9C-4283-B84B-B54D713F54BB}">
      <dgm:prSet/>
      <dgm:spPr/>
      <dgm:t>
        <a:bodyPr/>
        <a:lstStyle/>
        <a:p>
          <a:endParaRPr lang="it-IT"/>
        </a:p>
      </dgm:t>
    </dgm:pt>
    <dgm:pt modelId="{FFAEC13D-EDA4-4CF9-AF6D-1C7ED4118453}">
      <dgm:prSet phldrT="[Text]"/>
      <dgm:spPr/>
      <dgm:t>
        <a:bodyPr/>
        <a:lstStyle/>
        <a:p>
          <a:r>
            <a:rPr lang="it-IT" dirty="0" err="1" smtClean="0"/>
            <a:t>Rspec</a:t>
          </a:r>
          <a:r>
            <a:rPr lang="it-IT" dirty="0" smtClean="0"/>
            <a:t> </a:t>
          </a:r>
          <a:r>
            <a:rPr lang="it-IT" dirty="0" err="1" smtClean="0"/>
            <a:t>Expectations</a:t>
          </a:r>
          <a:endParaRPr lang="it-IT" dirty="0"/>
        </a:p>
      </dgm:t>
    </dgm:pt>
    <dgm:pt modelId="{5DB2870D-748C-4FD4-B620-D630C69144D6}" type="parTrans" cxnId="{35B2F350-AD1F-4A1D-9E44-0A553523D000}">
      <dgm:prSet/>
      <dgm:spPr/>
      <dgm:t>
        <a:bodyPr/>
        <a:lstStyle/>
        <a:p>
          <a:endParaRPr lang="it-IT"/>
        </a:p>
      </dgm:t>
    </dgm:pt>
    <dgm:pt modelId="{0388CB98-6F82-4B70-B527-9A051CC9BAC7}" type="sibTrans" cxnId="{35B2F350-AD1F-4A1D-9E44-0A553523D000}">
      <dgm:prSet/>
      <dgm:spPr/>
      <dgm:t>
        <a:bodyPr/>
        <a:lstStyle/>
        <a:p>
          <a:endParaRPr lang="it-IT"/>
        </a:p>
      </dgm:t>
    </dgm:pt>
    <dgm:pt modelId="{8370A280-D612-479C-93C0-00FFE8E63675}">
      <dgm:prSet phldrT="[Text]" custT="1"/>
      <dgm:spPr/>
      <dgm:t>
        <a:bodyPr/>
        <a:lstStyle/>
        <a:p>
          <a:r>
            <a:rPr lang="it-IT" sz="1800" dirty="0" err="1" smtClean="0"/>
            <a:t>Coypu</a:t>
          </a:r>
          <a:endParaRPr lang="it-IT" sz="1800" dirty="0"/>
        </a:p>
      </dgm:t>
    </dgm:pt>
    <dgm:pt modelId="{98782E46-D816-48BC-A1C3-E5534B00DB16}" type="parTrans" cxnId="{58A98C04-1FD8-4AF3-9E7A-FD46ECF0DE20}">
      <dgm:prSet/>
      <dgm:spPr/>
      <dgm:t>
        <a:bodyPr/>
        <a:lstStyle/>
        <a:p>
          <a:endParaRPr lang="it-IT"/>
        </a:p>
      </dgm:t>
    </dgm:pt>
    <dgm:pt modelId="{BD93FD1C-244F-4C6E-A856-C68DB9A05E32}" type="sibTrans" cxnId="{58A98C04-1FD8-4AF3-9E7A-FD46ECF0DE20}">
      <dgm:prSet/>
      <dgm:spPr/>
      <dgm:t>
        <a:bodyPr/>
        <a:lstStyle/>
        <a:p>
          <a:endParaRPr lang="it-IT"/>
        </a:p>
      </dgm:t>
    </dgm:pt>
    <dgm:pt modelId="{3E3F29FF-4059-4E43-8E63-387A0A4270DC}">
      <dgm:prSet phldrT="[Text]"/>
      <dgm:spPr/>
      <dgm:t>
        <a:bodyPr/>
        <a:lstStyle/>
        <a:p>
          <a:r>
            <a:rPr lang="it-IT" dirty="0" err="1" smtClean="0"/>
            <a:t>Capybara</a:t>
          </a:r>
          <a:endParaRPr lang="it-IT" dirty="0"/>
        </a:p>
      </dgm:t>
    </dgm:pt>
    <dgm:pt modelId="{36475016-BB9C-452F-9F5C-C7349FC153E3}" type="parTrans" cxnId="{163C134E-C3B8-4C37-9BE7-812CC67E5D70}">
      <dgm:prSet/>
      <dgm:spPr/>
      <dgm:t>
        <a:bodyPr/>
        <a:lstStyle/>
        <a:p>
          <a:endParaRPr lang="it-IT"/>
        </a:p>
      </dgm:t>
    </dgm:pt>
    <dgm:pt modelId="{E3B8112A-239A-4E3D-BA12-A04CAE913A70}" type="sibTrans" cxnId="{163C134E-C3B8-4C37-9BE7-812CC67E5D70}">
      <dgm:prSet/>
      <dgm:spPr/>
      <dgm:t>
        <a:bodyPr/>
        <a:lstStyle/>
        <a:p>
          <a:endParaRPr lang="it-IT"/>
        </a:p>
      </dgm:t>
    </dgm:pt>
    <dgm:pt modelId="{F839EF10-196D-4901-AF5F-1AA24E3AA716}">
      <dgm:prSet phldrT="[Text]"/>
      <dgm:spPr/>
      <dgm:t>
        <a:bodyPr/>
        <a:lstStyle/>
        <a:p>
          <a:r>
            <a:rPr lang="it-IT" dirty="0" err="1" smtClean="0"/>
            <a:t>Cucumber</a:t>
          </a:r>
          <a:endParaRPr lang="it-IT" dirty="0"/>
        </a:p>
      </dgm:t>
    </dgm:pt>
    <dgm:pt modelId="{57C60786-E147-4F30-B316-E5E7A9609322}" type="parTrans" cxnId="{57020C72-968E-4954-B3D9-4F270CDEDFDB}">
      <dgm:prSet/>
      <dgm:spPr/>
      <dgm:t>
        <a:bodyPr/>
        <a:lstStyle/>
        <a:p>
          <a:endParaRPr lang="it-IT"/>
        </a:p>
      </dgm:t>
    </dgm:pt>
    <dgm:pt modelId="{864F1236-3782-47B5-9D1E-A0AE819735FE}" type="sibTrans" cxnId="{57020C72-968E-4954-B3D9-4F270CDEDFDB}">
      <dgm:prSet/>
      <dgm:spPr/>
      <dgm:t>
        <a:bodyPr/>
        <a:lstStyle/>
        <a:p>
          <a:endParaRPr lang="it-IT"/>
        </a:p>
      </dgm:t>
    </dgm:pt>
    <dgm:pt modelId="{81835404-A5E5-4C0D-8B74-752511A53B7B}" type="pres">
      <dgm:prSet presAssocID="{1F242792-F517-4142-BF8D-A1AAE568CF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6775A3CD-8FCD-4028-8928-189B9EBBF468}" type="pres">
      <dgm:prSet presAssocID="{24E4BE44-2D45-4731-8D8B-63D05DB69178}" presName="hierRoot1" presStyleCnt="0"/>
      <dgm:spPr/>
    </dgm:pt>
    <dgm:pt modelId="{431518F7-AAC1-4F54-A278-A08154CBA87C}" type="pres">
      <dgm:prSet presAssocID="{24E4BE44-2D45-4731-8D8B-63D05DB69178}" presName="composite" presStyleCnt="0"/>
      <dgm:spPr/>
    </dgm:pt>
    <dgm:pt modelId="{8878B9EE-8CE0-46C2-8650-8DD0723C9725}" type="pres">
      <dgm:prSet presAssocID="{24E4BE44-2D45-4731-8D8B-63D05DB69178}" presName="image" presStyleLbl="node0" presStyleIdx="0" presStyleCnt="1" custScaleX="105878" custScaleY="105856" custLinFactNeighborX="-1105" custLinFactNeighborY="1528"/>
      <dgm:spPr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753E0CD5-C603-4000-924A-7221CB61805C}" type="pres">
      <dgm:prSet presAssocID="{24E4BE44-2D45-4731-8D8B-63D05DB69178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5089518C-4551-4B04-BA66-04E9981C2BB3}" type="pres">
      <dgm:prSet presAssocID="{24E4BE44-2D45-4731-8D8B-63D05DB69178}" presName="hierChild2" presStyleCnt="0"/>
      <dgm:spPr/>
    </dgm:pt>
    <dgm:pt modelId="{F77431F0-9D69-4298-878D-580428FA3EE8}" type="pres">
      <dgm:prSet presAssocID="{57C60786-E147-4F30-B316-E5E7A9609322}" presName="Name10" presStyleLbl="parChTrans1D2" presStyleIdx="0" presStyleCnt="1"/>
      <dgm:spPr/>
      <dgm:t>
        <a:bodyPr/>
        <a:lstStyle/>
        <a:p>
          <a:endParaRPr lang="it-IT"/>
        </a:p>
      </dgm:t>
    </dgm:pt>
    <dgm:pt modelId="{E626E7CE-D38A-4C84-9FD6-5345F0D54123}" type="pres">
      <dgm:prSet presAssocID="{F839EF10-196D-4901-AF5F-1AA24E3AA716}" presName="hierRoot2" presStyleCnt="0"/>
      <dgm:spPr/>
    </dgm:pt>
    <dgm:pt modelId="{14223050-15E0-474E-83D1-37D17D58BF58}" type="pres">
      <dgm:prSet presAssocID="{F839EF10-196D-4901-AF5F-1AA24E3AA716}" presName="composite2" presStyleCnt="0"/>
      <dgm:spPr/>
    </dgm:pt>
    <dgm:pt modelId="{B245D789-1FA1-4988-B6F7-1F67AA4DCC09}" type="pres">
      <dgm:prSet presAssocID="{F839EF10-196D-4901-AF5F-1AA24E3AA716}" presName="image2" presStyleLbl="node2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B82224E3-D7D2-4445-8F95-B8939C4614FB}" type="pres">
      <dgm:prSet presAssocID="{F839EF10-196D-4901-AF5F-1AA24E3AA716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E6833889-C932-43EF-A466-B51E12792BB8}" type="pres">
      <dgm:prSet presAssocID="{F839EF10-196D-4901-AF5F-1AA24E3AA716}" presName="hierChild3" presStyleCnt="0"/>
      <dgm:spPr/>
    </dgm:pt>
    <dgm:pt modelId="{2B8E061B-CD29-4EC9-82FE-A5BC87ADE486}" type="pres">
      <dgm:prSet presAssocID="{5DB2870D-748C-4FD4-B620-D630C69144D6}" presName="Name17" presStyleLbl="parChTrans1D3" presStyleIdx="0" presStyleCnt="1"/>
      <dgm:spPr/>
      <dgm:t>
        <a:bodyPr/>
        <a:lstStyle/>
        <a:p>
          <a:endParaRPr lang="it-IT"/>
        </a:p>
      </dgm:t>
    </dgm:pt>
    <dgm:pt modelId="{AB78A5FC-A488-4859-8B6E-AF966456580A}" type="pres">
      <dgm:prSet presAssocID="{FFAEC13D-EDA4-4CF9-AF6D-1C7ED4118453}" presName="hierRoot3" presStyleCnt="0"/>
      <dgm:spPr/>
    </dgm:pt>
    <dgm:pt modelId="{E3E70017-39F0-45F0-98FF-7DF844AB79BA}" type="pres">
      <dgm:prSet presAssocID="{FFAEC13D-EDA4-4CF9-AF6D-1C7ED4118453}" presName="composite3" presStyleCnt="0"/>
      <dgm:spPr/>
    </dgm:pt>
    <dgm:pt modelId="{720746E0-17DB-46C1-AB50-537AC49D5CE8}" type="pres">
      <dgm:prSet presAssocID="{FFAEC13D-EDA4-4CF9-AF6D-1C7ED4118453}" presName="image3" presStyleLbl="node3" presStyleIdx="0" presStyleCnt="1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97EF85ED-2E25-4AD2-82C4-EEA66124418A}" type="pres">
      <dgm:prSet presAssocID="{FFAEC13D-EDA4-4CF9-AF6D-1C7ED4118453}" presName="text3" presStyleLbl="revTx" presStyleIdx="2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9524FB06-89C9-4C43-91F0-D55E7B9C2107}" type="pres">
      <dgm:prSet presAssocID="{FFAEC13D-EDA4-4CF9-AF6D-1C7ED4118453}" presName="hierChild4" presStyleCnt="0"/>
      <dgm:spPr/>
    </dgm:pt>
    <dgm:pt modelId="{AED498CE-2E42-494C-8FCB-C2751E4ABBBB}" type="pres">
      <dgm:prSet presAssocID="{98782E46-D816-48BC-A1C3-E5534B00DB16}" presName="Name23" presStyleLbl="parChTrans1D4" presStyleIdx="0" presStyleCnt="2"/>
      <dgm:spPr/>
      <dgm:t>
        <a:bodyPr/>
        <a:lstStyle/>
        <a:p>
          <a:endParaRPr lang="it-IT"/>
        </a:p>
      </dgm:t>
    </dgm:pt>
    <dgm:pt modelId="{9B7731D0-8A52-4C2E-9206-05C553F797EB}" type="pres">
      <dgm:prSet presAssocID="{8370A280-D612-479C-93C0-00FFE8E63675}" presName="hierRoot4" presStyleCnt="0"/>
      <dgm:spPr/>
    </dgm:pt>
    <dgm:pt modelId="{A25B9C03-90BE-4F2B-94BA-E25E428B5DEF}" type="pres">
      <dgm:prSet presAssocID="{8370A280-D612-479C-93C0-00FFE8E63675}" presName="composite4" presStyleCnt="0"/>
      <dgm:spPr/>
    </dgm:pt>
    <dgm:pt modelId="{67DC5338-5E87-4A7F-830B-7B70EF658694}" type="pres">
      <dgm:prSet presAssocID="{8370A280-D612-479C-93C0-00FFE8E63675}" presName="image4" presStyleLbl="node4" presStyleIdx="0" presStyleCnt="2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4911A950-1559-4B80-9521-A26092A1FA74}" type="pres">
      <dgm:prSet presAssocID="{8370A280-D612-479C-93C0-00FFE8E63675}" presName="text4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393EDBE0-F3CF-4F9D-906D-4892C5F8BD5E}" type="pres">
      <dgm:prSet presAssocID="{8370A280-D612-479C-93C0-00FFE8E63675}" presName="hierChild5" presStyleCnt="0"/>
      <dgm:spPr/>
    </dgm:pt>
    <dgm:pt modelId="{768E25A1-58DF-4659-9B63-0D597F6911CE}" type="pres">
      <dgm:prSet presAssocID="{36475016-BB9C-452F-9F5C-C7349FC153E3}" presName="Name23" presStyleLbl="parChTrans1D4" presStyleIdx="1" presStyleCnt="2"/>
      <dgm:spPr/>
      <dgm:t>
        <a:bodyPr/>
        <a:lstStyle/>
        <a:p>
          <a:endParaRPr lang="it-IT"/>
        </a:p>
      </dgm:t>
    </dgm:pt>
    <dgm:pt modelId="{A451544D-6142-4FC2-A78A-B5DEDA066874}" type="pres">
      <dgm:prSet presAssocID="{3E3F29FF-4059-4E43-8E63-387A0A4270DC}" presName="hierRoot4" presStyleCnt="0"/>
      <dgm:spPr/>
    </dgm:pt>
    <dgm:pt modelId="{5B0F252D-F681-49F7-8D3F-8A2B2DC83AFB}" type="pres">
      <dgm:prSet presAssocID="{3E3F29FF-4059-4E43-8E63-387A0A4270DC}" presName="composite4" presStyleCnt="0"/>
      <dgm:spPr/>
    </dgm:pt>
    <dgm:pt modelId="{9DB19DA1-7F6D-46BA-BC8F-182E124B234D}" type="pres">
      <dgm:prSet presAssocID="{3E3F29FF-4059-4E43-8E63-387A0A4270DC}" presName="image4" presStyleLbl="node4" presStyleIdx="1" presStyleCnt="2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3539" b="3539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55AB449D-7944-4526-A007-A0456E91D90D}" type="pres">
      <dgm:prSet presAssocID="{3E3F29FF-4059-4E43-8E63-387A0A4270DC}" presName="text4" presStyleLbl="revTx" presStyleIdx="4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24E9795C-FA50-42B4-B5D7-05517281ADCF}" type="pres">
      <dgm:prSet presAssocID="{3E3F29FF-4059-4E43-8E63-387A0A4270DC}" presName="hierChild5" presStyleCnt="0"/>
      <dgm:spPr/>
    </dgm:pt>
  </dgm:ptLst>
  <dgm:cxnLst>
    <dgm:cxn modelId="{774A4ACC-E88C-4331-A79D-8E323AD8FF61}" type="presOf" srcId="{98782E46-D816-48BC-A1C3-E5534B00DB16}" destId="{AED498CE-2E42-494C-8FCB-C2751E4ABBBB}" srcOrd="0" destOrd="0" presId="urn:microsoft.com/office/officeart/2009/layout/CirclePictureHierarchy"/>
    <dgm:cxn modelId="{57020C72-968E-4954-B3D9-4F270CDEDFDB}" srcId="{24E4BE44-2D45-4731-8D8B-63D05DB69178}" destId="{F839EF10-196D-4901-AF5F-1AA24E3AA716}" srcOrd="0" destOrd="0" parTransId="{57C60786-E147-4F30-B316-E5E7A9609322}" sibTransId="{864F1236-3782-47B5-9D1E-A0AE819735FE}"/>
    <dgm:cxn modelId="{A3B14866-D563-4D0D-8153-D08C7878CA63}" type="presOf" srcId="{57C60786-E147-4F30-B316-E5E7A9609322}" destId="{F77431F0-9D69-4298-878D-580428FA3EE8}" srcOrd="0" destOrd="0" presId="urn:microsoft.com/office/officeart/2009/layout/CirclePictureHierarchy"/>
    <dgm:cxn modelId="{463A57D1-16D9-4606-9975-461AB541CFC7}" type="presOf" srcId="{1F242792-F517-4142-BF8D-A1AAE568CF8A}" destId="{81835404-A5E5-4C0D-8B74-752511A53B7B}" srcOrd="0" destOrd="0" presId="urn:microsoft.com/office/officeart/2009/layout/CirclePictureHierarchy"/>
    <dgm:cxn modelId="{35B2F350-AD1F-4A1D-9E44-0A553523D000}" srcId="{F839EF10-196D-4901-AF5F-1AA24E3AA716}" destId="{FFAEC13D-EDA4-4CF9-AF6D-1C7ED4118453}" srcOrd="0" destOrd="0" parTransId="{5DB2870D-748C-4FD4-B620-D630C69144D6}" sibTransId="{0388CB98-6F82-4B70-B527-9A051CC9BAC7}"/>
    <dgm:cxn modelId="{8D560B2F-8556-4712-BC51-E38DFF72508B}" type="presOf" srcId="{F839EF10-196D-4901-AF5F-1AA24E3AA716}" destId="{B82224E3-D7D2-4445-8F95-B8939C4614FB}" srcOrd="0" destOrd="0" presId="urn:microsoft.com/office/officeart/2009/layout/CirclePictureHierarchy"/>
    <dgm:cxn modelId="{163C134E-C3B8-4C37-9BE7-812CC67E5D70}" srcId="{FFAEC13D-EDA4-4CF9-AF6D-1C7ED4118453}" destId="{3E3F29FF-4059-4E43-8E63-387A0A4270DC}" srcOrd="1" destOrd="0" parTransId="{36475016-BB9C-452F-9F5C-C7349FC153E3}" sibTransId="{E3B8112A-239A-4E3D-BA12-A04CAE913A70}"/>
    <dgm:cxn modelId="{9EF614AB-B11D-411D-835E-DB4966D6BA7C}" type="presOf" srcId="{3E3F29FF-4059-4E43-8E63-387A0A4270DC}" destId="{55AB449D-7944-4526-A007-A0456E91D90D}" srcOrd="0" destOrd="0" presId="urn:microsoft.com/office/officeart/2009/layout/CirclePictureHierarchy"/>
    <dgm:cxn modelId="{2F4D1535-F6B8-4ABC-9923-E64F21D34333}" type="presOf" srcId="{36475016-BB9C-452F-9F5C-C7349FC153E3}" destId="{768E25A1-58DF-4659-9B63-0D597F6911CE}" srcOrd="0" destOrd="0" presId="urn:microsoft.com/office/officeart/2009/layout/CirclePictureHierarchy"/>
    <dgm:cxn modelId="{6299BABA-E3A2-4828-BBA4-BA540C9263D6}" type="presOf" srcId="{5DB2870D-748C-4FD4-B620-D630C69144D6}" destId="{2B8E061B-CD29-4EC9-82FE-A5BC87ADE486}" srcOrd="0" destOrd="0" presId="urn:microsoft.com/office/officeart/2009/layout/CirclePictureHierarchy"/>
    <dgm:cxn modelId="{65676341-7E9C-4283-B84B-B54D713F54BB}" srcId="{1F242792-F517-4142-BF8D-A1AAE568CF8A}" destId="{24E4BE44-2D45-4731-8D8B-63D05DB69178}" srcOrd="0" destOrd="0" parTransId="{AE7BE79A-7CF5-45E6-B934-E4AC77DEED8C}" sibTransId="{7DBAB43D-69EE-42E8-9D1D-9B07169BB653}"/>
    <dgm:cxn modelId="{0E615E73-51BB-4BB3-B460-284A6011199A}" type="presOf" srcId="{8370A280-D612-479C-93C0-00FFE8E63675}" destId="{4911A950-1559-4B80-9521-A26092A1FA74}" srcOrd="0" destOrd="0" presId="urn:microsoft.com/office/officeart/2009/layout/CirclePictureHierarchy"/>
    <dgm:cxn modelId="{13D61162-1FC6-4027-9D3D-7DC5CEAB8EE2}" type="presOf" srcId="{FFAEC13D-EDA4-4CF9-AF6D-1C7ED4118453}" destId="{97EF85ED-2E25-4AD2-82C4-EEA66124418A}" srcOrd="0" destOrd="0" presId="urn:microsoft.com/office/officeart/2009/layout/CirclePictureHierarchy"/>
    <dgm:cxn modelId="{58A98C04-1FD8-4AF3-9E7A-FD46ECF0DE20}" srcId="{FFAEC13D-EDA4-4CF9-AF6D-1C7ED4118453}" destId="{8370A280-D612-479C-93C0-00FFE8E63675}" srcOrd="0" destOrd="0" parTransId="{98782E46-D816-48BC-A1C3-E5534B00DB16}" sibTransId="{BD93FD1C-244F-4C6E-A856-C68DB9A05E32}"/>
    <dgm:cxn modelId="{734D5C15-E644-4D8D-AD7D-9A0B5D543191}" type="presOf" srcId="{24E4BE44-2D45-4731-8D8B-63D05DB69178}" destId="{753E0CD5-C603-4000-924A-7221CB61805C}" srcOrd="0" destOrd="0" presId="urn:microsoft.com/office/officeart/2009/layout/CirclePictureHierarchy"/>
    <dgm:cxn modelId="{63EDE7BD-B564-4244-ADB1-C1AD35924893}" type="presParOf" srcId="{81835404-A5E5-4C0D-8B74-752511A53B7B}" destId="{6775A3CD-8FCD-4028-8928-189B9EBBF468}" srcOrd="0" destOrd="0" presId="urn:microsoft.com/office/officeart/2009/layout/CirclePictureHierarchy"/>
    <dgm:cxn modelId="{7077C50B-E4DA-4059-9100-B8999EC043B1}" type="presParOf" srcId="{6775A3CD-8FCD-4028-8928-189B9EBBF468}" destId="{431518F7-AAC1-4F54-A278-A08154CBA87C}" srcOrd="0" destOrd="0" presId="urn:microsoft.com/office/officeart/2009/layout/CirclePictureHierarchy"/>
    <dgm:cxn modelId="{528ACDFA-5172-4A47-A4BF-1B17A507427D}" type="presParOf" srcId="{431518F7-AAC1-4F54-A278-A08154CBA87C}" destId="{8878B9EE-8CE0-46C2-8650-8DD0723C9725}" srcOrd="0" destOrd="0" presId="urn:microsoft.com/office/officeart/2009/layout/CirclePictureHierarchy"/>
    <dgm:cxn modelId="{D190A6F3-BD44-4933-900A-2E7CE3DB8C3B}" type="presParOf" srcId="{431518F7-AAC1-4F54-A278-A08154CBA87C}" destId="{753E0CD5-C603-4000-924A-7221CB61805C}" srcOrd="1" destOrd="0" presId="urn:microsoft.com/office/officeart/2009/layout/CirclePictureHierarchy"/>
    <dgm:cxn modelId="{C24B4596-9E98-4653-B3AB-B9CC2E34A687}" type="presParOf" srcId="{6775A3CD-8FCD-4028-8928-189B9EBBF468}" destId="{5089518C-4551-4B04-BA66-04E9981C2BB3}" srcOrd="1" destOrd="0" presId="urn:microsoft.com/office/officeart/2009/layout/CirclePictureHierarchy"/>
    <dgm:cxn modelId="{2E08D6F4-BED4-4524-8D0E-D4EC7526B51E}" type="presParOf" srcId="{5089518C-4551-4B04-BA66-04E9981C2BB3}" destId="{F77431F0-9D69-4298-878D-580428FA3EE8}" srcOrd="0" destOrd="0" presId="urn:microsoft.com/office/officeart/2009/layout/CirclePictureHierarchy"/>
    <dgm:cxn modelId="{AE5CEA61-1E56-4A82-98BC-4A917199724B}" type="presParOf" srcId="{5089518C-4551-4B04-BA66-04E9981C2BB3}" destId="{E626E7CE-D38A-4C84-9FD6-5345F0D54123}" srcOrd="1" destOrd="0" presId="urn:microsoft.com/office/officeart/2009/layout/CirclePictureHierarchy"/>
    <dgm:cxn modelId="{B6088A05-5183-4FBF-B704-192C62B91359}" type="presParOf" srcId="{E626E7CE-D38A-4C84-9FD6-5345F0D54123}" destId="{14223050-15E0-474E-83D1-37D17D58BF58}" srcOrd="0" destOrd="0" presId="urn:microsoft.com/office/officeart/2009/layout/CirclePictureHierarchy"/>
    <dgm:cxn modelId="{99C0AEA1-9350-4CD7-B50A-D72F8280472B}" type="presParOf" srcId="{14223050-15E0-474E-83D1-37D17D58BF58}" destId="{B245D789-1FA1-4988-B6F7-1F67AA4DCC09}" srcOrd="0" destOrd="0" presId="urn:microsoft.com/office/officeart/2009/layout/CirclePictureHierarchy"/>
    <dgm:cxn modelId="{E7336B12-6813-414C-B4BD-741002726844}" type="presParOf" srcId="{14223050-15E0-474E-83D1-37D17D58BF58}" destId="{B82224E3-D7D2-4445-8F95-B8939C4614FB}" srcOrd="1" destOrd="0" presId="urn:microsoft.com/office/officeart/2009/layout/CirclePictureHierarchy"/>
    <dgm:cxn modelId="{5C300FCA-CBEF-4808-8080-D0582D28E6AB}" type="presParOf" srcId="{E626E7CE-D38A-4C84-9FD6-5345F0D54123}" destId="{E6833889-C932-43EF-A466-B51E12792BB8}" srcOrd="1" destOrd="0" presId="urn:microsoft.com/office/officeart/2009/layout/CirclePictureHierarchy"/>
    <dgm:cxn modelId="{0C74CA01-797A-4191-A862-2C5EA2C74D85}" type="presParOf" srcId="{E6833889-C932-43EF-A466-B51E12792BB8}" destId="{2B8E061B-CD29-4EC9-82FE-A5BC87ADE486}" srcOrd="0" destOrd="0" presId="urn:microsoft.com/office/officeart/2009/layout/CirclePictureHierarchy"/>
    <dgm:cxn modelId="{5BAA3477-BFC9-4C3E-9F39-FDDF9491CF68}" type="presParOf" srcId="{E6833889-C932-43EF-A466-B51E12792BB8}" destId="{AB78A5FC-A488-4859-8B6E-AF966456580A}" srcOrd="1" destOrd="0" presId="urn:microsoft.com/office/officeart/2009/layout/CirclePictureHierarchy"/>
    <dgm:cxn modelId="{678C0D71-C135-4188-B481-0EA5C71DD9FB}" type="presParOf" srcId="{AB78A5FC-A488-4859-8B6E-AF966456580A}" destId="{E3E70017-39F0-45F0-98FF-7DF844AB79BA}" srcOrd="0" destOrd="0" presId="urn:microsoft.com/office/officeart/2009/layout/CirclePictureHierarchy"/>
    <dgm:cxn modelId="{20B88FDB-458E-4FE9-BDFB-75D50C7F9A31}" type="presParOf" srcId="{E3E70017-39F0-45F0-98FF-7DF844AB79BA}" destId="{720746E0-17DB-46C1-AB50-537AC49D5CE8}" srcOrd="0" destOrd="0" presId="urn:microsoft.com/office/officeart/2009/layout/CirclePictureHierarchy"/>
    <dgm:cxn modelId="{0A857BF5-78FD-48DF-9A68-ADA80EE763B3}" type="presParOf" srcId="{E3E70017-39F0-45F0-98FF-7DF844AB79BA}" destId="{97EF85ED-2E25-4AD2-82C4-EEA66124418A}" srcOrd="1" destOrd="0" presId="urn:microsoft.com/office/officeart/2009/layout/CirclePictureHierarchy"/>
    <dgm:cxn modelId="{CB0E6AA1-CC1D-4186-9B3D-0C5F0D37DB64}" type="presParOf" srcId="{AB78A5FC-A488-4859-8B6E-AF966456580A}" destId="{9524FB06-89C9-4C43-91F0-D55E7B9C2107}" srcOrd="1" destOrd="0" presId="urn:microsoft.com/office/officeart/2009/layout/CirclePictureHierarchy"/>
    <dgm:cxn modelId="{7B952EB5-8227-4E4F-BFEB-106D275C0E39}" type="presParOf" srcId="{9524FB06-89C9-4C43-91F0-D55E7B9C2107}" destId="{AED498CE-2E42-494C-8FCB-C2751E4ABBBB}" srcOrd="0" destOrd="0" presId="urn:microsoft.com/office/officeart/2009/layout/CirclePictureHierarchy"/>
    <dgm:cxn modelId="{374DFCE2-E16F-43BC-9B16-2965F2A0855D}" type="presParOf" srcId="{9524FB06-89C9-4C43-91F0-D55E7B9C2107}" destId="{9B7731D0-8A52-4C2E-9206-05C553F797EB}" srcOrd="1" destOrd="0" presId="urn:microsoft.com/office/officeart/2009/layout/CirclePictureHierarchy"/>
    <dgm:cxn modelId="{62670C6E-BA5C-4079-BC0F-6AB7ADBFB5FC}" type="presParOf" srcId="{9B7731D0-8A52-4C2E-9206-05C553F797EB}" destId="{A25B9C03-90BE-4F2B-94BA-E25E428B5DEF}" srcOrd="0" destOrd="0" presId="urn:microsoft.com/office/officeart/2009/layout/CirclePictureHierarchy"/>
    <dgm:cxn modelId="{DF04BC5E-4AA4-4BAB-9068-C2F18EB794A6}" type="presParOf" srcId="{A25B9C03-90BE-4F2B-94BA-E25E428B5DEF}" destId="{67DC5338-5E87-4A7F-830B-7B70EF658694}" srcOrd="0" destOrd="0" presId="urn:microsoft.com/office/officeart/2009/layout/CirclePictureHierarchy"/>
    <dgm:cxn modelId="{629AED6C-E16E-4406-8932-0F12D0FD2450}" type="presParOf" srcId="{A25B9C03-90BE-4F2B-94BA-E25E428B5DEF}" destId="{4911A950-1559-4B80-9521-A26092A1FA74}" srcOrd="1" destOrd="0" presId="urn:microsoft.com/office/officeart/2009/layout/CirclePictureHierarchy"/>
    <dgm:cxn modelId="{3B3FB4F1-F9AE-47E0-9286-70D61211627C}" type="presParOf" srcId="{9B7731D0-8A52-4C2E-9206-05C553F797EB}" destId="{393EDBE0-F3CF-4F9D-906D-4892C5F8BD5E}" srcOrd="1" destOrd="0" presId="urn:microsoft.com/office/officeart/2009/layout/CirclePictureHierarchy"/>
    <dgm:cxn modelId="{6914DC28-2317-4FA3-A413-76BAE4A4FEE6}" type="presParOf" srcId="{9524FB06-89C9-4C43-91F0-D55E7B9C2107}" destId="{768E25A1-58DF-4659-9B63-0D597F6911CE}" srcOrd="2" destOrd="0" presId="urn:microsoft.com/office/officeart/2009/layout/CirclePictureHierarchy"/>
    <dgm:cxn modelId="{6E713610-663A-4266-A80E-2333BE8B048B}" type="presParOf" srcId="{9524FB06-89C9-4C43-91F0-D55E7B9C2107}" destId="{A451544D-6142-4FC2-A78A-B5DEDA066874}" srcOrd="3" destOrd="0" presId="urn:microsoft.com/office/officeart/2009/layout/CirclePictureHierarchy"/>
    <dgm:cxn modelId="{141400E1-4362-469C-8684-71A207A12E36}" type="presParOf" srcId="{A451544D-6142-4FC2-A78A-B5DEDA066874}" destId="{5B0F252D-F681-49F7-8D3F-8A2B2DC83AFB}" srcOrd="0" destOrd="0" presId="urn:microsoft.com/office/officeart/2009/layout/CirclePictureHierarchy"/>
    <dgm:cxn modelId="{9FA8390D-11F1-4EB8-ACB2-8D85686FEC5E}" type="presParOf" srcId="{5B0F252D-F681-49F7-8D3F-8A2B2DC83AFB}" destId="{9DB19DA1-7F6D-46BA-BC8F-182E124B234D}" srcOrd="0" destOrd="0" presId="urn:microsoft.com/office/officeart/2009/layout/CirclePictureHierarchy"/>
    <dgm:cxn modelId="{E660AAEC-4172-433A-B2B5-6D64933DD437}" type="presParOf" srcId="{5B0F252D-F681-49F7-8D3F-8A2B2DC83AFB}" destId="{55AB449D-7944-4526-A007-A0456E91D90D}" srcOrd="1" destOrd="0" presId="urn:microsoft.com/office/officeart/2009/layout/CirclePictureHierarchy"/>
    <dgm:cxn modelId="{209ADB52-D724-41C0-892A-52A5EA4CFD28}" type="presParOf" srcId="{A451544D-6142-4FC2-A78A-B5DEDA066874}" destId="{24E9795C-FA50-42B4-B5D7-05517281ADCF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42344-8564-4348-923A-D3C1FF4E618D}">
      <dsp:nvSpPr>
        <dsp:cNvPr id="0" name=""/>
        <dsp:cNvSpPr/>
      </dsp:nvSpPr>
      <dsp:spPr>
        <a:xfrm rot="10800000">
          <a:off x="1305057" y="2323"/>
          <a:ext cx="3972763" cy="1217598"/>
        </a:xfrm>
        <a:prstGeom prst="homePlate">
          <a:avLst/>
        </a:prstGeom>
        <a:solidFill>
          <a:srgbClr val="B23333"/>
        </a:solidFill>
        <a:ln w="6350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927" tIns="91440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err="1" smtClean="0"/>
            <a:t>RBlog</a:t>
          </a:r>
          <a:endParaRPr lang="it-IT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err="1" smtClean="0"/>
            <a:t>RoR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Ruby</a:t>
          </a:r>
          <a:endParaRPr lang="it-IT" sz="1900" kern="1200" dirty="0"/>
        </a:p>
      </dsp:txBody>
      <dsp:txXfrm rot="10800000">
        <a:off x="1609456" y="2323"/>
        <a:ext cx="3668364" cy="1217598"/>
      </dsp:txXfrm>
    </dsp:sp>
    <dsp:sp modelId="{571377F1-AD0E-4705-9DC8-0792E2A611AE}">
      <dsp:nvSpPr>
        <dsp:cNvPr id="0" name=""/>
        <dsp:cNvSpPr/>
      </dsp:nvSpPr>
      <dsp:spPr>
        <a:xfrm>
          <a:off x="101170" y="59270"/>
          <a:ext cx="1217598" cy="121759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D2F62-E594-4FDA-8570-21F34C9E15C4}">
      <dsp:nvSpPr>
        <dsp:cNvPr id="0" name=""/>
        <dsp:cNvSpPr/>
      </dsp:nvSpPr>
      <dsp:spPr>
        <a:xfrm rot="10800000">
          <a:off x="1305057" y="1583383"/>
          <a:ext cx="3972763" cy="1217598"/>
        </a:xfrm>
        <a:prstGeom prst="homePlate">
          <a:avLst/>
        </a:prstGeom>
        <a:solidFill>
          <a:srgbClr val="4FA226"/>
        </a:solidFill>
        <a:ln w="63500" cap="flat" cmpd="sng" algn="ctr">
          <a:solidFill>
            <a:srgbClr val="99CC3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927" tIns="91440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err="1" smtClean="0"/>
            <a:t>SBlog</a:t>
          </a:r>
          <a:endParaRPr lang="it-IT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Spring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Java</a:t>
          </a:r>
          <a:endParaRPr lang="it-IT" sz="1900" kern="1200" dirty="0"/>
        </a:p>
      </dsp:txBody>
      <dsp:txXfrm rot="10800000">
        <a:off x="1609456" y="1583383"/>
        <a:ext cx="3668364" cy="1217598"/>
      </dsp:txXfrm>
    </dsp:sp>
    <dsp:sp modelId="{F514C2E4-0D35-4EDE-A2DF-A22ECE07DB4D}">
      <dsp:nvSpPr>
        <dsp:cNvPr id="0" name=""/>
        <dsp:cNvSpPr/>
      </dsp:nvSpPr>
      <dsp:spPr>
        <a:xfrm>
          <a:off x="101596" y="1583383"/>
          <a:ext cx="1217598" cy="121759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751A2-17B2-49AB-9E83-FFDB1F39AAFE}">
      <dsp:nvSpPr>
        <dsp:cNvPr id="0" name=""/>
        <dsp:cNvSpPr/>
      </dsp:nvSpPr>
      <dsp:spPr>
        <a:xfrm rot="10800000">
          <a:off x="1305057" y="3164443"/>
          <a:ext cx="3972763" cy="1217598"/>
        </a:xfrm>
        <a:prstGeom prst="homePlate">
          <a:avLst/>
        </a:prstGeom>
        <a:solidFill>
          <a:srgbClr val="006BAB"/>
        </a:solidFill>
        <a:ln w="63500" cap="flat" cmpd="sng" algn="ctr">
          <a:solidFill>
            <a:srgbClr val="70B2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927" tIns="91440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err="1" smtClean="0"/>
            <a:t>CSBlog</a:t>
          </a:r>
          <a:endParaRPr lang="it-IT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ASP.NET MVC5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C#</a:t>
          </a:r>
          <a:endParaRPr lang="it-IT" sz="1900" kern="1200" dirty="0"/>
        </a:p>
      </dsp:txBody>
      <dsp:txXfrm rot="10800000">
        <a:off x="1609456" y="3164443"/>
        <a:ext cx="3668364" cy="1217598"/>
      </dsp:txXfrm>
    </dsp:sp>
    <dsp:sp modelId="{D4A3ECC3-511D-460F-9ADD-2419E4FE86B0}">
      <dsp:nvSpPr>
        <dsp:cNvPr id="0" name=""/>
        <dsp:cNvSpPr/>
      </dsp:nvSpPr>
      <dsp:spPr>
        <a:xfrm>
          <a:off x="116109" y="3166766"/>
          <a:ext cx="1217598" cy="121759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PostgreSQL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Active Record</a:t>
          </a:r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PostgreSQL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JPA + </a:t>
          </a:r>
          <a:r>
            <a:rPr lang="it-IT" sz="2200" kern="1200" dirty="0" err="1" smtClean="0"/>
            <a:t>EclipseLink</a:t>
          </a:r>
          <a:endParaRPr lang="it-IT" sz="22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Microsoft Express SQL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EF6 + ADO.NET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LINQ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ERB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HTML, </a:t>
          </a:r>
          <a:r>
            <a:rPr lang="it-IT" sz="2200" kern="1200" dirty="0" err="1" smtClean="0"/>
            <a:t>Sass</a:t>
          </a:r>
          <a:r>
            <a:rPr lang="it-IT" sz="2200" kern="1200" dirty="0" smtClean="0"/>
            <a:t>, JavaScript, </a:t>
          </a:r>
          <a:r>
            <a:rPr lang="it-IT" sz="2200" kern="1200" dirty="0" err="1" smtClean="0"/>
            <a:t>JQuery</a:t>
          </a:r>
          <a:r>
            <a:rPr lang="it-IT" sz="2200" kern="1200" dirty="0" smtClean="0"/>
            <a:t>, AJAX</a:t>
          </a:r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Thymeleaf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HTML, CSS, …</a:t>
          </a:r>
          <a:endParaRPr lang="it-IT" sz="22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Razor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HTML, </a:t>
          </a:r>
          <a:r>
            <a:rPr lang="it-IT" sz="2200" kern="1200" dirty="0" err="1" smtClean="0"/>
            <a:t>Sass</a:t>
          </a:r>
          <a:r>
            <a:rPr lang="it-IT" sz="2200" kern="1200" dirty="0" smtClean="0"/>
            <a:t>, …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b="0" i="0" kern="1200" dirty="0" smtClean="0"/>
            <a:t>Convention</a:t>
          </a:r>
          <a:r>
            <a:rPr lang="it-IT" sz="2200" kern="1200" dirty="0" smtClean="0"/>
            <a:t> over </a:t>
          </a:r>
          <a:r>
            <a:rPr lang="it-IT" sz="2200" kern="1200" dirty="0" err="1" smtClean="0"/>
            <a:t>Configuration</a:t>
          </a:r>
          <a:endParaRPr lang="it-IT" sz="2200" kern="1200" dirty="0" smtClean="0"/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b="1" i="0" u="none" kern="1200" dirty="0" err="1" smtClean="0"/>
            <a:t>Configuration</a:t>
          </a:r>
          <a:r>
            <a:rPr lang="it-IT" sz="2200" i="0" kern="1200" dirty="0" smtClean="0"/>
            <a:t> </a:t>
          </a:r>
          <a:r>
            <a:rPr lang="it-IT" sz="2200" kern="1200" dirty="0" smtClean="0"/>
            <a:t>over </a:t>
          </a:r>
          <a:r>
            <a:rPr lang="it-IT" sz="2200" kern="1200" dirty="0" err="1" smtClean="0"/>
            <a:t>Configuration</a:t>
          </a:r>
          <a:endParaRPr lang="it-IT" sz="2200" kern="1200" dirty="0" smtClean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Convention </a:t>
          </a:r>
          <a:r>
            <a:rPr lang="it-IT" sz="2200" b="1" i="0" kern="1200" dirty="0" smtClean="0">
              <a:effectLst/>
            </a:rPr>
            <a:t>&amp;</a:t>
          </a:r>
          <a:r>
            <a:rPr lang="it-IT" sz="2200" kern="1200" dirty="0" smtClean="0"/>
            <a:t> </a:t>
          </a:r>
          <a:r>
            <a:rPr lang="it-IT" sz="2200" kern="1200" dirty="0" err="1" smtClean="0"/>
            <a:t>Configuration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RubyMine</a:t>
          </a:r>
          <a:endParaRPr lang="it-IT" sz="2200" kern="1200" dirty="0" smtClean="0"/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Eclipse</a:t>
          </a:r>
          <a:r>
            <a:rPr lang="it-IT" sz="2200" kern="1200" dirty="0" smtClean="0"/>
            <a:t> Luna + Spring </a:t>
          </a:r>
          <a:r>
            <a:rPr lang="it-IT" sz="2200" kern="1200" dirty="0" err="1" smtClean="0"/>
            <a:t>Tool</a:t>
          </a:r>
          <a:r>
            <a:rPr lang="it-IT" sz="2200" kern="1200" dirty="0" smtClean="0"/>
            <a:t> Suite</a:t>
          </a:r>
          <a:endParaRPr lang="it-IT" sz="22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Visual Studio 2013 Ultimate Ed.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8FD5B-F47E-455E-849A-EF1F394AFB08}">
      <dsp:nvSpPr>
        <dsp:cNvPr id="0" name=""/>
        <dsp:cNvSpPr/>
      </dsp:nvSpPr>
      <dsp:spPr>
        <a:xfrm rot="5400000">
          <a:off x="6185954" y="-2471675"/>
          <a:ext cx="1121965" cy="6350058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Gratuito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Preferibilmente Open Source</a:t>
          </a:r>
          <a:endParaRPr lang="it-IT" sz="2300" kern="1200" dirty="0"/>
        </a:p>
      </dsp:txBody>
      <dsp:txXfrm rot="-5400000">
        <a:off x="3571908" y="197141"/>
        <a:ext cx="6295288" cy="1012425"/>
      </dsp:txXfrm>
    </dsp:sp>
    <dsp:sp modelId="{F11A811D-BF03-46F9-903E-86A9AAAF8A3D}">
      <dsp:nvSpPr>
        <dsp:cNvPr id="0" name=""/>
        <dsp:cNvSpPr/>
      </dsp:nvSpPr>
      <dsp:spPr>
        <a:xfrm>
          <a:off x="0" y="0"/>
          <a:ext cx="3571907" cy="1402456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800" kern="1200" dirty="0" smtClean="0"/>
            <a:t>Prodotto</a:t>
          </a:r>
          <a:endParaRPr lang="it-IT" sz="4800" kern="1200" dirty="0"/>
        </a:p>
      </dsp:txBody>
      <dsp:txXfrm>
        <a:off x="68462" y="68462"/>
        <a:ext cx="3434983" cy="1265532"/>
      </dsp:txXfrm>
    </dsp:sp>
    <dsp:sp modelId="{84047048-3489-45FD-AD42-23C8F293A5F6}">
      <dsp:nvSpPr>
        <dsp:cNvPr id="0" name=""/>
        <dsp:cNvSpPr/>
      </dsp:nvSpPr>
      <dsp:spPr>
        <a:xfrm rot="5400000">
          <a:off x="6185954" y="-999096"/>
          <a:ext cx="1121965" cy="6350058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Correntemente attivo ed in evoluzione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Al passo con i tempi e le nuove tecnologie</a:t>
          </a:r>
          <a:endParaRPr lang="it-IT" sz="2300" kern="1200" dirty="0"/>
        </a:p>
      </dsp:txBody>
      <dsp:txXfrm rot="-5400000">
        <a:off x="3571908" y="1669720"/>
        <a:ext cx="6295288" cy="1012425"/>
      </dsp:txXfrm>
    </dsp:sp>
    <dsp:sp modelId="{D5BA7D7F-A832-4CB0-971D-4F0DE6BF012E}">
      <dsp:nvSpPr>
        <dsp:cNvPr id="0" name=""/>
        <dsp:cNvSpPr/>
      </dsp:nvSpPr>
      <dsp:spPr>
        <a:xfrm>
          <a:off x="0" y="1474704"/>
          <a:ext cx="3571907" cy="1402456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800" kern="1200" dirty="0" smtClean="0"/>
            <a:t>Sviluppo</a:t>
          </a:r>
          <a:endParaRPr lang="it-IT" sz="4800" kern="1200" dirty="0"/>
        </a:p>
      </dsp:txBody>
      <dsp:txXfrm>
        <a:off x="68462" y="1543166"/>
        <a:ext cx="3434983" cy="1265532"/>
      </dsp:txXfrm>
    </dsp:sp>
    <dsp:sp modelId="{3DCABB5E-815A-4018-894D-BB2152A05B74}">
      <dsp:nvSpPr>
        <dsp:cNvPr id="0" name=""/>
        <dsp:cNvSpPr/>
      </dsp:nvSpPr>
      <dsp:spPr>
        <a:xfrm rot="5400000">
          <a:off x="6185954" y="473483"/>
          <a:ext cx="1121965" cy="6350058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Esistente ed attiva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Partecipe allo sviluppo</a:t>
          </a:r>
          <a:endParaRPr lang="it-IT" sz="2300" kern="1200" dirty="0"/>
        </a:p>
      </dsp:txBody>
      <dsp:txXfrm rot="-5400000">
        <a:off x="3571908" y="3142299"/>
        <a:ext cx="6295288" cy="1012425"/>
      </dsp:txXfrm>
    </dsp:sp>
    <dsp:sp modelId="{B6BE7333-28CC-4023-A7F5-52E95F94DCDE}">
      <dsp:nvSpPr>
        <dsp:cNvPr id="0" name=""/>
        <dsp:cNvSpPr/>
      </dsp:nvSpPr>
      <dsp:spPr>
        <a:xfrm>
          <a:off x="0" y="2947284"/>
          <a:ext cx="3571907" cy="1402456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800" kern="1200" dirty="0" smtClean="0"/>
            <a:t>Comunità</a:t>
          </a:r>
          <a:endParaRPr lang="it-IT" sz="4800" kern="1200" dirty="0"/>
        </a:p>
      </dsp:txBody>
      <dsp:txXfrm>
        <a:off x="68462" y="3015746"/>
        <a:ext cx="3434983" cy="12655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16D04-39CC-4776-A889-E2362D7EA31D}">
      <dsp:nvSpPr>
        <dsp:cNvPr id="0" name=""/>
        <dsp:cNvSpPr/>
      </dsp:nvSpPr>
      <dsp:spPr>
        <a:xfrm>
          <a:off x="0" y="3231266"/>
          <a:ext cx="9961880" cy="10605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Web </a:t>
          </a:r>
          <a:r>
            <a:rPr lang="it-IT" sz="2000" kern="1200" dirty="0" err="1" smtClean="0"/>
            <a:t>Browsing</a:t>
          </a:r>
          <a:r>
            <a:rPr lang="it-IT" sz="2000" kern="1200" dirty="0" smtClean="0"/>
            <a:t> Automation</a:t>
          </a:r>
          <a:endParaRPr lang="it-IT" sz="2000" kern="1200" dirty="0"/>
        </a:p>
      </dsp:txBody>
      <dsp:txXfrm>
        <a:off x="0" y="3231266"/>
        <a:ext cx="9961880" cy="572709"/>
      </dsp:txXfrm>
    </dsp:sp>
    <dsp:sp modelId="{1127738B-00CC-49E2-9424-AFF2BC6B8BFE}">
      <dsp:nvSpPr>
        <dsp:cNvPr id="0" name=""/>
        <dsp:cNvSpPr/>
      </dsp:nvSpPr>
      <dsp:spPr>
        <a:xfrm>
          <a:off x="4864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Capybara</a:t>
          </a:r>
          <a:endParaRPr lang="it-IT" sz="2900" kern="1200" dirty="0"/>
        </a:p>
      </dsp:txBody>
      <dsp:txXfrm>
        <a:off x="4864" y="3782764"/>
        <a:ext cx="3317383" cy="487863"/>
      </dsp:txXfrm>
    </dsp:sp>
    <dsp:sp modelId="{20A5544F-F7CA-4A17-A4C0-1EBAE0A5050C}">
      <dsp:nvSpPr>
        <dsp:cNvPr id="0" name=""/>
        <dsp:cNvSpPr/>
      </dsp:nvSpPr>
      <dsp:spPr>
        <a:xfrm>
          <a:off x="3322248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Selenium</a:t>
          </a:r>
          <a:r>
            <a:rPr lang="it-IT" sz="2900" kern="1200" dirty="0" smtClean="0"/>
            <a:t> Java</a:t>
          </a:r>
          <a:endParaRPr lang="it-IT" sz="2900" kern="1200" dirty="0"/>
        </a:p>
      </dsp:txBody>
      <dsp:txXfrm>
        <a:off x="3322248" y="3782764"/>
        <a:ext cx="3317383" cy="487863"/>
      </dsp:txXfrm>
    </dsp:sp>
    <dsp:sp modelId="{BBDAF390-725F-4269-A40B-34C18BB3AFFC}">
      <dsp:nvSpPr>
        <dsp:cNvPr id="0" name=""/>
        <dsp:cNvSpPr/>
      </dsp:nvSpPr>
      <dsp:spPr>
        <a:xfrm>
          <a:off x="6639631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Coypu</a:t>
          </a:r>
          <a:endParaRPr lang="it-IT" sz="2900" kern="1200" dirty="0"/>
        </a:p>
      </dsp:txBody>
      <dsp:txXfrm>
        <a:off x="6639631" y="3782764"/>
        <a:ext cx="3317383" cy="487863"/>
      </dsp:txXfrm>
    </dsp:sp>
    <dsp:sp modelId="{1EA30F96-72A7-4796-9932-46B98EEA3F23}">
      <dsp:nvSpPr>
        <dsp:cNvPr id="0" name=""/>
        <dsp:cNvSpPr/>
      </dsp:nvSpPr>
      <dsp:spPr>
        <a:xfrm rot="10800000">
          <a:off x="0" y="1616012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BDD Framework</a:t>
          </a:r>
          <a:endParaRPr lang="it-IT" sz="2000" kern="1200" dirty="0"/>
        </a:p>
      </dsp:txBody>
      <dsp:txXfrm rot="-10800000">
        <a:off x="0" y="1616012"/>
        <a:ext cx="9961880" cy="572538"/>
      </dsp:txXfrm>
    </dsp:sp>
    <dsp:sp modelId="{C073383B-0A00-42A3-9829-F4F71E2A2DB8}">
      <dsp:nvSpPr>
        <dsp:cNvPr id="0" name=""/>
        <dsp:cNvSpPr/>
      </dsp:nvSpPr>
      <dsp:spPr>
        <a:xfrm>
          <a:off x="4864" y="2188550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Cucumber</a:t>
          </a:r>
          <a:endParaRPr lang="it-IT" sz="2900" kern="1200" dirty="0"/>
        </a:p>
      </dsp:txBody>
      <dsp:txXfrm>
        <a:off x="4864" y="2188550"/>
        <a:ext cx="3317383" cy="487717"/>
      </dsp:txXfrm>
    </dsp:sp>
    <dsp:sp modelId="{490A8EDA-B215-48F5-9DB1-AC1BE94FCF43}">
      <dsp:nvSpPr>
        <dsp:cNvPr id="0" name=""/>
        <dsp:cNvSpPr/>
      </dsp:nvSpPr>
      <dsp:spPr>
        <a:xfrm>
          <a:off x="3322248" y="2188550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Cucumber</a:t>
          </a:r>
          <a:r>
            <a:rPr lang="it-IT" sz="2900" kern="1200" dirty="0" smtClean="0"/>
            <a:t> JVM</a:t>
          </a:r>
          <a:endParaRPr lang="it-IT" sz="2900" kern="1200" dirty="0"/>
        </a:p>
      </dsp:txBody>
      <dsp:txXfrm>
        <a:off x="3322248" y="2188550"/>
        <a:ext cx="3317383" cy="487717"/>
      </dsp:txXfrm>
    </dsp:sp>
    <dsp:sp modelId="{BF339E84-85A7-4002-8711-4AF0A870EDD2}">
      <dsp:nvSpPr>
        <dsp:cNvPr id="0" name=""/>
        <dsp:cNvSpPr/>
      </dsp:nvSpPr>
      <dsp:spPr>
        <a:xfrm>
          <a:off x="6639631" y="2188550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Specflow</a:t>
          </a:r>
          <a:endParaRPr lang="it-IT" sz="2900" kern="1200" dirty="0"/>
        </a:p>
      </dsp:txBody>
      <dsp:txXfrm>
        <a:off x="6639631" y="2188550"/>
        <a:ext cx="3317383" cy="487717"/>
      </dsp:txXfrm>
    </dsp:sp>
    <dsp:sp modelId="{CA7E9E6B-86BA-4567-94A4-341370B2FA56}">
      <dsp:nvSpPr>
        <dsp:cNvPr id="0" name=""/>
        <dsp:cNvSpPr/>
      </dsp:nvSpPr>
      <dsp:spPr>
        <a:xfrm rot="10800000">
          <a:off x="0" y="758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Test di accettazione</a:t>
          </a:r>
          <a:endParaRPr lang="it-IT" sz="2000" kern="1200" dirty="0"/>
        </a:p>
      </dsp:txBody>
      <dsp:txXfrm rot="-10800000">
        <a:off x="0" y="758"/>
        <a:ext cx="9961880" cy="572538"/>
      </dsp:txXfrm>
    </dsp:sp>
    <dsp:sp modelId="{D45FE1A8-B0DD-4BB0-A61A-750F3B44491F}">
      <dsp:nvSpPr>
        <dsp:cNvPr id="0" name=""/>
        <dsp:cNvSpPr/>
      </dsp:nvSpPr>
      <dsp:spPr>
        <a:xfrm>
          <a:off x="0" y="573296"/>
          <a:ext cx="9961880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>
              <a:lumMod val="50000"/>
              <a:lumOff val="50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Gherkin</a:t>
          </a:r>
          <a:endParaRPr lang="it-IT" sz="2900" kern="1200" dirty="0"/>
        </a:p>
      </dsp:txBody>
      <dsp:txXfrm>
        <a:off x="0" y="573296"/>
        <a:ext cx="9961880" cy="4877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16D04-39CC-4776-A889-E2362D7EA31D}">
      <dsp:nvSpPr>
        <dsp:cNvPr id="0" name=""/>
        <dsp:cNvSpPr/>
      </dsp:nvSpPr>
      <dsp:spPr>
        <a:xfrm>
          <a:off x="0" y="3231266"/>
          <a:ext cx="9961880" cy="10605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err="1" smtClean="0"/>
            <a:t>PhantomJS</a:t>
          </a:r>
          <a:r>
            <a:rPr lang="it-IT" sz="2000" kern="1200" dirty="0" smtClean="0"/>
            <a:t>’ Driver</a:t>
          </a:r>
          <a:endParaRPr lang="it-IT" sz="2000" kern="1200" dirty="0"/>
        </a:p>
      </dsp:txBody>
      <dsp:txXfrm>
        <a:off x="0" y="3231266"/>
        <a:ext cx="9961880" cy="572709"/>
      </dsp:txXfrm>
    </dsp:sp>
    <dsp:sp modelId="{1127738B-00CC-49E2-9424-AFF2BC6B8BFE}">
      <dsp:nvSpPr>
        <dsp:cNvPr id="0" name=""/>
        <dsp:cNvSpPr/>
      </dsp:nvSpPr>
      <dsp:spPr>
        <a:xfrm>
          <a:off x="4864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smtClean="0"/>
            <a:t>Poltergeist</a:t>
          </a:r>
          <a:endParaRPr lang="it-IT" sz="2900" kern="1200" dirty="0"/>
        </a:p>
      </dsp:txBody>
      <dsp:txXfrm>
        <a:off x="4864" y="3782764"/>
        <a:ext cx="3317383" cy="487863"/>
      </dsp:txXfrm>
    </dsp:sp>
    <dsp:sp modelId="{20A5544F-F7CA-4A17-A4C0-1EBAE0A5050C}">
      <dsp:nvSpPr>
        <dsp:cNvPr id="0" name=""/>
        <dsp:cNvSpPr/>
      </dsp:nvSpPr>
      <dsp:spPr>
        <a:xfrm>
          <a:off x="3322248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Ghost</a:t>
          </a:r>
          <a:r>
            <a:rPr lang="it-IT" sz="2900" kern="1200" dirty="0" smtClean="0"/>
            <a:t> Driver</a:t>
          </a:r>
          <a:endParaRPr lang="it-IT" sz="2900" kern="1200" dirty="0"/>
        </a:p>
      </dsp:txBody>
      <dsp:txXfrm>
        <a:off x="3322248" y="3782764"/>
        <a:ext cx="3317383" cy="487863"/>
      </dsp:txXfrm>
    </dsp:sp>
    <dsp:sp modelId="{BBDAF390-725F-4269-A40B-34C18BB3AFFC}">
      <dsp:nvSpPr>
        <dsp:cNvPr id="0" name=""/>
        <dsp:cNvSpPr/>
      </dsp:nvSpPr>
      <dsp:spPr>
        <a:xfrm>
          <a:off x="6639631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smtClean="0"/>
            <a:t>Nativo</a:t>
          </a:r>
          <a:endParaRPr lang="it-IT" sz="2900" kern="1200" dirty="0"/>
        </a:p>
      </dsp:txBody>
      <dsp:txXfrm>
        <a:off x="6639631" y="3782764"/>
        <a:ext cx="3317383" cy="487863"/>
      </dsp:txXfrm>
    </dsp:sp>
    <dsp:sp modelId="{1EA30F96-72A7-4796-9932-46B98EEA3F23}">
      <dsp:nvSpPr>
        <dsp:cNvPr id="0" name=""/>
        <dsp:cNvSpPr/>
      </dsp:nvSpPr>
      <dsp:spPr>
        <a:xfrm rot="10800000">
          <a:off x="0" y="1616012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Web Browser</a:t>
          </a:r>
          <a:endParaRPr lang="it-IT" sz="2000" kern="1200" dirty="0"/>
        </a:p>
      </dsp:txBody>
      <dsp:txXfrm rot="-10800000">
        <a:off x="0" y="1616012"/>
        <a:ext cx="9961880" cy="572538"/>
      </dsp:txXfrm>
    </dsp:sp>
    <dsp:sp modelId="{C073383B-0A00-42A3-9829-F4F71E2A2DB8}">
      <dsp:nvSpPr>
        <dsp:cNvPr id="0" name=""/>
        <dsp:cNvSpPr/>
      </dsp:nvSpPr>
      <dsp:spPr>
        <a:xfrm>
          <a:off x="0" y="2188550"/>
          <a:ext cx="9961880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>
              <a:lumMod val="65000"/>
              <a:lumOff val="35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PhantomJS</a:t>
          </a:r>
          <a:endParaRPr lang="it-IT" sz="2900" kern="1200" dirty="0"/>
        </a:p>
      </dsp:txBody>
      <dsp:txXfrm>
        <a:off x="0" y="2188550"/>
        <a:ext cx="9961880" cy="487717"/>
      </dsp:txXfrm>
    </dsp:sp>
    <dsp:sp modelId="{CA7E9E6B-86BA-4567-94A4-341370B2FA56}">
      <dsp:nvSpPr>
        <dsp:cNvPr id="0" name=""/>
        <dsp:cNvSpPr/>
      </dsp:nvSpPr>
      <dsp:spPr>
        <a:xfrm rot="10800000">
          <a:off x="0" y="758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err="1" smtClean="0"/>
            <a:t>Testing</a:t>
          </a:r>
          <a:endParaRPr lang="it-IT" sz="2000" kern="1200" dirty="0"/>
        </a:p>
      </dsp:txBody>
      <dsp:txXfrm rot="-10800000">
        <a:off x="0" y="758"/>
        <a:ext cx="9961880" cy="572538"/>
      </dsp:txXfrm>
    </dsp:sp>
    <dsp:sp modelId="{D45FE1A8-B0DD-4BB0-A61A-750F3B44491F}">
      <dsp:nvSpPr>
        <dsp:cNvPr id="0" name=""/>
        <dsp:cNvSpPr/>
      </dsp:nvSpPr>
      <dsp:spPr>
        <a:xfrm>
          <a:off x="4864" y="573296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RSpec</a:t>
          </a:r>
          <a:endParaRPr lang="it-IT" sz="2900" kern="1200" dirty="0"/>
        </a:p>
      </dsp:txBody>
      <dsp:txXfrm>
        <a:off x="4864" y="573296"/>
        <a:ext cx="3317383" cy="487717"/>
      </dsp:txXfrm>
    </dsp:sp>
    <dsp:sp modelId="{88E75E72-AA14-4481-8840-DFD5EF2C0D6C}">
      <dsp:nvSpPr>
        <dsp:cNvPr id="0" name=""/>
        <dsp:cNvSpPr/>
      </dsp:nvSpPr>
      <dsp:spPr>
        <a:xfrm>
          <a:off x="3322248" y="573296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JUnit</a:t>
          </a:r>
          <a:endParaRPr lang="it-IT" sz="2900" kern="1200" dirty="0"/>
        </a:p>
      </dsp:txBody>
      <dsp:txXfrm>
        <a:off x="3322248" y="573296"/>
        <a:ext cx="3317383" cy="487717"/>
      </dsp:txXfrm>
    </dsp:sp>
    <dsp:sp modelId="{B3AE79A5-4341-4DD7-8216-ECBC9C528BD1}">
      <dsp:nvSpPr>
        <dsp:cNvPr id="0" name=""/>
        <dsp:cNvSpPr/>
      </dsp:nvSpPr>
      <dsp:spPr>
        <a:xfrm>
          <a:off x="6639631" y="573296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NUnit</a:t>
          </a:r>
          <a:endParaRPr lang="it-IT" sz="2900" kern="1200" dirty="0"/>
        </a:p>
      </dsp:txBody>
      <dsp:txXfrm>
        <a:off x="6639631" y="573296"/>
        <a:ext cx="3317383" cy="4877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E25A1-58DF-4659-9B63-0D597F6911CE}">
      <dsp:nvSpPr>
        <dsp:cNvPr id="0" name=""/>
        <dsp:cNvSpPr/>
      </dsp:nvSpPr>
      <dsp:spPr>
        <a:xfrm>
          <a:off x="3389209" y="3149762"/>
          <a:ext cx="1162609" cy="266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228"/>
              </a:lnTo>
              <a:lnTo>
                <a:pt x="1162609" y="134228"/>
              </a:lnTo>
              <a:lnTo>
                <a:pt x="1162609" y="266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498CE-2E42-494C-8FCB-C2751E4ABBBB}">
      <dsp:nvSpPr>
        <dsp:cNvPr id="0" name=""/>
        <dsp:cNvSpPr/>
      </dsp:nvSpPr>
      <dsp:spPr>
        <a:xfrm>
          <a:off x="2226599" y="3149762"/>
          <a:ext cx="1162609" cy="266343"/>
        </a:xfrm>
        <a:custGeom>
          <a:avLst/>
          <a:gdLst/>
          <a:ahLst/>
          <a:cxnLst/>
          <a:rect l="0" t="0" r="0" b="0"/>
          <a:pathLst>
            <a:path>
              <a:moveTo>
                <a:pt x="1162609" y="0"/>
              </a:moveTo>
              <a:lnTo>
                <a:pt x="1162609" y="134228"/>
              </a:lnTo>
              <a:lnTo>
                <a:pt x="0" y="134228"/>
              </a:lnTo>
              <a:lnTo>
                <a:pt x="0" y="266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E061B-CD29-4EC9-82FE-A5BC87ADE486}">
      <dsp:nvSpPr>
        <dsp:cNvPr id="0" name=""/>
        <dsp:cNvSpPr/>
      </dsp:nvSpPr>
      <dsp:spPr>
        <a:xfrm>
          <a:off x="3343489" y="2037885"/>
          <a:ext cx="91440" cy="2663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431F0-9D69-4298-878D-580428FA3EE8}">
      <dsp:nvSpPr>
        <dsp:cNvPr id="0" name=""/>
        <dsp:cNvSpPr/>
      </dsp:nvSpPr>
      <dsp:spPr>
        <a:xfrm>
          <a:off x="3343489" y="938927"/>
          <a:ext cx="91440" cy="253423"/>
        </a:xfrm>
        <a:custGeom>
          <a:avLst/>
          <a:gdLst/>
          <a:ahLst/>
          <a:cxnLst/>
          <a:rect l="0" t="0" r="0" b="0"/>
          <a:pathLst>
            <a:path>
              <a:moveTo>
                <a:pt x="48801" y="0"/>
              </a:moveTo>
              <a:lnTo>
                <a:pt x="48801" y="121308"/>
              </a:lnTo>
              <a:lnTo>
                <a:pt x="45720" y="121308"/>
              </a:lnTo>
              <a:lnTo>
                <a:pt x="45720" y="253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8B9EE-8CE0-46C2-8650-8DD0723C9725}">
      <dsp:nvSpPr>
        <dsp:cNvPr id="0" name=""/>
        <dsp:cNvSpPr/>
      </dsp:nvSpPr>
      <dsp:spPr>
        <a:xfrm>
          <a:off x="2944673" y="43878"/>
          <a:ext cx="895234" cy="895048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E0CD5-C603-4000-924A-7221CB61805C}">
      <dsp:nvSpPr>
        <dsp:cNvPr id="0" name=""/>
        <dsp:cNvSpPr/>
      </dsp:nvSpPr>
      <dsp:spPr>
        <a:xfrm>
          <a:off x="3824401" y="53602"/>
          <a:ext cx="1268301" cy="84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Ruby on </a:t>
          </a:r>
          <a:r>
            <a:rPr lang="it-IT" sz="1400" kern="1200" dirty="0" err="1" smtClean="0"/>
            <a:t>Rails</a:t>
          </a:r>
          <a:endParaRPr lang="it-IT" sz="1400" kern="1200" dirty="0"/>
        </a:p>
      </dsp:txBody>
      <dsp:txXfrm>
        <a:off x="3824401" y="53602"/>
        <a:ext cx="1268301" cy="845534"/>
      </dsp:txXfrm>
    </dsp:sp>
    <dsp:sp modelId="{B245D789-1FA1-4988-B6F7-1F67AA4DCC09}">
      <dsp:nvSpPr>
        <dsp:cNvPr id="0" name=""/>
        <dsp:cNvSpPr/>
      </dsp:nvSpPr>
      <dsp:spPr>
        <a:xfrm>
          <a:off x="2966442" y="1192350"/>
          <a:ext cx="845534" cy="845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224E3-D7D2-4445-8F95-B8939C4614FB}">
      <dsp:nvSpPr>
        <dsp:cNvPr id="0" name=""/>
        <dsp:cNvSpPr/>
      </dsp:nvSpPr>
      <dsp:spPr>
        <a:xfrm>
          <a:off x="3811976" y="1190237"/>
          <a:ext cx="1268301" cy="84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Cucumber</a:t>
          </a:r>
          <a:endParaRPr lang="it-IT" sz="1400" kern="1200" dirty="0"/>
        </a:p>
      </dsp:txBody>
      <dsp:txXfrm>
        <a:off x="3811976" y="1190237"/>
        <a:ext cx="1268301" cy="845534"/>
      </dsp:txXfrm>
    </dsp:sp>
    <dsp:sp modelId="{720746E0-17DB-46C1-AB50-537AC49D5CE8}">
      <dsp:nvSpPr>
        <dsp:cNvPr id="0" name=""/>
        <dsp:cNvSpPr/>
      </dsp:nvSpPr>
      <dsp:spPr>
        <a:xfrm>
          <a:off x="2966442" y="2304228"/>
          <a:ext cx="845534" cy="845534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F85ED-2E25-4AD2-82C4-EEA66124418A}">
      <dsp:nvSpPr>
        <dsp:cNvPr id="0" name=""/>
        <dsp:cNvSpPr/>
      </dsp:nvSpPr>
      <dsp:spPr>
        <a:xfrm>
          <a:off x="3811976" y="2302114"/>
          <a:ext cx="1268301" cy="84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Rspec</a:t>
          </a:r>
          <a:r>
            <a:rPr lang="it-IT" sz="1400" kern="1200" dirty="0" smtClean="0"/>
            <a:t> </a:t>
          </a:r>
          <a:r>
            <a:rPr lang="it-IT" sz="1400" kern="1200" dirty="0" err="1" smtClean="0"/>
            <a:t>Expectations</a:t>
          </a:r>
          <a:endParaRPr lang="it-IT" sz="1400" kern="1200" dirty="0"/>
        </a:p>
      </dsp:txBody>
      <dsp:txXfrm>
        <a:off x="3811976" y="2302114"/>
        <a:ext cx="1268301" cy="845534"/>
      </dsp:txXfrm>
    </dsp:sp>
    <dsp:sp modelId="{67DC5338-5E87-4A7F-830B-7B70EF658694}">
      <dsp:nvSpPr>
        <dsp:cNvPr id="0" name=""/>
        <dsp:cNvSpPr/>
      </dsp:nvSpPr>
      <dsp:spPr>
        <a:xfrm>
          <a:off x="1803832" y="3416105"/>
          <a:ext cx="845534" cy="84553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1A950-1559-4B80-9521-A26092A1FA74}">
      <dsp:nvSpPr>
        <dsp:cNvPr id="0" name=""/>
        <dsp:cNvSpPr/>
      </dsp:nvSpPr>
      <dsp:spPr>
        <a:xfrm>
          <a:off x="2649366" y="3413992"/>
          <a:ext cx="1268301" cy="84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Coypu</a:t>
          </a:r>
          <a:endParaRPr lang="it-IT" sz="1800" kern="1200" dirty="0"/>
        </a:p>
      </dsp:txBody>
      <dsp:txXfrm>
        <a:off x="2649366" y="3413992"/>
        <a:ext cx="1268301" cy="845534"/>
      </dsp:txXfrm>
    </dsp:sp>
    <dsp:sp modelId="{9DB19DA1-7F6D-46BA-BC8F-182E124B234D}">
      <dsp:nvSpPr>
        <dsp:cNvPr id="0" name=""/>
        <dsp:cNvSpPr/>
      </dsp:nvSpPr>
      <dsp:spPr>
        <a:xfrm>
          <a:off x="4129051" y="3416105"/>
          <a:ext cx="845534" cy="845534"/>
        </a:xfrm>
        <a:prstGeom prst="ellipse">
          <a:avLst/>
        </a:prstGeom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3539" b="3539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B449D-7944-4526-A007-A0456E91D90D}">
      <dsp:nvSpPr>
        <dsp:cNvPr id="0" name=""/>
        <dsp:cNvSpPr/>
      </dsp:nvSpPr>
      <dsp:spPr>
        <a:xfrm>
          <a:off x="4974586" y="3413992"/>
          <a:ext cx="1268301" cy="84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Capybara</a:t>
          </a:r>
          <a:endParaRPr lang="it-IT" sz="1400" kern="1200" dirty="0"/>
        </a:p>
      </dsp:txBody>
      <dsp:txXfrm>
        <a:off x="4974586" y="3413992"/>
        <a:ext cx="1268301" cy="845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90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95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06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624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02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732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15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64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94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78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91C45-D440-4534-83E5-2177D2428FA3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98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6.xml"/><Relationship Id="rId7" Type="http://schemas.openxmlformats.org/officeDocument/2006/relationships/image" Target="../media/image3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7.xml"/><Relationship Id="rId7" Type="http://schemas.openxmlformats.org/officeDocument/2006/relationships/image" Target="../media/image3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8.xml"/><Relationship Id="rId7" Type="http://schemas.openxmlformats.org/officeDocument/2006/relationships/image" Target="../media/image3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3.jp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6.png"/><Relationship Id="rId7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3.jpg"/><Relationship Id="rId10" Type="http://schemas.openxmlformats.org/officeDocument/2006/relationships/image" Target="../media/image20.png"/><Relationship Id="rId4" Type="http://schemas.openxmlformats.org/officeDocument/2006/relationships/image" Target="../media/image27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9.png"/><Relationship Id="rId7" Type="http://schemas.openxmlformats.org/officeDocument/2006/relationships/image" Target="../media/image1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31.jpg"/><Relationship Id="rId4" Type="http://schemas.openxmlformats.org/officeDocument/2006/relationships/image" Target="../media/image30.png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7316"/>
            <a:ext cx="12192000" cy="8904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227" y="2426264"/>
            <a:ext cx="1669546" cy="216535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046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684"/>
            <a:ext cx="10515600" cy="132556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di accettazione in</a:t>
            </a:r>
            <a:br>
              <a:rPr lang="it-IT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it-IT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MVC a confronto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64016" y="3431442"/>
            <a:ext cx="24304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Relatore:</a:t>
            </a:r>
          </a:p>
          <a:p>
            <a:r>
              <a:rPr lang="it-IT" b="1" dirty="0" smtClean="0"/>
              <a:t>Prof. Maura </a:t>
            </a:r>
            <a:r>
              <a:rPr lang="it-IT" b="1" dirty="0" err="1" smtClean="0"/>
              <a:t>Cerioli</a:t>
            </a:r>
            <a:endParaRPr lang="it-IT" b="1" dirty="0" smtClean="0"/>
          </a:p>
          <a:p>
            <a:endParaRPr lang="it-IT" dirty="0" smtClean="0"/>
          </a:p>
          <a:p>
            <a:r>
              <a:rPr lang="it-IT" dirty="0" smtClean="0"/>
              <a:t>Correlatore:</a:t>
            </a:r>
            <a:endParaRPr lang="it-IT" dirty="0"/>
          </a:p>
          <a:p>
            <a:r>
              <a:rPr lang="it-IT" b="1" dirty="0" smtClean="0"/>
              <a:t>Prof. Davide Ancona</a:t>
            </a:r>
            <a:endParaRPr lang="it-IT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64016" y="4908770"/>
            <a:ext cx="193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Candidato:</a:t>
            </a:r>
          </a:p>
          <a:p>
            <a:r>
              <a:rPr lang="it-IT" b="1" dirty="0" smtClean="0"/>
              <a:t>Mattia Barrasso</a:t>
            </a:r>
          </a:p>
          <a:p>
            <a:r>
              <a:rPr lang="it-IT" dirty="0" smtClean="0"/>
              <a:t>A.A. 2013/2014</a:t>
            </a:r>
            <a:endParaRPr lang="it-I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262" y="4654526"/>
            <a:ext cx="3245476" cy="103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817671" y="2288086"/>
            <a:ext cx="1981200" cy="1073149"/>
          </a:xfrm>
          <a:prstGeom prst="roundRect">
            <a:avLst>
              <a:gd name="adj" fmla="val 10000"/>
            </a:avLst>
          </a:prstGeom>
          <a:blipFill dpi="0" rotWithShape="1">
            <a:blip r:embed="rId2"/>
            <a:srcRect/>
            <a:stretch>
              <a:fillRect l="24525" r="24525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ounded Rectangle 12"/>
          <p:cNvSpPr/>
          <p:nvPr/>
        </p:nvSpPr>
        <p:spPr>
          <a:xfrm>
            <a:off x="6645762" y="3067020"/>
            <a:ext cx="1981200" cy="1073149"/>
          </a:xfrm>
          <a:prstGeom prst="roundRect">
            <a:avLst>
              <a:gd name="adj" fmla="val 1000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22916" r="22916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824" y="3361235"/>
            <a:ext cx="4711111" cy="1815873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436278" y="3453099"/>
            <a:ext cx="1600199" cy="806027"/>
          </a:xfrm>
          <a:prstGeom prst="roundRect">
            <a:avLst>
              <a:gd name="adj" fmla="val 10000"/>
            </a:avLst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00" r="-4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288"/>
            <a:ext cx="12192000" cy="4317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6943"/>
            <a:ext cx="10515600" cy="1325563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</a:rPr>
              <a:t>Confronto fra i </a:t>
            </a:r>
            <a:r>
              <a:rPr lang="it-IT" b="1" dirty="0" err="1" smtClean="0">
                <a:solidFill>
                  <a:schemeClr val="bg1"/>
                </a:solidFill>
              </a:rPr>
              <a:t>framework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47433" y="1186419"/>
            <a:ext cx="2875936" cy="2031325"/>
          </a:xfrm>
          <a:prstGeom prst="rect">
            <a:avLst/>
          </a:prstGeom>
          <a:solidFill>
            <a:schemeClr val="lt1"/>
          </a:soli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B23333"/>
                </a:gs>
              </a:gsLst>
              <a:lin ang="5400000" scaled="1"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Convenzioni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Ricca libreria di </a:t>
            </a:r>
            <a:r>
              <a:rPr lang="it-IT" dirty="0" err="1" smtClean="0"/>
              <a:t>Helper</a:t>
            </a: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Semplicità e versatilità di Ruby</a:t>
            </a:r>
            <a:endParaRPr lang="it-IT" dirty="0"/>
          </a:p>
        </p:txBody>
      </p:sp>
      <p:sp>
        <p:nvSpPr>
          <p:cNvPr id="10" name="TextBox 9"/>
          <p:cNvSpPr txBox="1"/>
          <p:nvPr/>
        </p:nvSpPr>
        <p:spPr>
          <a:xfrm>
            <a:off x="8488252" y="3361235"/>
            <a:ext cx="2875936" cy="2031325"/>
          </a:xfrm>
          <a:prstGeom prst="rect">
            <a:avLst/>
          </a:prstGeom>
          <a:solidFill>
            <a:schemeClr val="lt1"/>
          </a:solidFill>
          <a:ln w="25400">
            <a:gradFill flip="none" rotWithShape="1">
              <a:gsLst>
                <a:gs pos="0">
                  <a:srgbClr val="4FA226"/>
                </a:gs>
                <a:gs pos="48000">
                  <a:srgbClr val="72D242"/>
                </a:gs>
                <a:gs pos="100000">
                  <a:srgbClr val="B8E8A0"/>
                </a:gs>
              </a:gsLst>
              <a:lin ang="0" scaled="1"/>
              <a:tileRect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Verbosità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Eccessiva configurazione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Template</a:t>
            </a:r>
            <a:r>
              <a:rPr lang="it-IT" dirty="0" smtClean="0"/>
              <a:t> </a:t>
            </a:r>
            <a:r>
              <a:rPr lang="it-IT" dirty="0" err="1" smtClean="0"/>
              <a:t>engine</a:t>
            </a:r>
            <a:r>
              <a:rPr lang="it-IT" dirty="0" smtClean="0"/>
              <a:t> macchinoso</a:t>
            </a:r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389025" y="3401505"/>
            <a:ext cx="2875936" cy="2585323"/>
          </a:xfrm>
          <a:prstGeom prst="rect">
            <a:avLst/>
          </a:prstGeom>
          <a:solidFill>
            <a:schemeClr val="lt1"/>
          </a:soli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06BAB"/>
                </a:gs>
              </a:gsLst>
              <a:lin ang="0" scaled="1"/>
              <a:tileRect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Convenzioni e minima configurazione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Integrazione con VS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Strumenti molto avanzati</a:t>
            </a:r>
            <a:endParaRPr lang="it-IT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01" y="1268614"/>
            <a:ext cx="282210" cy="3712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01" y="1823307"/>
            <a:ext cx="282210" cy="37126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01" y="2651351"/>
            <a:ext cx="282210" cy="37126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466" y="3434685"/>
            <a:ext cx="301333" cy="396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403" y="4003208"/>
            <a:ext cx="301333" cy="396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403" y="4824037"/>
            <a:ext cx="301333" cy="396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98" y="3502047"/>
            <a:ext cx="282210" cy="37126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86" y="4631306"/>
            <a:ext cx="282210" cy="37126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86" y="5413430"/>
            <a:ext cx="282210" cy="37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762995142"/>
              </p:ext>
            </p:extLst>
          </p:nvPr>
        </p:nvGraphicFramePr>
        <p:xfrm>
          <a:off x="1233714" y="1845735"/>
          <a:ext cx="9921966" cy="4351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8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Scelta degli strumenti per l’ATDD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46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78240201"/>
              </p:ext>
            </p:extLst>
          </p:nvPr>
        </p:nvGraphicFramePr>
        <p:xfrm>
          <a:off x="1193800" y="1845734"/>
          <a:ext cx="996188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latin typeface="+mn-lt"/>
              </a:rPr>
              <a:t>Testing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+mn-lt"/>
              </a:rPr>
              <a:t>Stack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46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75676215"/>
              </p:ext>
            </p:extLst>
          </p:nvPr>
        </p:nvGraphicFramePr>
        <p:xfrm>
          <a:off x="1193800" y="1845734"/>
          <a:ext cx="996188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8419"/>
            <a:ext cx="10515600" cy="1325563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latin typeface="+mn-lt"/>
              </a:rPr>
              <a:t>Testing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+mn-lt"/>
              </a:rPr>
              <a:t>Stack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(2)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58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9680" y="1415214"/>
            <a:ext cx="527026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 smtClean="0"/>
              <a:t>Gherkin</a:t>
            </a:r>
            <a:r>
              <a:rPr lang="it-IT" sz="2400" dirty="0" smtClean="0"/>
              <a:t> è un </a:t>
            </a:r>
            <a:r>
              <a:rPr lang="it-IT" sz="2400" b="1" dirty="0" smtClean="0"/>
              <a:t>Business </a:t>
            </a:r>
            <a:r>
              <a:rPr lang="it-IT" sz="2400" b="1" dirty="0" err="1" smtClean="0"/>
              <a:t>Readable</a:t>
            </a:r>
            <a:r>
              <a:rPr lang="it-IT" sz="2400" b="1" dirty="0" smtClean="0"/>
              <a:t> DSL </a:t>
            </a:r>
            <a:r>
              <a:rPr lang="it-IT" sz="2400" dirty="0" smtClean="0"/>
              <a:t>(Martin </a:t>
            </a:r>
            <a:r>
              <a:rPr lang="it-IT" sz="2400" dirty="0" err="1" smtClean="0"/>
              <a:t>Fowler</a:t>
            </a:r>
            <a:r>
              <a:rPr lang="it-IT" sz="2400" dirty="0" smtClean="0"/>
              <a:t>), utilizzato per la definizione di funzionalità e scenari e sviluppato dal team di </a:t>
            </a:r>
            <a:r>
              <a:rPr lang="it-IT" sz="2400" dirty="0" err="1" smtClean="0"/>
              <a:t>Cucumber</a:t>
            </a:r>
            <a:r>
              <a:rPr lang="it-IT" sz="2400" dirty="0" smtClean="0"/>
              <a:t>.</a:t>
            </a:r>
          </a:p>
          <a:p>
            <a:endParaRPr lang="it-IT" sz="2400" dirty="0" smtClean="0"/>
          </a:p>
          <a:p>
            <a:r>
              <a:rPr lang="it-IT" sz="2400" dirty="0" smtClean="0"/>
              <a:t>Diversi elementi sintattici: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Scenari parametrici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Utilizzo di tabelle per esprimere in maniera analitica molti dati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Tag per scenari e funzionalità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7" name="Rectangle 16"/>
          <p:cNvSpPr/>
          <p:nvPr/>
        </p:nvSpPr>
        <p:spPr>
          <a:xfrm>
            <a:off x="6519949" y="1428879"/>
            <a:ext cx="4635731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b="1" dirty="0">
                <a:solidFill>
                  <a:srgbClr val="A71D5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Schema dello scenario</a:t>
            </a:r>
            <a:r>
              <a:rPr lang="it-IT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it-IT" dirty="0">
                <a:solidFill>
                  <a:srgbClr val="DF5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tramite l'intestazione è possibile </a:t>
            </a:r>
            <a:r>
              <a:rPr lang="it-IT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navigare 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alle pagine dell'autore e </a:t>
            </a:r>
            <a:r>
              <a:rPr lang="it-IT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dell'</a:t>
            </a:r>
            <a:r>
              <a:rPr lang="it-IT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endParaRPr lang="it-IT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solidFill>
                <a:srgbClr val="DF5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Dato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è presente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l'intestazione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l'intestazione permette la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navigazione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Allora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posso navigare verso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"&lt;nome della pagina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Esempi:</a:t>
            </a: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|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nome della pagina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|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|</a:t>
            </a: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|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Autore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|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957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9645"/>
            <a:ext cx="10515600" cy="1325563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Gherkin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1876"/>
            <a:ext cx="10515600" cy="4351338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9681" y="1586011"/>
            <a:ext cx="76461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Supporto a </a:t>
            </a:r>
            <a:r>
              <a:rPr lang="it-IT" dirty="0" err="1" smtClean="0"/>
              <a:t>Gherkin</a:t>
            </a:r>
            <a:r>
              <a:rPr lang="it-IT" dirty="0" smtClean="0"/>
              <a:t> da parte di </a:t>
            </a:r>
            <a:r>
              <a:rPr lang="it-IT" dirty="0" err="1" smtClean="0"/>
              <a:t>Cucumber</a:t>
            </a:r>
            <a:r>
              <a:rPr lang="it-IT" dirty="0" smtClean="0"/>
              <a:t>, </a:t>
            </a:r>
            <a:r>
              <a:rPr lang="it-IT" dirty="0" err="1" smtClean="0"/>
              <a:t>Cucumber</a:t>
            </a:r>
            <a:r>
              <a:rPr lang="it-IT" dirty="0" smtClean="0"/>
              <a:t> JVM e </a:t>
            </a:r>
            <a:r>
              <a:rPr lang="it-IT" dirty="0" err="1" smtClean="0"/>
              <a:t>SpecFlow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Implementazione di tutte le funzionalità </a:t>
            </a:r>
            <a:r>
              <a:rPr lang="it-IT" dirty="0" smtClean="0"/>
              <a:t>di </a:t>
            </a:r>
            <a:r>
              <a:rPr lang="it-IT" dirty="0" err="1" smtClean="0"/>
              <a:t>Gherkin</a:t>
            </a: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Minori differenze nel meccanismo di visibilità delle </a:t>
            </a:r>
            <a:r>
              <a:rPr lang="it-IT" dirty="0" smtClean="0"/>
              <a:t>implementazioni </a:t>
            </a:r>
            <a:r>
              <a:rPr lang="it-IT" dirty="0" smtClean="0"/>
              <a:t>dei passi (</a:t>
            </a:r>
            <a:r>
              <a:rPr lang="it-IT" dirty="0" err="1" smtClean="0"/>
              <a:t>SpecFlow</a:t>
            </a:r>
            <a:r>
              <a:rPr lang="it-IT" dirty="0" smtClean="0"/>
              <a:t> è più flessibile</a:t>
            </a:r>
            <a:r>
              <a:rPr lang="it-IT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Ruby favorisce nettamente </a:t>
            </a:r>
            <a:r>
              <a:rPr lang="it-IT" dirty="0" err="1" smtClean="0"/>
              <a:t>Cucumber</a:t>
            </a:r>
            <a:r>
              <a:rPr lang="it-IT" dirty="0" smtClean="0"/>
              <a:t> tramite una sintassi più immediata e </a:t>
            </a:r>
            <a:r>
              <a:rPr lang="it-IT" dirty="0" smtClean="0"/>
              <a:t>leggibile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SpecFlow</a:t>
            </a:r>
            <a:r>
              <a:rPr lang="it-IT" dirty="0" smtClean="0"/>
              <a:t> e </a:t>
            </a:r>
            <a:r>
              <a:rPr lang="it-IT" dirty="0" err="1" smtClean="0"/>
              <a:t>Cucumber</a:t>
            </a:r>
            <a:r>
              <a:rPr lang="it-IT" dirty="0" smtClean="0"/>
              <a:t> sono meglio integrati negli IDE rispetto a </a:t>
            </a:r>
            <a:r>
              <a:rPr lang="it-IT" dirty="0" err="1" smtClean="0"/>
              <a:t>Cucumber</a:t>
            </a:r>
            <a:r>
              <a:rPr lang="it-IT" dirty="0" smtClean="0"/>
              <a:t> JVM</a:t>
            </a:r>
            <a:endParaRPr lang="it-IT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651" y="2739874"/>
            <a:ext cx="1930159" cy="634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43" y="3678716"/>
            <a:ext cx="1625397" cy="16253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842" y="1541985"/>
            <a:ext cx="2095238" cy="8939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40418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BDD Framework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6425"/>
              </p:ext>
            </p:extLst>
          </p:nvPr>
        </p:nvGraphicFramePr>
        <p:xfrm>
          <a:off x="1115239" y="2767171"/>
          <a:ext cx="8783229" cy="288526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63872"/>
                <a:gridCol w="1090997"/>
                <a:gridCol w="1223495"/>
                <a:gridCol w="1499768"/>
                <a:gridCol w="1328742"/>
                <a:gridCol w="2176355"/>
              </a:tblGrid>
              <a:tr h="836654">
                <a:tc>
                  <a:txBody>
                    <a:bodyPr/>
                    <a:lstStyle/>
                    <a:p>
                      <a:pPr algn="ctr"/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Open</a:t>
                      </a:r>
                      <a:r>
                        <a:rPr lang="it-IT" b="0" baseline="0" dirty="0" smtClean="0"/>
                        <a:t> Source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Gratuito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 smtClean="0"/>
                        <a:t>Wrapper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Mobile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Linguaggi</a:t>
                      </a:r>
                      <a:endParaRPr lang="it-IT" b="0" dirty="0"/>
                    </a:p>
                  </a:txBody>
                  <a:tcPr/>
                </a:tc>
              </a:tr>
              <a:tr h="478088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Ruby</a:t>
                      </a:r>
                      <a:endParaRPr lang="it-IT" dirty="0"/>
                    </a:p>
                  </a:txBody>
                  <a:tcPr/>
                </a:tc>
              </a:tr>
              <a:tr h="923837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C#, Java,</a:t>
                      </a:r>
                      <a:r>
                        <a:rPr lang="it-IT" baseline="0" dirty="0" smtClean="0"/>
                        <a:t> Ruby, </a:t>
                      </a:r>
                      <a:r>
                        <a:rPr lang="it-IT" baseline="0" dirty="0" err="1" smtClean="0"/>
                        <a:t>Python</a:t>
                      </a:r>
                      <a:r>
                        <a:rPr lang="it-IT" baseline="0" dirty="0" smtClean="0"/>
                        <a:t>, PHP, </a:t>
                      </a:r>
                      <a:r>
                        <a:rPr lang="it-IT" baseline="0" dirty="0" err="1" smtClean="0"/>
                        <a:t>Perl</a:t>
                      </a:r>
                      <a:r>
                        <a:rPr lang="it-IT" baseline="0" dirty="0" smtClean="0"/>
                        <a:t>, JS</a:t>
                      </a:r>
                      <a:endParaRPr lang="it-IT" dirty="0"/>
                    </a:p>
                  </a:txBody>
                  <a:tcPr/>
                </a:tc>
              </a:tr>
              <a:tr h="646686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aseline="0" dirty="0" smtClean="0"/>
                        <a:t>   tramite </a:t>
                      </a:r>
                      <a:r>
                        <a:rPr lang="it-IT" baseline="0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C#, Java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39" y="2919571"/>
            <a:ext cx="1440000" cy="130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804" y="1429089"/>
            <a:ext cx="1440000" cy="13380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474" y="4375171"/>
            <a:ext cx="1440000" cy="1440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841413" y="1413934"/>
            <a:ext cx="50946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Hello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*Blog</a:t>
            </a:r>
            <a:r>
              <a:rPr lang="it-IT" dirty="0" smtClean="0">
                <a:solidFill>
                  <a:srgbClr val="333333"/>
                </a:solidFill>
                <a:latin typeface="+mj-lt"/>
              </a:rPr>
              <a:t>!</a:t>
            </a:r>
          </a:p>
          <a:p>
            <a:r>
              <a:rPr lang="it-IT" dirty="0"/>
              <a:t>Per leggere i post e visitare il </a:t>
            </a:r>
            <a:r>
              <a:rPr lang="it-IT" dirty="0" smtClean="0"/>
              <a:t>blog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che </a:t>
            </a:r>
            <a:r>
              <a:rPr lang="it-IT" dirty="0" smtClean="0"/>
              <a:t>*Blog </a:t>
            </a:r>
            <a:r>
              <a:rPr lang="it-IT" dirty="0"/>
              <a:t>permettesse la navigazione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42912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Web Automation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13" y="3677802"/>
            <a:ext cx="426463" cy="3217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380" y="3701896"/>
            <a:ext cx="269345" cy="2741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58" y="3677802"/>
            <a:ext cx="426463" cy="3217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961" y="4183870"/>
            <a:ext cx="426463" cy="3217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58" y="4205723"/>
            <a:ext cx="426463" cy="3217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633" y="5063060"/>
            <a:ext cx="426463" cy="3217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57" y="5063060"/>
            <a:ext cx="426463" cy="3217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822" y="5063059"/>
            <a:ext cx="426463" cy="3217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37" y="5102207"/>
            <a:ext cx="426463" cy="3217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961" y="3677802"/>
            <a:ext cx="269345" cy="27416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828" y="4225359"/>
            <a:ext cx="269345" cy="2741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81" y="4258529"/>
            <a:ext cx="269345" cy="27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352842"/>
              </p:ext>
            </p:extLst>
          </p:nvPr>
        </p:nvGraphicFramePr>
        <p:xfrm>
          <a:off x="1249680" y="3250386"/>
          <a:ext cx="8572745" cy="276340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14549"/>
                <a:gridCol w="1588017"/>
                <a:gridCol w="1841081"/>
                <a:gridCol w="1714549"/>
                <a:gridCol w="1714549"/>
              </a:tblGrid>
              <a:tr h="741624">
                <a:tc>
                  <a:txBody>
                    <a:bodyPr/>
                    <a:lstStyle/>
                    <a:p>
                      <a:pPr algn="ctr"/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Selettori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Page Object</a:t>
                      </a:r>
                      <a:r>
                        <a:rPr lang="it-IT" b="0" baseline="0" dirty="0" smtClean="0"/>
                        <a:t> Pattern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Azioni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Supporto ai </a:t>
                      </a:r>
                      <a:r>
                        <a:rPr lang="it-IT" b="0" dirty="0" err="1" smtClean="0"/>
                        <a:t>form</a:t>
                      </a:r>
                      <a:endParaRPr lang="it-IT" b="0" dirty="0"/>
                    </a:p>
                  </a:txBody>
                  <a:tcPr/>
                </a:tc>
              </a:tr>
              <a:tr h="573233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aseline="0" dirty="0" smtClean="0"/>
                        <a:t> </a:t>
                      </a:r>
                      <a:r>
                        <a:rPr lang="it-IT" dirty="0" smtClean="0"/>
                        <a:t>ad alto livello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74162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          </a:t>
                      </a:r>
                      <a:r>
                        <a:rPr lang="it-IT" dirty="0" smtClean="0"/>
                        <a:t>browser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573233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  ad alto livello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         tramite         </a:t>
                      </a:r>
                      <a:r>
                        <a:rPr lang="it-IT" dirty="0" smtClean="0">
                          <a:solidFill>
                            <a:srgbClr val="E7E7E7"/>
                          </a:solidFill>
                        </a:rPr>
                        <a:t>S</a:t>
                      </a:r>
                      <a:r>
                        <a:rPr lang="it-IT" dirty="0" smtClean="0"/>
                        <a:t>      </a:t>
                      </a:r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          </a:t>
                      </a:r>
                      <a:r>
                        <a:rPr lang="it-IT" dirty="0" smtClean="0"/>
                        <a:t>browser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275578" y="1452034"/>
            <a:ext cx="419537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Gestione dei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post</a:t>
            </a:r>
          </a:p>
          <a:p>
            <a:r>
              <a:rPr lang="it-IT" dirty="0"/>
              <a:t>Come Autore</a:t>
            </a:r>
            <a:endParaRPr lang="it-IT" dirty="0" smtClean="0">
              <a:solidFill>
                <a:srgbClr val="DF5000"/>
              </a:solidFill>
              <a:latin typeface="Consolas" panose="020B0609020204030204" pitchFamily="49" charset="0"/>
            </a:endParaRPr>
          </a:p>
          <a:p>
            <a:r>
              <a:rPr lang="it-IT" dirty="0"/>
              <a:t>Vorrei poter inserire, modificare e </a:t>
            </a:r>
            <a:endParaRPr lang="it-IT" dirty="0" smtClean="0"/>
          </a:p>
          <a:p>
            <a:r>
              <a:rPr lang="it-IT" dirty="0"/>
              <a:t>	</a:t>
            </a:r>
            <a:r>
              <a:rPr lang="it-IT" dirty="0" smtClean="0"/>
              <a:t>rimuovere </a:t>
            </a:r>
            <a:r>
              <a:rPr lang="it-IT" dirty="0"/>
              <a:t>dei post su </a:t>
            </a:r>
            <a:r>
              <a:rPr lang="it-IT" dirty="0" smtClean="0"/>
              <a:t>*Blog</a:t>
            </a:r>
          </a:p>
          <a:p>
            <a:r>
              <a:rPr lang="it-IT" dirty="0"/>
              <a:t>Per poter documentare la mia tesi</a:t>
            </a:r>
          </a:p>
        </p:txBody>
      </p:sp>
      <p:sp>
        <p:nvSpPr>
          <p:cNvPr id="4" name="Rectangle 3"/>
          <p:cNvSpPr/>
          <p:nvPr/>
        </p:nvSpPr>
        <p:spPr>
          <a:xfrm>
            <a:off x="5470957" y="1452034"/>
            <a:ext cx="356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Navigazione dei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post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</a:t>
            </a:r>
            <a:r>
              <a:rPr lang="it-IT" dirty="0" smtClean="0"/>
              <a:t>che nel blog fossero 	presenti dei post</a:t>
            </a:r>
          </a:p>
          <a:p>
            <a:r>
              <a:rPr lang="it-IT" dirty="0"/>
              <a:t>Per potermi informare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578" y="1451210"/>
            <a:ext cx="1620000" cy="16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557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72774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CRUD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04" y="4070584"/>
            <a:ext cx="426463" cy="3217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25" y="4694932"/>
            <a:ext cx="426463" cy="3217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996" y="4694931"/>
            <a:ext cx="426463" cy="3217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03" y="5533525"/>
            <a:ext cx="426463" cy="3217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141" y="4070584"/>
            <a:ext cx="426463" cy="3217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507" y="4070584"/>
            <a:ext cx="426463" cy="3217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506" y="4694931"/>
            <a:ext cx="426463" cy="3217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506" y="5435947"/>
            <a:ext cx="426463" cy="3217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80" y="5390240"/>
            <a:ext cx="426463" cy="3217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33" y="4694930"/>
            <a:ext cx="426463" cy="3217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283" y="4070584"/>
            <a:ext cx="269345" cy="27416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200" y="5531640"/>
            <a:ext cx="426463" cy="32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351338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921467"/>
              </p:ext>
            </p:extLst>
          </p:nvPr>
        </p:nvGraphicFramePr>
        <p:xfrm>
          <a:off x="1223782" y="3351987"/>
          <a:ext cx="7983717" cy="267200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61239"/>
                <a:gridCol w="2661239"/>
                <a:gridCol w="2661239"/>
              </a:tblGrid>
              <a:tr h="571489">
                <a:tc>
                  <a:txBody>
                    <a:bodyPr/>
                    <a:lstStyle/>
                    <a:p>
                      <a:pPr algn="ctr"/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Attributi </a:t>
                      </a:r>
                      <a:r>
                        <a:rPr lang="it-IT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Fogli di stile</a:t>
                      </a:r>
                      <a:endParaRPr lang="it-IT" b="0" dirty="0"/>
                    </a:p>
                  </a:txBody>
                  <a:tcPr/>
                </a:tc>
              </a:tr>
              <a:tr h="441729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Valore serializzato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Tramite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JQuery</a:t>
                      </a:r>
                      <a:r>
                        <a:rPr lang="it-IT" baseline="0" dirty="0" smtClean="0"/>
                        <a:t>, </a:t>
                      </a:r>
                      <a:r>
                        <a:rPr lang="it-IT" baseline="0" smtClean="0"/>
                        <a:t>valore serializzato</a:t>
                      </a:r>
                      <a:endParaRPr lang="it-IT" dirty="0"/>
                    </a:p>
                  </a:txBody>
                  <a:tcPr/>
                </a:tc>
              </a:tr>
              <a:tr h="63104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solo CSS2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solo CSS2</a:t>
                      </a:r>
                      <a:endParaRPr lang="it-IT" dirty="0"/>
                    </a:p>
                  </a:txBody>
                  <a:tcPr/>
                </a:tc>
              </a:tr>
              <a:tr h="82035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tramite </a:t>
                      </a:r>
                      <a:r>
                        <a:rPr lang="it-I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</a:t>
                      </a:r>
                      <a:endParaRPr lang="it-I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tramite </a:t>
                      </a:r>
                      <a:r>
                        <a:rPr lang="it-I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</a:t>
                      </a:r>
                      <a:endParaRPr lang="it-IT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563394" y="1741594"/>
            <a:ext cx="56861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Introducendo il (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S)CSS</a:t>
            </a:r>
          </a:p>
          <a:p>
            <a:r>
              <a:rPr lang="it-IT" dirty="0"/>
              <a:t>Per rendere l'esperienza di navigazione </a:t>
            </a:r>
            <a:r>
              <a:rPr lang="it-IT" dirty="0" smtClean="0"/>
              <a:t>gradevole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che il sito esponesse una grafica omogenea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730" y="3262547"/>
            <a:ext cx="1440000" cy="10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80" y="1668100"/>
            <a:ext cx="1440000" cy="14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4116"/>
            <a:ext cx="12192000" cy="4317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24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61182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Gestione del CSS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74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90143"/>
              </p:ext>
            </p:extLst>
          </p:nvPr>
        </p:nvGraphicFramePr>
        <p:xfrm>
          <a:off x="1249680" y="3019258"/>
          <a:ext cx="8085319" cy="303040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21330"/>
                <a:gridCol w="2021330"/>
                <a:gridCol w="1872158"/>
                <a:gridCol w="2170501"/>
              </a:tblGrid>
              <a:tr h="698127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Attese esplicite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Attese Implicite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Semplicità d’uso</a:t>
                      </a:r>
                      <a:endParaRPr lang="it-IT" b="0" dirty="0"/>
                    </a:p>
                  </a:txBody>
                  <a:tcPr/>
                </a:tc>
              </a:tr>
              <a:tr h="36128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</a:t>
                      </a:r>
                      <a:endParaRPr lang="it-IT" dirty="0"/>
                    </a:p>
                  </a:txBody>
                  <a:tcPr/>
                </a:tc>
              </a:tr>
              <a:tr h="1326441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aseline="0" dirty="0" smtClean="0"/>
                        <a:t>  </a:t>
                      </a:r>
                      <a:r>
                        <a:rPr lang="it-IT" dirty="0" smtClean="0"/>
                        <a:t>con le attese esplicite</a:t>
                      </a:r>
                    </a:p>
                    <a:p>
                      <a:pPr algn="ctr"/>
                      <a:r>
                        <a:rPr lang="it-IT" baseline="0" dirty="0" smtClean="0"/>
                        <a:t>  </a:t>
                      </a:r>
                      <a:r>
                        <a:rPr lang="it-IT" dirty="0" smtClean="0"/>
                        <a:t>con</a:t>
                      </a:r>
                      <a:r>
                        <a:rPr lang="it-IT" baseline="0" dirty="0" smtClean="0"/>
                        <a:t> le attese implicite</a:t>
                      </a:r>
                      <a:endParaRPr lang="it-IT" dirty="0"/>
                    </a:p>
                  </a:txBody>
                  <a:tcPr/>
                </a:tc>
              </a:tr>
              <a:tr h="488689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Tramite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249680" y="1508760"/>
            <a:ext cx="37033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DF5000"/>
                </a:solidFill>
                <a:latin typeface="+mj-lt"/>
              </a:rPr>
              <a:t>Easter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</a:t>
            </a:r>
            <a:r>
              <a:rPr lang="it-IT" dirty="0" err="1" smtClean="0">
                <a:solidFill>
                  <a:srgbClr val="DF5000"/>
                </a:solidFill>
                <a:latin typeface="+mj-lt"/>
              </a:rPr>
              <a:t>Egging</a:t>
            </a:r>
            <a:endParaRPr lang="it-IT" dirty="0" smtClean="0">
              <a:solidFill>
                <a:srgbClr val="DF5000"/>
              </a:solidFill>
              <a:latin typeface="+mj-lt"/>
            </a:endParaRPr>
          </a:p>
          <a:p>
            <a:r>
              <a:rPr lang="it-IT" dirty="0"/>
              <a:t>Come </a:t>
            </a:r>
            <a:r>
              <a:rPr lang="it-IT" dirty="0" smtClean="0"/>
              <a:t>Sviluppatore</a:t>
            </a:r>
          </a:p>
          <a:p>
            <a:r>
              <a:rPr lang="it-IT" dirty="0"/>
              <a:t>Vorrei che nel blog fosse </a:t>
            </a:r>
            <a:r>
              <a:rPr lang="it-IT" dirty="0" smtClean="0"/>
              <a:t>	presente </a:t>
            </a:r>
            <a:r>
              <a:rPr lang="it-IT" dirty="0"/>
              <a:t>un mio </a:t>
            </a:r>
            <a:r>
              <a:rPr lang="it-IT" dirty="0" smtClean="0"/>
              <a:t>logo</a:t>
            </a:r>
          </a:p>
          <a:p>
            <a:r>
              <a:rPr lang="it-IT" dirty="0"/>
              <a:t>Per firmare il mio lavoro</a:t>
            </a:r>
          </a:p>
        </p:txBody>
      </p:sp>
      <p:sp>
        <p:nvSpPr>
          <p:cNvPr id="6" name="Rectangle 5"/>
          <p:cNvSpPr/>
          <p:nvPr/>
        </p:nvSpPr>
        <p:spPr>
          <a:xfrm>
            <a:off x="4998594" y="1508761"/>
            <a:ext cx="45800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Ricerca fra i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post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poter ricercare i post su </a:t>
            </a:r>
            <a:r>
              <a:rPr lang="it-IT" dirty="0" err="1" smtClean="0"/>
              <a:t>Rblog</a:t>
            </a:r>
            <a:endParaRPr lang="it-IT" dirty="0" smtClean="0"/>
          </a:p>
          <a:p>
            <a:r>
              <a:rPr lang="it-IT" dirty="0"/>
              <a:t>Per poter navigare fra i contenuti più </a:t>
            </a:r>
            <a:r>
              <a:rPr lang="it-IT" dirty="0" smtClean="0"/>
              <a:t>	velocemente</a:t>
            </a:r>
            <a:endParaRPr lang="it-I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549" y="1546088"/>
            <a:ext cx="1440000" cy="144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549" y="4623167"/>
            <a:ext cx="1440000" cy="7762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598" y="3094462"/>
            <a:ext cx="1440000" cy="144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42937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Asincronia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010" y="3742459"/>
            <a:ext cx="269345" cy="2741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402" y="3719768"/>
            <a:ext cx="282210" cy="37126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36" y="4179661"/>
            <a:ext cx="301333" cy="396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297" y="5455549"/>
            <a:ext cx="282210" cy="3712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507" y="5449114"/>
            <a:ext cx="282210" cy="37126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36" y="4705177"/>
            <a:ext cx="282210" cy="3712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23" y="3732842"/>
            <a:ext cx="426463" cy="3217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23" y="4121868"/>
            <a:ext cx="426463" cy="3217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23" y="5455549"/>
            <a:ext cx="426463" cy="3217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450" y="4096694"/>
            <a:ext cx="426463" cy="32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”</a:t>
            </a:r>
            <a:r>
              <a:rPr lang="en-US" b="1" dirty="0"/>
              <a:t>A comparative Study of Maintainability of Web Application on J2EE</a:t>
            </a:r>
            <a:r>
              <a:rPr lang="en-US" b="1" dirty="0" smtClean="0"/>
              <a:t>, .</a:t>
            </a:r>
            <a:r>
              <a:rPr lang="en-US" b="1" dirty="0"/>
              <a:t>NET and Ruby on </a:t>
            </a:r>
            <a:r>
              <a:rPr lang="en-US" b="1" dirty="0" smtClean="0"/>
              <a:t>Rails</a:t>
            </a:r>
            <a:r>
              <a:rPr lang="en-US" dirty="0" smtClean="0"/>
              <a:t>”, </a:t>
            </a:r>
            <a:r>
              <a:rPr lang="it-IT" dirty="0"/>
              <a:t>Look </a:t>
            </a:r>
            <a:r>
              <a:rPr lang="it-IT" dirty="0" err="1"/>
              <a:t>Fang</a:t>
            </a:r>
            <a:r>
              <a:rPr lang="it-IT" dirty="0"/>
              <a:t> </a:t>
            </a:r>
            <a:r>
              <a:rPr lang="it-IT" dirty="0" err="1"/>
              <a:t>Fang</a:t>
            </a:r>
            <a:r>
              <a:rPr lang="it-IT" dirty="0"/>
              <a:t> Stella, Stan </a:t>
            </a:r>
            <a:r>
              <a:rPr lang="it-IT" dirty="0" err="1"/>
              <a:t>Jarzabek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err="1" smtClean="0"/>
              <a:t>Bimlesh</a:t>
            </a:r>
            <a:r>
              <a:rPr lang="it-IT" dirty="0" smtClean="0"/>
              <a:t> </a:t>
            </a:r>
            <a:r>
              <a:rPr lang="it-IT" dirty="0" err="1" smtClean="0"/>
              <a:t>Wadhwa</a:t>
            </a:r>
            <a:r>
              <a:rPr lang="it-IT" dirty="0" smtClean="0"/>
              <a:t>, 2008</a:t>
            </a:r>
          </a:p>
          <a:p>
            <a:pPr lvl="1"/>
            <a:r>
              <a:rPr lang="it-IT" dirty="0" smtClean="0"/>
              <a:t>Comparazione di </a:t>
            </a:r>
            <a:r>
              <a:rPr lang="it-IT" b="1" dirty="0" err="1" smtClean="0"/>
              <a:t>RoR</a:t>
            </a:r>
            <a:r>
              <a:rPr lang="it-IT" dirty="0" smtClean="0"/>
              <a:t>, </a:t>
            </a:r>
            <a:r>
              <a:rPr lang="it-IT" b="1" dirty="0" smtClean="0"/>
              <a:t>Spring</a:t>
            </a:r>
            <a:r>
              <a:rPr lang="it-IT" dirty="0"/>
              <a:t> </a:t>
            </a:r>
            <a:r>
              <a:rPr lang="it-IT" dirty="0" smtClean="0"/>
              <a:t>e </a:t>
            </a:r>
            <a:r>
              <a:rPr lang="it-IT" b="1" dirty="0" smtClean="0"/>
              <a:t>.NET</a:t>
            </a:r>
            <a:endParaRPr lang="it-IT" dirty="0" smtClean="0"/>
          </a:p>
          <a:p>
            <a:pPr lvl="1"/>
            <a:r>
              <a:rPr lang="it-IT" dirty="0" smtClean="0"/>
              <a:t>Focus sulla manutenibilità, osservazione dello sviluppo introducendo una nuova funzionalità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Sviluppo di tre applicazioni web</a:t>
            </a:r>
          </a:p>
          <a:p>
            <a:pPr lvl="1"/>
            <a:r>
              <a:rPr lang="it-IT" dirty="0" smtClean="0"/>
              <a:t>Utilizzando i </a:t>
            </a:r>
            <a:r>
              <a:rPr lang="it-IT" dirty="0" err="1" smtClean="0"/>
              <a:t>framework</a:t>
            </a:r>
            <a:r>
              <a:rPr lang="it-IT" dirty="0" smtClean="0"/>
              <a:t> MVC più diffusi e avanzati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Utilizzo di diverse tecnologie per lo sviluppo web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Comparazione delle potenzialità dei </a:t>
            </a:r>
            <a:r>
              <a:rPr lang="it-IT" dirty="0" err="1" smtClean="0"/>
              <a:t>framework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 Focus sull’</a:t>
            </a:r>
            <a:r>
              <a:rPr lang="it-IT" dirty="0"/>
              <a:t>i</a:t>
            </a:r>
            <a:r>
              <a:rPr lang="it-IT" dirty="0" smtClean="0"/>
              <a:t>mplementazione di test di accettazione e comparazione degli </a:t>
            </a:r>
            <a:r>
              <a:rPr lang="it-IT" dirty="0" err="1" smtClean="0"/>
              <a:t>stack</a:t>
            </a:r>
            <a:r>
              <a:rPr lang="it-IT" dirty="0" smtClean="0"/>
              <a:t> di strumenti utilizzati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58"/>
            <a:ext cx="12192000" cy="4317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6570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Obiettivo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71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663810"/>
              </p:ext>
            </p:extLst>
          </p:nvPr>
        </p:nvGraphicFramePr>
        <p:xfrm>
          <a:off x="2040186" y="3517086"/>
          <a:ext cx="6191396" cy="260262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47849"/>
                <a:gridCol w="1547849"/>
                <a:gridCol w="1433620"/>
                <a:gridCol w="1662078"/>
              </a:tblGrid>
              <a:tr h="828107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Espressività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Leggibilità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Modularità</a:t>
                      </a:r>
                      <a:endParaRPr lang="it-IT" b="0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RSpec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828107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JUnit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NUnit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070921" y="1845734"/>
            <a:ext cx="61606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Autenticazione su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*Blog</a:t>
            </a:r>
          </a:p>
          <a:p>
            <a:r>
              <a:rPr lang="it-IT" dirty="0"/>
              <a:t>Come Autore di </a:t>
            </a:r>
            <a:r>
              <a:rPr lang="it-IT" dirty="0" smtClean="0"/>
              <a:t>*Blog</a:t>
            </a:r>
          </a:p>
          <a:p>
            <a:r>
              <a:rPr lang="it-IT" dirty="0" smtClean="0"/>
              <a:t>Vorrei che alcune operazioni </a:t>
            </a:r>
          </a:p>
          <a:p>
            <a:r>
              <a:rPr lang="it-IT" dirty="0"/>
              <a:t>	</a:t>
            </a:r>
            <a:r>
              <a:rPr lang="it-IT" dirty="0" smtClean="0"/>
              <a:t>sensibili siano permesse previa autenticazione</a:t>
            </a:r>
          </a:p>
          <a:p>
            <a:r>
              <a:rPr lang="it-IT" dirty="0"/>
              <a:t>Per poter garantire l'autenticità dei contenuti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29" y="3739684"/>
            <a:ext cx="1440000" cy="921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880" y="4660699"/>
            <a:ext cx="1440000" cy="134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29" y="2484560"/>
            <a:ext cx="1440000" cy="12574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80" y="1958901"/>
            <a:ext cx="1440000" cy="4553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43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31346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Manutenibilità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26" y="4378748"/>
            <a:ext cx="282210" cy="37126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65" y="4378748"/>
            <a:ext cx="282210" cy="3712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126" y="4378749"/>
            <a:ext cx="282210" cy="37126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65" y="4378749"/>
            <a:ext cx="282210" cy="37126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635" y="4378748"/>
            <a:ext cx="282210" cy="37126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274" y="4378748"/>
            <a:ext cx="282210" cy="3712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26" y="5719528"/>
            <a:ext cx="282210" cy="37126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65" y="5719528"/>
            <a:ext cx="282210" cy="37126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126" y="5719528"/>
            <a:ext cx="282210" cy="37126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65" y="5719528"/>
            <a:ext cx="282210" cy="37126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996" y="4872541"/>
            <a:ext cx="282210" cy="37126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001" y="4872541"/>
            <a:ext cx="282210" cy="37126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379" y="5719528"/>
            <a:ext cx="282210" cy="3712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274" y="4901681"/>
            <a:ext cx="301333" cy="3960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46" y="4901681"/>
            <a:ext cx="301333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1089"/>
            <a:ext cx="8173720" cy="1325563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</a:rPr>
              <a:t>Conclusione – Lo </a:t>
            </a:r>
            <a:r>
              <a:rPr lang="it-IT" b="1" dirty="0" err="1" smtClean="0">
                <a:solidFill>
                  <a:schemeClr val="bg1"/>
                </a:solidFill>
              </a:rPr>
              <a:t>stack</a:t>
            </a:r>
            <a:r>
              <a:rPr lang="it-IT" b="1" dirty="0" smtClean="0">
                <a:solidFill>
                  <a:schemeClr val="bg1"/>
                </a:solidFill>
              </a:rPr>
              <a:t> ideale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87217529"/>
              </p:ext>
            </p:extLst>
          </p:nvPr>
        </p:nvGraphicFramePr>
        <p:xfrm>
          <a:off x="2151380" y="1502834"/>
          <a:ext cx="804672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428"/>
            <a:ext cx="10515600" cy="4351338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870" y="1261428"/>
            <a:ext cx="2743200" cy="300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20" y="4541896"/>
            <a:ext cx="4076700" cy="10668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261428"/>
            <a:ext cx="6598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Utilizzato per la definizione di interfacce 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Tre componenti: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Il </a:t>
            </a:r>
            <a:r>
              <a:rPr lang="it-IT" b="1" dirty="0" smtClean="0"/>
              <a:t>modello</a:t>
            </a:r>
            <a:r>
              <a:rPr lang="it-IT" dirty="0" smtClean="0"/>
              <a:t> descrive il dominio e permette la persistenza delle informazioni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Le </a:t>
            </a:r>
            <a:r>
              <a:rPr lang="it-IT" b="1" dirty="0" smtClean="0"/>
              <a:t>viste</a:t>
            </a:r>
            <a:r>
              <a:rPr lang="it-IT" dirty="0" smtClean="0"/>
              <a:t> sono l’interfaccia dell’applicazione utilizzabili dall’utente e reagiscono in funzione dei cambiamenti sul modello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 </a:t>
            </a:r>
            <a:r>
              <a:rPr lang="it-IT" b="1" dirty="0" smtClean="0"/>
              <a:t>controlli</a:t>
            </a:r>
            <a:r>
              <a:rPr lang="it-IT" dirty="0" smtClean="0"/>
              <a:t> ricevono ed interpretano le richieste effettuate dall’utente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In pratica sono utilizzate variazioni architetturali come il </a:t>
            </a:r>
            <a:r>
              <a:rPr lang="it-IT" b="1" dirty="0" smtClean="0"/>
              <a:t>Model </a:t>
            </a:r>
            <a:r>
              <a:rPr lang="it-IT" b="1" dirty="0" err="1" smtClean="0"/>
              <a:t>View</a:t>
            </a:r>
            <a:r>
              <a:rPr lang="it-IT" b="1" dirty="0" smtClean="0"/>
              <a:t> </a:t>
            </a:r>
            <a:r>
              <a:rPr lang="it-IT" b="1" dirty="0" err="1" smtClean="0"/>
              <a:t>Presenter</a:t>
            </a:r>
            <a:r>
              <a:rPr lang="it-IT" dirty="0" smtClean="0"/>
              <a:t>, con componenti che esplicitamente interagiscono fra loro.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46043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Model </a:t>
            </a:r>
            <a:r>
              <a:rPr lang="it-IT" dirty="0" err="1" smtClean="0">
                <a:solidFill>
                  <a:schemeClr val="bg1"/>
                </a:solidFill>
              </a:rPr>
              <a:t>View</a:t>
            </a:r>
            <a:r>
              <a:rPr lang="it-IT" dirty="0" smtClean="0">
                <a:solidFill>
                  <a:schemeClr val="bg1"/>
                </a:solidFill>
              </a:rPr>
              <a:t> Controller Pattern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3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044"/>
            <a:ext cx="10515600" cy="4984046"/>
          </a:xfrm>
        </p:spPr>
        <p:txBody>
          <a:bodyPr/>
          <a:lstStyle/>
          <a:p>
            <a:r>
              <a:rPr lang="it-IT" dirty="0" smtClean="0"/>
              <a:t>Metodo di sviluppo le cui iterazioni producono una funzionalità funzionante e testata, descritta da un insieme di test di accettazione (o scenari)</a:t>
            </a:r>
          </a:p>
          <a:p>
            <a:r>
              <a:rPr lang="it-IT" dirty="0" smtClean="0"/>
              <a:t>Utilizzo della tecnica ATDD</a:t>
            </a:r>
          </a:p>
          <a:p>
            <a:r>
              <a:rPr lang="it-IT" dirty="0"/>
              <a:t>Gli scenari sviluppati rappresentano la documentazione del progetto – Live </a:t>
            </a:r>
            <a:r>
              <a:rPr lang="it-IT" dirty="0" err="1"/>
              <a:t>Documentation</a:t>
            </a:r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1658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</a:rPr>
              <a:t>Behavior-driven</a:t>
            </a:r>
            <a:r>
              <a:rPr lang="it-IT" b="1" dirty="0">
                <a:solidFill>
                  <a:schemeClr val="bg1"/>
                </a:solidFill>
              </a:rPr>
              <a:t> Development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97" y="3619528"/>
            <a:ext cx="533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4204"/>
            <a:ext cx="4071620" cy="3964094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Sviluppo e test di tre applicazioni web, identiche per: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Funzionalità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Interfaccia e layout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Tecnologie «web» utilizzate</a:t>
            </a:r>
            <a:endParaRPr lang="it-IT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Sviluppate </a:t>
            </a:r>
            <a:r>
              <a:rPr lang="it-IT" dirty="0"/>
              <a:t>tramite ATDD, </a:t>
            </a:r>
            <a:r>
              <a:rPr lang="it-IT" dirty="0" smtClean="0"/>
              <a:t>utilizzando una libreria di test di accettazione comune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Ogni iterazione e relativa storia coincide con l’introduzione di un numero ridotto di tecnologie</a:t>
            </a:r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65827775"/>
              </p:ext>
            </p:extLst>
          </p:nvPr>
        </p:nvGraphicFramePr>
        <p:xfrm>
          <a:off x="5245100" y="1824204"/>
          <a:ext cx="5974080" cy="4384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9320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Caso di studio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60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42757956"/>
              </p:ext>
            </p:extLst>
          </p:nvPr>
        </p:nvGraphicFramePr>
        <p:xfrm>
          <a:off x="1402080" y="1667934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5660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</a:t>
            </a:r>
            <a:r>
              <a:rPr lang="it-IT" b="1" dirty="0" smtClean="0">
                <a:solidFill>
                  <a:srgbClr val="0096DB"/>
                </a:solidFill>
              </a:rPr>
              <a:t>M</a:t>
            </a:r>
            <a:r>
              <a:rPr lang="it-IT" dirty="0" smtClean="0">
                <a:solidFill>
                  <a:schemeClr val="bg1"/>
                </a:solidFill>
              </a:rPr>
              <a:t>VC - </a:t>
            </a:r>
            <a:r>
              <a:rPr lang="it-IT" dirty="0" smtClean="0">
                <a:solidFill>
                  <a:srgbClr val="0096DB"/>
                </a:solidFill>
              </a:rPr>
              <a:t>Modello</a:t>
            </a:r>
            <a:endParaRPr lang="it-IT" dirty="0">
              <a:solidFill>
                <a:srgbClr val="0096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92433950"/>
              </p:ext>
            </p:extLst>
          </p:nvPr>
        </p:nvGraphicFramePr>
        <p:xfrm>
          <a:off x="1447800" y="1588764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27859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60527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M</a:t>
            </a:r>
            <a:r>
              <a:rPr lang="it-IT" b="1" dirty="0" smtClean="0">
                <a:solidFill>
                  <a:srgbClr val="0096DB"/>
                </a:solidFill>
              </a:rPr>
              <a:t>V</a:t>
            </a:r>
            <a:r>
              <a:rPr lang="it-IT" dirty="0" smtClean="0">
                <a:solidFill>
                  <a:schemeClr val="bg1"/>
                </a:solidFill>
              </a:rPr>
              <a:t>C - </a:t>
            </a:r>
            <a:r>
              <a:rPr lang="it-IT" dirty="0" smtClean="0">
                <a:solidFill>
                  <a:srgbClr val="0096DB"/>
                </a:solidFill>
              </a:rPr>
              <a:t>Viste</a:t>
            </a:r>
            <a:endParaRPr lang="it-IT" dirty="0">
              <a:solidFill>
                <a:srgbClr val="0096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732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230899"/>
            <a:ext cx="10058400" cy="1450757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{R, S, </a:t>
            </a:r>
            <a:r>
              <a:rPr lang="it-IT" dirty="0" smtClean="0">
                <a:solidFill>
                  <a:schemeClr val="bg1">
                    <a:lumMod val="95000"/>
                  </a:schemeClr>
                </a:solidFill>
              </a:rPr>
              <a:t>CS}Blog </a:t>
            </a:r>
            <a:r>
              <a:rPr lang="it-IT" dirty="0" smtClean="0">
                <a:solidFill>
                  <a:schemeClr val="bg1"/>
                </a:solidFill>
              </a:rPr>
              <a:t>MV</a:t>
            </a:r>
            <a:r>
              <a:rPr lang="it-IT" dirty="0" smtClean="0">
                <a:solidFill>
                  <a:srgbClr val="0099FF"/>
                </a:solidFill>
              </a:rPr>
              <a:t>C</a:t>
            </a:r>
            <a:r>
              <a:rPr lang="it-IT" b="1" dirty="0" smtClean="0">
                <a:solidFill>
                  <a:srgbClr val="0099FF"/>
                </a:solidFill>
              </a:rPr>
              <a:t> </a:t>
            </a:r>
            <a:r>
              <a:rPr lang="it-IT" b="1" dirty="0" smtClean="0">
                <a:solidFill>
                  <a:schemeClr val="bg1"/>
                </a:solidFill>
              </a:rPr>
              <a:t>-</a:t>
            </a:r>
            <a:r>
              <a:rPr lang="it-IT" b="1" dirty="0" smtClean="0">
                <a:solidFill>
                  <a:srgbClr val="0099FF"/>
                </a:solidFill>
              </a:rPr>
              <a:t> </a:t>
            </a:r>
            <a:r>
              <a:rPr lang="it-IT" dirty="0" smtClean="0">
                <a:solidFill>
                  <a:srgbClr val="0099FF"/>
                </a:solidFill>
              </a:rPr>
              <a:t>Controlli</a:t>
            </a:r>
            <a:endParaRPr lang="it-IT" dirty="0">
              <a:solidFill>
                <a:srgbClr val="0099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74534356"/>
              </p:ext>
            </p:extLst>
          </p:nvPr>
        </p:nvGraphicFramePr>
        <p:xfrm>
          <a:off x="1313180" y="1449148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5341114"/>
              </p:ext>
            </p:extLst>
          </p:nvPr>
        </p:nvGraphicFramePr>
        <p:xfrm>
          <a:off x="1402080" y="1825625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IDE</a:t>
            </a:r>
            <a:endParaRPr lang="it-IT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9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blog">
      <a:majorFont>
        <a:latin typeface="Varela Round"/>
        <a:ea typeface=""/>
        <a:cs typeface=""/>
      </a:majorFont>
      <a:minorFont>
        <a:latin typeface="Varela Rou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2431</TotalTime>
  <Words>883</Words>
  <Application>Microsoft Office PowerPoint</Application>
  <PresentationFormat>Widescreen</PresentationFormat>
  <Paragraphs>275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Consolas</vt:lpstr>
      <vt:lpstr>Courier New</vt:lpstr>
      <vt:lpstr>Varela Round</vt:lpstr>
      <vt:lpstr>Office Theme</vt:lpstr>
      <vt:lpstr>Test di accettazione in framework MVC a confronto</vt:lpstr>
      <vt:lpstr>Obiettivo</vt:lpstr>
      <vt:lpstr>Model View Controller Pattern</vt:lpstr>
      <vt:lpstr>Behavior-driven Development</vt:lpstr>
      <vt:lpstr>Caso di studio</vt:lpstr>
      <vt:lpstr>{R, S, CS}Blog MVC - Modello</vt:lpstr>
      <vt:lpstr>{R, S, CS}Blog MVC - Viste</vt:lpstr>
      <vt:lpstr>{R, S, CS}Blog MVC - Controlli</vt:lpstr>
      <vt:lpstr>{R, S, CS}Blog IDE</vt:lpstr>
      <vt:lpstr>Confronto fra i framework</vt:lpstr>
      <vt:lpstr>Scelta degli strumenti per l’ATDD</vt:lpstr>
      <vt:lpstr>Testing Stack</vt:lpstr>
      <vt:lpstr>Testing Stack (2)</vt:lpstr>
      <vt:lpstr>Gherkin</vt:lpstr>
      <vt:lpstr>BDD Framework</vt:lpstr>
      <vt:lpstr>Web Automation</vt:lpstr>
      <vt:lpstr>CRUD</vt:lpstr>
      <vt:lpstr>Gestione del CSS</vt:lpstr>
      <vt:lpstr>Asincronia</vt:lpstr>
      <vt:lpstr>Manutenibilità</vt:lpstr>
      <vt:lpstr>Conclusione – Lo stack ideale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 Barrasso</dc:creator>
  <cp:lastModifiedBy>Mattia Barrasso</cp:lastModifiedBy>
  <cp:revision>128</cp:revision>
  <dcterms:created xsi:type="dcterms:W3CDTF">2014-11-26T15:37:36Z</dcterms:created>
  <dcterms:modified xsi:type="dcterms:W3CDTF">2014-12-05T12:13:17Z</dcterms:modified>
</cp:coreProperties>
</file>