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8" r:id="rId9"/>
    <p:sldId id="269" r:id="rId10"/>
    <p:sldId id="280" r:id="rId11"/>
    <p:sldId id="261" r:id="rId12"/>
    <p:sldId id="270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Barrasso" initials="MB" lastIdx="20" clrIdx="0">
    <p:extLst>
      <p:ext uri="{19B8F6BF-5375-455C-9EA6-DF929625EA0E}">
        <p15:presenceInfo xmlns:p15="http://schemas.microsoft.com/office/powerpoint/2012/main" userId="ecdd745e7086ff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DFF"/>
    <a:srgbClr val="0099FF"/>
    <a:srgbClr val="C1E7FF"/>
    <a:srgbClr val="006BAB"/>
    <a:srgbClr val="FFBDBD"/>
    <a:srgbClr val="E7E7E7"/>
    <a:srgbClr val="4FA226"/>
    <a:srgbClr val="B23333"/>
    <a:srgbClr val="B8E8A0"/>
    <a:srgbClr val="72D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5:52:14.397" idx="4">
    <p:pos x="10" y="175"/>
    <p:text>Le specifiche sono i test di acettazione</p:text>
    <p:extLst>
      <p:ext uri="{C676402C-5697-4E1C-873F-D02D1690AC5C}">
        <p15:threadingInfo xmlns:p15="http://schemas.microsoft.com/office/powerpoint/2012/main" timeZoneBias="-60"/>
      </p:ext>
    </p:extLst>
  </p:cm>
  <p:cm authorId="1" dt="2014-12-05T15:53:47.521" idx="5">
    <p:pos x="10" y="311"/>
    <p:text>Immagine: dentro il primo ciclo, specifica 4 figure dispense nel cerchio RSD,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  <p:cm authorId="1" dt="2014-12-05T15:54:48.087" idx="6">
    <p:pos x="10" y="447"/>
    <p:text>User Story da implementare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  <p:cm authorId="1" dt="2014-12-05T15:55:06.954" idx="7">
    <p:pos x="10" y="583"/>
    <p:text>Implementazione della funzionalità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</p:cmLst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8.jpe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8.jpe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610D87-4968-450F-A355-7B149D1DBBF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4E24B65-6465-4F75-8BEE-919FF1098C83}">
      <dgm:prSet phldrT="[Text]"/>
      <dgm:spPr/>
      <dgm:t>
        <a:bodyPr/>
        <a:lstStyle/>
        <a:p>
          <a:r>
            <a:rPr lang="it-IT" dirty="0" err="1" smtClean="0">
              <a:solidFill>
                <a:schemeClr val="bg1"/>
              </a:solidFill>
            </a:rPr>
            <a:t>Refactor</a:t>
          </a:r>
          <a:endParaRPr lang="it-IT" dirty="0">
            <a:solidFill>
              <a:schemeClr val="bg1"/>
            </a:solidFill>
          </a:endParaRPr>
        </a:p>
      </dgm:t>
    </dgm:pt>
    <dgm:pt modelId="{8D10925B-9BB5-4D2A-971C-3B43A32F4353}" type="parTrans" cxnId="{96D87D08-2B70-4E0B-B670-CF3F3F7A52E4}">
      <dgm:prSet/>
      <dgm:spPr/>
      <dgm:t>
        <a:bodyPr/>
        <a:lstStyle/>
        <a:p>
          <a:endParaRPr lang="it-IT"/>
        </a:p>
      </dgm:t>
    </dgm:pt>
    <dgm:pt modelId="{E681E000-4633-496C-9B69-20E3753FD944}" type="sibTrans" cxnId="{96D87D08-2B70-4E0B-B670-CF3F3F7A52E4}">
      <dgm:prSet/>
      <dgm:spPr/>
      <dgm:t>
        <a:bodyPr/>
        <a:lstStyle/>
        <a:p>
          <a:endParaRPr lang="it-IT"/>
        </a:p>
      </dgm:t>
    </dgm:pt>
    <dgm:pt modelId="{8CE81F24-1D63-4AB2-B5A9-45CCB3115C6F}">
      <dgm:prSet phldrT="[Text]"/>
      <dgm:spPr/>
      <dgm:t>
        <a:bodyPr/>
        <a:lstStyle/>
        <a:p>
          <a:endParaRPr lang="it-IT" dirty="0">
            <a:solidFill>
              <a:schemeClr val="bg1">
                <a:lumMod val="95000"/>
              </a:schemeClr>
            </a:solidFill>
          </a:endParaRPr>
        </a:p>
      </dgm:t>
    </dgm:pt>
    <dgm:pt modelId="{2A49B9DA-DB40-48C5-B4A5-E5436212D699}" type="parTrans" cxnId="{176AB75E-C9C6-47D0-BDB8-F3D6898E63FC}">
      <dgm:prSet/>
      <dgm:spPr/>
      <dgm:t>
        <a:bodyPr/>
        <a:lstStyle/>
        <a:p>
          <a:endParaRPr lang="it-IT"/>
        </a:p>
      </dgm:t>
    </dgm:pt>
    <dgm:pt modelId="{A8E7854C-EB22-4E20-A614-94A9E710A540}" type="sibTrans" cxnId="{176AB75E-C9C6-47D0-BDB8-F3D6898E63FC}">
      <dgm:prSet/>
      <dgm:spPr/>
      <dgm:t>
        <a:bodyPr/>
        <a:lstStyle/>
        <a:p>
          <a:endParaRPr lang="it-IT"/>
        </a:p>
      </dgm:t>
    </dgm:pt>
    <dgm:pt modelId="{64F319F4-81A6-4A0D-A9D3-FEE88FAE7D84}">
      <dgm:prSet phldrT="[Text]"/>
      <dgm:spPr/>
      <dgm:t>
        <a:bodyPr/>
        <a:lstStyle/>
        <a:p>
          <a:r>
            <a:rPr lang="it-IT" dirty="0" smtClean="0"/>
            <a:t>Definizione dei test</a:t>
          </a:r>
          <a:endParaRPr lang="it-IT" dirty="0"/>
        </a:p>
      </dgm:t>
    </dgm:pt>
    <dgm:pt modelId="{A0092BC2-87AD-4B1D-AA3D-529D0A087EEC}" type="parTrans" cxnId="{669EEE51-C162-443C-85BF-B906A7C02FC8}">
      <dgm:prSet/>
      <dgm:spPr/>
      <dgm:t>
        <a:bodyPr/>
        <a:lstStyle/>
        <a:p>
          <a:endParaRPr lang="it-IT"/>
        </a:p>
      </dgm:t>
    </dgm:pt>
    <dgm:pt modelId="{FEF5B715-AFF9-44A4-A9C6-2BA10AA704AB}" type="sibTrans" cxnId="{669EEE51-C162-443C-85BF-B906A7C02FC8}">
      <dgm:prSet/>
      <dgm:spPr/>
      <dgm:t>
        <a:bodyPr/>
        <a:lstStyle/>
        <a:p>
          <a:endParaRPr lang="it-IT"/>
        </a:p>
      </dgm:t>
    </dgm:pt>
    <dgm:pt modelId="{88EB1FBE-BB86-43F1-8BE1-23D3316AE3D5}">
      <dgm:prSet phldrT="[Text]"/>
      <dgm:spPr/>
      <dgm:t>
        <a:bodyPr/>
        <a:lstStyle/>
        <a:p>
          <a:r>
            <a:rPr lang="it-IT" dirty="0" err="1" smtClean="0"/>
            <a:t>Make</a:t>
          </a:r>
          <a:r>
            <a:rPr lang="it-IT" dirty="0" smtClean="0"/>
            <a:t> </a:t>
          </a:r>
          <a:r>
            <a:rPr lang="it-IT" dirty="0" err="1" smtClean="0"/>
            <a:t>it</a:t>
          </a:r>
          <a:r>
            <a:rPr lang="it-IT" dirty="0" smtClean="0"/>
            <a:t> green</a:t>
          </a:r>
          <a:endParaRPr lang="it-IT" dirty="0"/>
        </a:p>
      </dgm:t>
    </dgm:pt>
    <dgm:pt modelId="{761B84B9-0634-4A8F-9CD5-BE3E40378D31}" type="parTrans" cxnId="{6368B010-2F51-4274-9511-749862EF8F4F}">
      <dgm:prSet/>
      <dgm:spPr/>
      <dgm:t>
        <a:bodyPr/>
        <a:lstStyle/>
        <a:p>
          <a:endParaRPr lang="it-IT"/>
        </a:p>
      </dgm:t>
    </dgm:pt>
    <dgm:pt modelId="{8A220775-40E9-4DDB-8D6D-FED84FDB4531}" type="sibTrans" cxnId="{6368B010-2F51-4274-9511-749862EF8F4F}">
      <dgm:prSet/>
      <dgm:spPr/>
      <dgm:t>
        <a:bodyPr/>
        <a:lstStyle/>
        <a:p>
          <a:endParaRPr lang="it-IT"/>
        </a:p>
      </dgm:t>
    </dgm:pt>
    <dgm:pt modelId="{EA2B321E-03DB-4C8E-97DC-5473449E22F4}" type="pres">
      <dgm:prSet presAssocID="{5A610D87-4968-450F-A355-7B149D1DBBF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AFE7E4-2FE9-4C8D-BCEB-929F90DBD643}" type="pres">
      <dgm:prSet presAssocID="{5A610D87-4968-450F-A355-7B149D1DBBF7}" presName="cycle" presStyleCnt="0"/>
      <dgm:spPr/>
    </dgm:pt>
    <dgm:pt modelId="{48FED7F4-6DF7-4EF0-9AC5-B1D7B0036BF8}" type="pres">
      <dgm:prSet presAssocID="{64F319F4-81A6-4A0D-A9D3-FEE88FAE7D84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B6B45-7223-4567-AD7B-CAEFE3A5F496}" type="pres">
      <dgm:prSet presAssocID="{FEF5B715-AFF9-44A4-A9C6-2BA10AA704AB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49BE5BF7-DA60-4C7B-9A26-38D96A0A1405}" type="pres">
      <dgm:prSet presAssocID="{88EB1FBE-BB86-43F1-8BE1-23D3316AE3D5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A278E51-1E12-41A9-BD6B-71DF311CF274}" type="pres">
      <dgm:prSet presAssocID="{54E24B65-6465-4F75-8BEE-919FF1098C83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6DF32-6DE9-495F-96EA-C739DD0D0F59}" type="pres">
      <dgm:prSet presAssocID="{8CE81F24-1D63-4AB2-B5A9-45CCB3115C6F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EC964C-7ED2-4B4B-81C2-0BE3AE9FEB88}" type="presOf" srcId="{FEF5B715-AFF9-44A4-A9C6-2BA10AA704AB}" destId="{F7CB6B45-7223-4567-AD7B-CAEFE3A5F496}" srcOrd="0" destOrd="0" presId="urn:microsoft.com/office/officeart/2005/8/layout/cycle3"/>
    <dgm:cxn modelId="{E2C709D1-1A83-4766-A927-319576DE4C75}" type="presOf" srcId="{5A610D87-4968-450F-A355-7B149D1DBBF7}" destId="{EA2B321E-03DB-4C8E-97DC-5473449E22F4}" srcOrd="0" destOrd="0" presId="urn:microsoft.com/office/officeart/2005/8/layout/cycle3"/>
    <dgm:cxn modelId="{6368B010-2F51-4274-9511-749862EF8F4F}" srcId="{5A610D87-4968-450F-A355-7B149D1DBBF7}" destId="{88EB1FBE-BB86-43F1-8BE1-23D3316AE3D5}" srcOrd="1" destOrd="0" parTransId="{761B84B9-0634-4A8F-9CD5-BE3E40378D31}" sibTransId="{8A220775-40E9-4DDB-8D6D-FED84FDB4531}"/>
    <dgm:cxn modelId="{669EEE51-C162-443C-85BF-B906A7C02FC8}" srcId="{5A610D87-4968-450F-A355-7B149D1DBBF7}" destId="{64F319F4-81A6-4A0D-A9D3-FEE88FAE7D84}" srcOrd="0" destOrd="0" parTransId="{A0092BC2-87AD-4B1D-AA3D-529D0A087EEC}" sibTransId="{FEF5B715-AFF9-44A4-A9C6-2BA10AA704AB}"/>
    <dgm:cxn modelId="{8DA7A1C8-BDAA-4DEB-BA84-21F63F1D49BF}" type="presOf" srcId="{54E24B65-6465-4F75-8BEE-919FF1098C83}" destId="{8A278E51-1E12-41A9-BD6B-71DF311CF274}" srcOrd="0" destOrd="0" presId="urn:microsoft.com/office/officeart/2005/8/layout/cycle3"/>
    <dgm:cxn modelId="{81E8D473-A9B3-4DBD-9E5A-9BD00E869F70}" type="presOf" srcId="{88EB1FBE-BB86-43F1-8BE1-23D3316AE3D5}" destId="{49BE5BF7-DA60-4C7B-9A26-38D96A0A1405}" srcOrd="0" destOrd="0" presId="urn:microsoft.com/office/officeart/2005/8/layout/cycle3"/>
    <dgm:cxn modelId="{96D87D08-2B70-4E0B-B670-CF3F3F7A52E4}" srcId="{5A610D87-4968-450F-A355-7B149D1DBBF7}" destId="{54E24B65-6465-4F75-8BEE-919FF1098C83}" srcOrd="2" destOrd="0" parTransId="{8D10925B-9BB5-4D2A-971C-3B43A32F4353}" sibTransId="{E681E000-4633-496C-9B69-20E3753FD944}"/>
    <dgm:cxn modelId="{04BAAC40-8818-4DCE-AC1D-779993617D6E}" type="presOf" srcId="{64F319F4-81A6-4A0D-A9D3-FEE88FAE7D84}" destId="{48FED7F4-6DF7-4EF0-9AC5-B1D7B0036BF8}" srcOrd="0" destOrd="0" presId="urn:microsoft.com/office/officeart/2005/8/layout/cycle3"/>
    <dgm:cxn modelId="{DEEF3486-2117-49F5-AA39-351338FF1999}" type="presOf" srcId="{8CE81F24-1D63-4AB2-B5A9-45CCB3115C6F}" destId="{CAF6DF32-6DE9-495F-96EA-C739DD0D0F59}" srcOrd="0" destOrd="0" presId="urn:microsoft.com/office/officeart/2005/8/layout/cycle3"/>
    <dgm:cxn modelId="{176AB75E-C9C6-47D0-BDB8-F3D6898E63FC}" srcId="{5A610D87-4968-450F-A355-7B149D1DBBF7}" destId="{8CE81F24-1D63-4AB2-B5A9-45CCB3115C6F}" srcOrd="3" destOrd="0" parTransId="{2A49B9DA-DB40-48C5-B4A5-E5436212D699}" sibTransId="{A8E7854C-EB22-4E20-A614-94A9E710A540}"/>
    <dgm:cxn modelId="{05350C47-D750-4F2B-B285-3B0E6404F813}" type="presParOf" srcId="{EA2B321E-03DB-4C8E-97DC-5473449E22F4}" destId="{BFAFE7E4-2FE9-4C8D-BCEB-929F90DBD643}" srcOrd="0" destOrd="0" presId="urn:microsoft.com/office/officeart/2005/8/layout/cycle3"/>
    <dgm:cxn modelId="{6FC599B8-0ED1-433E-8707-694368E78912}" type="presParOf" srcId="{BFAFE7E4-2FE9-4C8D-BCEB-929F90DBD643}" destId="{48FED7F4-6DF7-4EF0-9AC5-B1D7B0036BF8}" srcOrd="0" destOrd="0" presId="urn:microsoft.com/office/officeart/2005/8/layout/cycle3"/>
    <dgm:cxn modelId="{827E7AD6-CE08-46BA-8A8E-FBF0780557F3}" type="presParOf" srcId="{BFAFE7E4-2FE9-4C8D-BCEB-929F90DBD643}" destId="{F7CB6B45-7223-4567-AD7B-CAEFE3A5F496}" srcOrd="1" destOrd="0" presId="urn:microsoft.com/office/officeart/2005/8/layout/cycle3"/>
    <dgm:cxn modelId="{223DBAEF-A7A0-41BE-817C-69081916883D}" type="presParOf" srcId="{BFAFE7E4-2FE9-4C8D-BCEB-929F90DBD643}" destId="{49BE5BF7-DA60-4C7B-9A26-38D96A0A1405}" srcOrd="2" destOrd="0" presId="urn:microsoft.com/office/officeart/2005/8/layout/cycle3"/>
    <dgm:cxn modelId="{33FE0833-A368-4DC2-9967-4148AE492EB7}" type="presParOf" srcId="{BFAFE7E4-2FE9-4C8D-BCEB-929F90DBD643}" destId="{8A278E51-1E12-41A9-BD6B-71DF311CF274}" srcOrd="3" destOrd="0" presId="urn:microsoft.com/office/officeart/2005/8/layout/cycle3"/>
    <dgm:cxn modelId="{77551FAE-7272-43A8-9314-CA84C6905A46}" type="presParOf" srcId="{BFAFE7E4-2FE9-4C8D-BCEB-929F90DBD643}" destId="{CAF6DF32-6DE9-495F-96EA-C739DD0D0F5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err="1" smtClean="0"/>
            <a:t>Testing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RSpec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Web Browser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chemeClr val="tx1">
              <a:lumMod val="65000"/>
              <a:lumOff val="35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PhantomJS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6BEEEA46-E27E-44F3-A3EA-4585021FBFF9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JUnit</a:t>
          </a:r>
          <a:endParaRPr lang="it-IT" dirty="0"/>
        </a:p>
      </dgm:t>
    </dgm:pt>
    <dgm:pt modelId="{F9F1631B-7C16-4C8D-B1F2-35A4AF7D2A05}" type="parTrans" cxnId="{A2CBF566-91C1-4BCA-8327-85DEB8ABE877}">
      <dgm:prSet/>
      <dgm:spPr/>
      <dgm:t>
        <a:bodyPr/>
        <a:lstStyle/>
        <a:p>
          <a:endParaRPr lang="it-IT"/>
        </a:p>
      </dgm:t>
    </dgm:pt>
    <dgm:pt modelId="{3E5D706A-5DF2-42F3-B81B-302844EF6A41}" type="sibTrans" cxnId="{A2CBF566-91C1-4BCA-8327-85DEB8ABE877}">
      <dgm:prSet/>
      <dgm:spPr/>
      <dgm:t>
        <a:bodyPr/>
        <a:lstStyle/>
        <a:p>
          <a:endParaRPr lang="it-IT"/>
        </a:p>
      </dgm:t>
    </dgm:pt>
    <dgm:pt modelId="{1E0CA29D-9399-4D88-B931-53640894DACA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Nunit</a:t>
          </a:r>
          <a:endParaRPr lang="it-IT" dirty="0"/>
        </a:p>
      </dgm:t>
    </dgm:pt>
    <dgm:pt modelId="{1827A123-CD38-4807-A315-08A08588F1F8}" type="parTrans" cxnId="{7A0AD4A6-B93F-42FC-9535-364C45340A06}">
      <dgm:prSet/>
      <dgm:spPr/>
      <dgm:t>
        <a:bodyPr/>
        <a:lstStyle/>
        <a:p>
          <a:endParaRPr lang="it-IT"/>
        </a:p>
      </dgm:t>
    </dgm:pt>
    <dgm:pt modelId="{40AD8C4F-7A14-4290-A23B-47300D7A3976}" type="sibTrans" cxnId="{7A0AD4A6-B93F-42FC-9535-364C45340A06}">
      <dgm:prSet/>
      <dgm:spPr/>
      <dgm:t>
        <a:bodyPr/>
        <a:lstStyle/>
        <a:p>
          <a:endParaRPr lang="it-IT"/>
        </a:p>
      </dgm:t>
    </dgm:pt>
    <dgm:pt modelId="{9C96CD51-4EC6-404D-B575-97780F6DB7CF}">
      <dgm:prSet phldrT="[Text]"/>
      <dgm:spPr/>
      <dgm:t>
        <a:bodyPr/>
        <a:lstStyle/>
        <a:p>
          <a:r>
            <a:rPr lang="it-IT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PhantomJS</a:t>
          </a:r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’ Driver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31BC5AE5-E5CD-42BD-A1E4-C15B030244A1}" type="parTrans" cxnId="{76581711-89A3-45B4-A993-FFFAC67DE6B6}">
      <dgm:prSet/>
      <dgm:spPr/>
      <dgm:t>
        <a:bodyPr/>
        <a:lstStyle/>
        <a:p>
          <a:endParaRPr lang="it-IT"/>
        </a:p>
      </dgm:t>
    </dgm:pt>
    <dgm:pt modelId="{A8C84A0A-39D3-442D-98F8-80F4ADDFBD92}" type="sibTrans" cxnId="{76581711-89A3-45B4-A993-FFFAC67DE6B6}">
      <dgm:prSet/>
      <dgm:spPr/>
      <dgm:t>
        <a:bodyPr/>
        <a:lstStyle/>
        <a:p>
          <a:endParaRPr lang="it-IT"/>
        </a:p>
      </dgm:t>
    </dgm:pt>
    <dgm:pt modelId="{EAECB2A9-A0FA-456C-A864-06B0E598A59E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Poltergeist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014F897-5262-43FC-8A15-B58F5E6FE0EA}" type="parTrans" cxnId="{870828E4-5738-4983-B198-E9EDBED471CA}">
      <dgm:prSet/>
      <dgm:spPr/>
      <dgm:t>
        <a:bodyPr/>
        <a:lstStyle/>
        <a:p>
          <a:endParaRPr lang="it-IT"/>
        </a:p>
      </dgm:t>
    </dgm:pt>
    <dgm:pt modelId="{A2807783-7E3C-4991-8AA9-EC846BF99AC3}" type="sibTrans" cxnId="{870828E4-5738-4983-B198-E9EDBED471CA}">
      <dgm:prSet/>
      <dgm:spPr/>
      <dgm:t>
        <a:bodyPr/>
        <a:lstStyle/>
        <a:p>
          <a:endParaRPr lang="it-IT"/>
        </a:p>
      </dgm:t>
    </dgm:pt>
    <dgm:pt modelId="{62B80800-7595-45AD-BF07-CAC57D1709EE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Ghost</a:t>
          </a:r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 Driver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9F0E6CE-5089-4BBF-9AA4-3AF3D6A89ED4}" type="parTrans" cxnId="{2F56CC7D-523D-4A4C-8887-FE35982D17C2}">
      <dgm:prSet/>
      <dgm:spPr/>
      <dgm:t>
        <a:bodyPr/>
        <a:lstStyle/>
        <a:p>
          <a:endParaRPr lang="it-IT"/>
        </a:p>
      </dgm:t>
    </dgm:pt>
    <dgm:pt modelId="{5BF29F39-B52B-4607-A324-4D9785E47CFD}" type="sibTrans" cxnId="{2F56CC7D-523D-4A4C-8887-FE35982D17C2}">
      <dgm:prSet/>
      <dgm:spPr/>
      <dgm:t>
        <a:bodyPr/>
        <a:lstStyle/>
        <a:p>
          <a:endParaRPr lang="it-IT"/>
        </a:p>
      </dgm:t>
    </dgm:pt>
    <dgm:pt modelId="{61A8E10D-791A-4CA9-8CBA-A6DDF02543A0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Nativo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DD4684E-19D7-4A0A-93E8-89BD53DB6067}" type="parTrans" cxnId="{022511EF-3486-42E4-B85C-1E4DB21CA522}">
      <dgm:prSet/>
      <dgm:spPr/>
      <dgm:t>
        <a:bodyPr/>
        <a:lstStyle/>
        <a:p>
          <a:endParaRPr lang="it-IT"/>
        </a:p>
      </dgm:t>
    </dgm:pt>
    <dgm:pt modelId="{1F832CE0-CF15-4FE1-811D-C327F8EFD7FB}" type="sibTrans" cxnId="{022511EF-3486-42E4-B85C-1E4DB21CA522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03038F1-5918-4218-A290-CBB3326FD276}" type="pres">
      <dgm:prSet presAssocID="{3845991D-A732-46C7-A6D5-AE3BCF7F68A9}" presName="boxAndChildren" presStyleCnt="0"/>
      <dgm:spPr/>
    </dgm:pt>
    <dgm:pt modelId="{FDB4EE9D-188A-4B47-AA46-ABE2CA293794}" type="pres">
      <dgm:prSet presAssocID="{3845991D-A732-46C7-A6D5-AE3BCF7F68A9}" presName="parentTextBox" presStyleLbl="node1" presStyleIdx="0" presStyleCnt="3"/>
      <dgm:spPr/>
      <dgm:t>
        <a:bodyPr/>
        <a:lstStyle/>
        <a:p>
          <a:endParaRPr lang="it-IT"/>
        </a:p>
      </dgm:t>
    </dgm:pt>
    <dgm:pt modelId="{9E70562A-F13D-42F4-8050-96D24105809C}" type="pres">
      <dgm:prSet presAssocID="{3845991D-A732-46C7-A6D5-AE3BCF7F68A9}" presName="entireBox" presStyleLbl="node1" presStyleIdx="0" presStyleCnt="3"/>
      <dgm:spPr/>
      <dgm:t>
        <a:bodyPr/>
        <a:lstStyle/>
        <a:p>
          <a:endParaRPr lang="it-IT"/>
        </a:p>
      </dgm:t>
    </dgm:pt>
    <dgm:pt modelId="{FBDAC2C5-CC8F-4BF5-B2C1-94F28B0004EB}" type="pres">
      <dgm:prSet presAssocID="{3845991D-A732-46C7-A6D5-AE3BCF7F68A9}" presName="descendantBox" presStyleCnt="0"/>
      <dgm:spPr/>
    </dgm:pt>
    <dgm:pt modelId="{D4D18F93-F3FF-472B-808B-F738300C98EA}" type="pres">
      <dgm:prSet presAssocID="{7B06B76E-B0CA-4321-9239-AD72C2C4C742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953CDD8-9037-4375-804D-6ED5AA9A4037}" type="pres">
      <dgm:prSet presAssocID="{A8C84A0A-39D3-442D-98F8-80F4ADDFBD92}" presName="sp" presStyleCnt="0"/>
      <dgm:spPr/>
    </dgm:pt>
    <dgm:pt modelId="{E9D4FC14-FB18-4BEF-B305-280F48092CFC}" type="pres">
      <dgm:prSet presAssocID="{9C96CD51-4EC6-404D-B575-97780F6DB7CF}" presName="arrowAndChildren" presStyleCnt="0"/>
      <dgm:spPr/>
    </dgm:pt>
    <dgm:pt modelId="{8C811947-4286-4464-A15A-F5FEAF19A5E9}" type="pres">
      <dgm:prSet presAssocID="{9C96CD51-4EC6-404D-B575-97780F6DB7CF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3A5FC3A6-1721-40CB-B916-DBB666EAF37C}" type="pres">
      <dgm:prSet presAssocID="{9C96CD51-4EC6-404D-B575-97780F6DB7CF}" presName="arrow" presStyleLbl="node1" presStyleIdx="1" presStyleCnt="3"/>
      <dgm:spPr/>
      <dgm:t>
        <a:bodyPr/>
        <a:lstStyle/>
        <a:p>
          <a:endParaRPr lang="it-IT"/>
        </a:p>
      </dgm:t>
    </dgm:pt>
    <dgm:pt modelId="{987CF98D-2768-47B0-9D68-42A7B0AAD355}" type="pres">
      <dgm:prSet presAssocID="{9C96CD51-4EC6-404D-B575-97780F6DB7CF}" presName="descendantArrow" presStyleCnt="0"/>
      <dgm:spPr/>
    </dgm:pt>
    <dgm:pt modelId="{96864C29-9564-4224-AB70-BA716932F1EE}" type="pres">
      <dgm:prSet presAssocID="{EAECB2A9-A0FA-456C-A864-06B0E598A59E}" presName="childTextArrow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60481B2-F331-4078-A3A8-DD69B914C50E}" type="pres">
      <dgm:prSet presAssocID="{62B80800-7595-45AD-BF07-CAC57D1709EE}" presName="childTextArrow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92BEB03-3759-431D-93BC-64EECF1A1C02}" type="pres">
      <dgm:prSet presAssocID="{61A8E10D-791A-4CA9-8CBA-A6DDF02543A0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8E75E72-AA14-4481-8840-DFD5EF2C0D6C}" type="pres">
      <dgm:prSet presAssocID="{6BEEEA46-E27E-44F3-A3EA-4585021FBFF9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3AE79A5-4341-4DD7-8216-ECBC9C528BD1}" type="pres">
      <dgm:prSet presAssocID="{1E0CA29D-9399-4D88-B931-53640894DACA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1AC27F78-F67A-47C2-99BB-56E884690DF3}" type="presOf" srcId="{3845991D-A732-46C7-A6D5-AE3BCF7F68A9}" destId="{9E70562A-F13D-42F4-8050-96D24105809C}" srcOrd="1" destOrd="0" presId="urn:microsoft.com/office/officeart/2005/8/layout/process4"/>
    <dgm:cxn modelId="{870828E4-5738-4983-B198-E9EDBED471CA}" srcId="{9C96CD51-4EC6-404D-B575-97780F6DB7CF}" destId="{EAECB2A9-A0FA-456C-A864-06B0E598A59E}" srcOrd="0" destOrd="0" parTransId="{7014F897-5262-43FC-8A15-B58F5E6FE0EA}" sibTransId="{A2807783-7E3C-4991-8AA9-EC846BF99AC3}"/>
    <dgm:cxn modelId="{55B8DFC6-C176-4EC1-95B3-9E8D3CB1F988}" type="presOf" srcId="{3845991D-A732-46C7-A6D5-AE3BCF7F68A9}" destId="{FDB4EE9D-188A-4B47-AA46-ABE2CA293794}" srcOrd="0" destOrd="0" presId="urn:microsoft.com/office/officeart/2005/8/layout/process4"/>
    <dgm:cxn modelId="{4DFD107E-BEA3-48F7-8B82-6D643E9E93B0}" type="presOf" srcId="{35F5A152-1DA0-4E5A-92AA-3F960FCAE983}" destId="{CA7E9E6B-86BA-4567-94A4-341370B2FA56}" srcOrd="1" destOrd="0" presId="urn:microsoft.com/office/officeart/2005/8/layout/process4"/>
    <dgm:cxn modelId="{915DA3D4-DDE2-4EC2-B776-CF137E69C75D}" type="presOf" srcId="{9C96CD51-4EC6-404D-B575-97780F6DB7CF}" destId="{8C811947-4286-4464-A15A-F5FEAF19A5E9}" srcOrd="0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0C008611-4DD7-4D48-9817-163E43CB3FC1}" type="presOf" srcId="{EAECB2A9-A0FA-456C-A864-06B0E598A59E}" destId="{96864C29-9564-4224-AB70-BA716932F1EE}" srcOrd="0" destOrd="0" presId="urn:microsoft.com/office/officeart/2005/8/layout/process4"/>
    <dgm:cxn modelId="{F5A437CD-D77F-4717-9E42-8FB644C81509}" type="presOf" srcId="{23B585BB-07F5-4CC9-8420-B6E5B5D04DA0}" destId="{D45FE1A8-B0DD-4BB0-A61A-750F3B44491F}" srcOrd="0" destOrd="0" presId="urn:microsoft.com/office/officeart/2005/8/layout/process4"/>
    <dgm:cxn modelId="{76581711-89A3-45B4-A993-FFFAC67DE6B6}" srcId="{B342B404-18AA-413C-945D-CD72F2C93D08}" destId="{9C96CD51-4EC6-404D-B575-97780F6DB7CF}" srcOrd="1" destOrd="0" parTransId="{31BC5AE5-E5CD-42BD-A1E4-C15B030244A1}" sibTransId="{A8C84A0A-39D3-442D-98F8-80F4ADDFBD92}"/>
    <dgm:cxn modelId="{EE691EE9-F2F0-47EF-B0F2-1EFF958779B0}" type="presOf" srcId="{B342B404-18AA-413C-945D-CD72F2C93D08}" destId="{AF698AA4-1516-4993-8603-32221BD03F0E}" srcOrd="0" destOrd="0" presId="urn:microsoft.com/office/officeart/2005/8/layout/process4"/>
    <dgm:cxn modelId="{2F56CC7D-523D-4A4C-8887-FE35982D17C2}" srcId="{9C96CD51-4EC6-404D-B575-97780F6DB7CF}" destId="{62B80800-7595-45AD-BF07-CAC57D1709EE}" srcOrd="1" destOrd="0" parTransId="{59F0E6CE-5089-4BBF-9AA4-3AF3D6A89ED4}" sibTransId="{5BF29F39-B52B-4607-A324-4D9785E47CFD}"/>
    <dgm:cxn modelId="{D04823E6-D8F9-4F93-AA0B-E6C7D19C2302}" type="presOf" srcId="{61A8E10D-791A-4CA9-8CBA-A6DDF02543A0}" destId="{692BEB03-3759-431D-93BC-64EECF1A1C02}" srcOrd="0" destOrd="0" presId="urn:microsoft.com/office/officeart/2005/8/layout/process4"/>
    <dgm:cxn modelId="{1BF2B334-B686-43DB-B78C-4C6E83C77C46}" type="presOf" srcId="{62B80800-7595-45AD-BF07-CAC57D1709EE}" destId="{760481B2-F331-4078-A3A8-DD69B914C50E}" srcOrd="0" destOrd="0" presId="urn:microsoft.com/office/officeart/2005/8/layout/process4"/>
    <dgm:cxn modelId="{7C18E331-650F-4E54-96A0-9994652A6E18}" type="presOf" srcId="{6BEEEA46-E27E-44F3-A3EA-4585021FBFF9}" destId="{88E75E72-AA14-4481-8840-DFD5EF2C0D6C}" srcOrd="0" destOrd="0" presId="urn:microsoft.com/office/officeart/2005/8/layout/process4"/>
    <dgm:cxn modelId="{E0B8E54A-EBA7-4EEA-BF01-E2414D2F89CB}" type="presOf" srcId="{1E0CA29D-9399-4D88-B931-53640894DACA}" destId="{B3AE79A5-4341-4DD7-8216-ECBC9C528BD1}" srcOrd="0" destOrd="0" presId="urn:microsoft.com/office/officeart/2005/8/layout/process4"/>
    <dgm:cxn modelId="{1A051FB0-090A-4927-BF08-6494FFC83309}" type="presOf" srcId="{7B06B76E-B0CA-4321-9239-AD72C2C4C742}" destId="{D4D18F93-F3FF-472B-808B-F738300C98EA}" srcOrd="0" destOrd="0" presId="urn:microsoft.com/office/officeart/2005/8/layout/process4"/>
    <dgm:cxn modelId="{A2CBF566-91C1-4BCA-8327-85DEB8ABE877}" srcId="{35F5A152-1DA0-4E5A-92AA-3F960FCAE983}" destId="{6BEEEA46-E27E-44F3-A3EA-4585021FBFF9}" srcOrd="1" destOrd="0" parTransId="{F9F1631B-7C16-4C8D-B1F2-35A4AF7D2A05}" sibTransId="{3E5D706A-5DF2-42F3-B81B-302844EF6A41}"/>
    <dgm:cxn modelId="{7A0AD4A6-B93F-42FC-9535-364C45340A06}" srcId="{35F5A152-1DA0-4E5A-92AA-3F960FCAE983}" destId="{1E0CA29D-9399-4D88-B931-53640894DACA}" srcOrd="2" destOrd="0" parTransId="{1827A123-CD38-4807-A315-08A08588F1F8}" sibTransId="{40AD8C4F-7A14-4290-A23B-47300D7A3976}"/>
    <dgm:cxn modelId="{90ACE321-F8F6-4175-999F-D6A1AB662026}" type="presOf" srcId="{9C96CD51-4EC6-404D-B575-97780F6DB7CF}" destId="{3A5FC3A6-1721-40CB-B916-DBB666EAF37C}" srcOrd="1" destOrd="0" presId="urn:microsoft.com/office/officeart/2005/8/layout/process4"/>
    <dgm:cxn modelId="{3C5B84D9-E734-4E6D-AD8E-E42B0D5C6766}" srcId="{B342B404-18AA-413C-945D-CD72F2C93D08}" destId="{3845991D-A732-46C7-A6D5-AE3BCF7F68A9}" srcOrd="2" destOrd="0" parTransId="{46D759DB-1C0E-4346-9AAC-2448A6307E2C}" sibTransId="{43E4DD5A-FA60-4AFD-8BFF-1AFA1CC50183}"/>
    <dgm:cxn modelId="{022511EF-3486-42E4-B85C-1E4DB21CA522}" srcId="{9C96CD51-4EC6-404D-B575-97780F6DB7CF}" destId="{61A8E10D-791A-4CA9-8CBA-A6DDF02543A0}" srcOrd="2" destOrd="0" parTransId="{7DD4684E-19D7-4A0A-93E8-89BD53DB6067}" sibTransId="{1F832CE0-CF15-4FE1-811D-C327F8EFD7FB}"/>
    <dgm:cxn modelId="{C90973BC-9B0D-48C3-BC81-3E71DF392828}" type="presOf" srcId="{35F5A152-1DA0-4E5A-92AA-3F960FCAE983}" destId="{5B51244A-DD67-4296-A7B9-556F22B84B51}" srcOrd="0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B2FCA0CF-583F-4444-85F0-6E2E27A523B9}" type="presParOf" srcId="{AF698AA4-1516-4993-8603-32221BD03F0E}" destId="{C03038F1-5918-4218-A290-CBB3326FD276}" srcOrd="0" destOrd="0" presId="urn:microsoft.com/office/officeart/2005/8/layout/process4"/>
    <dgm:cxn modelId="{98BF2F91-8D17-4A42-8127-E2FFEC4A5AFB}" type="presParOf" srcId="{C03038F1-5918-4218-A290-CBB3326FD276}" destId="{FDB4EE9D-188A-4B47-AA46-ABE2CA293794}" srcOrd="0" destOrd="0" presId="urn:microsoft.com/office/officeart/2005/8/layout/process4"/>
    <dgm:cxn modelId="{D8D92AC8-C6D7-49A0-BCA5-6F0F7C62738F}" type="presParOf" srcId="{C03038F1-5918-4218-A290-CBB3326FD276}" destId="{9E70562A-F13D-42F4-8050-96D24105809C}" srcOrd="1" destOrd="0" presId="urn:microsoft.com/office/officeart/2005/8/layout/process4"/>
    <dgm:cxn modelId="{4005689D-535C-4E4F-9B0E-257269F3EA14}" type="presParOf" srcId="{C03038F1-5918-4218-A290-CBB3326FD276}" destId="{FBDAC2C5-CC8F-4BF5-B2C1-94F28B0004EB}" srcOrd="2" destOrd="0" presId="urn:microsoft.com/office/officeart/2005/8/layout/process4"/>
    <dgm:cxn modelId="{D6ED0C26-1605-49E5-A82A-43EBD5FAD05C}" type="presParOf" srcId="{FBDAC2C5-CC8F-4BF5-B2C1-94F28B0004EB}" destId="{D4D18F93-F3FF-472B-808B-F738300C98EA}" srcOrd="0" destOrd="0" presId="urn:microsoft.com/office/officeart/2005/8/layout/process4"/>
    <dgm:cxn modelId="{0E36916A-CF00-4BBC-8D9E-38AE9F74DD44}" type="presParOf" srcId="{AF698AA4-1516-4993-8603-32221BD03F0E}" destId="{E953CDD8-9037-4375-804D-6ED5AA9A4037}" srcOrd="1" destOrd="0" presId="urn:microsoft.com/office/officeart/2005/8/layout/process4"/>
    <dgm:cxn modelId="{2F3255B3-B446-4C5C-8372-719F045875C6}" type="presParOf" srcId="{AF698AA4-1516-4993-8603-32221BD03F0E}" destId="{E9D4FC14-FB18-4BEF-B305-280F48092CFC}" srcOrd="2" destOrd="0" presId="urn:microsoft.com/office/officeart/2005/8/layout/process4"/>
    <dgm:cxn modelId="{4B59E901-46BB-49DD-8C38-84FAA2A6246B}" type="presParOf" srcId="{E9D4FC14-FB18-4BEF-B305-280F48092CFC}" destId="{8C811947-4286-4464-A15A-F5FEAF19A5E9}" srcOrd="0" destOrd="0" presId="urn:microsoft.com/office/officeart/2005/8/layout/process4"/>
    <dgm:cxn modelId="{E36A9B6B-FDE0-434A-B563-9D5DD9AAFD22}" type="presParOf" srcId="{E9D4FC14-FB18-4BEF-B305-280F48092CFC}" destId="{3A5FC3A6-1721-40CB-B916-DBB666EAF37C}" srcOrd="1" destOrd="0" presId="urn:microsoft.com/office/officeart/2005/8/layout/process4"/>
    <dgm:cxn modelId="{960E6658-205C-420A-9685-2AC9A2CE8E85}" type="presParOf" srcId="{E9D4FC14-FB18-4BEF-B305-280F48092CFC}" destId="{987CF98D-2768-47B0-9D68-42A7B0AAD355}" srcOrd="2" destOrd="0" presId="urn:microsoft.com/office/officeart/2005/8/layout/process4"/>
    <dgm:cxn modelId="{85DBB3BB-1BA3-4B52-B7CF-0DFBF8C6E274}" type="presParOf" srcId="{987CF98D-2768-47B0-9D68-42A7B0AAD355}" destId="{96864C29-9564-4224-AB70-BA716932F1EE}" srcOrd="0" destOrd="0" presId="urn:microsoft.com/office/officeart/2005/8/layout/process4"/>
    <dgm:cxn modelId="{C832BB0B-1E36-4843-A2D7-7DA7BC577BAD}" type="presParOf" srcId="{987CF98D-2768-47B0-9D68-42A7B0AAD355}" destId="{760481B2-F331-4078-A3A8-DD69B914C50E}" srcOrd="1" destOrd="0" presId="urn:microsoft.com/office/officeart/2005/8/layout/process4"/>
    <dgm:cxn modelId="{5388F341-E502-4D5B-AA81-D75D8D7AFFCB}" type="presParOf" srcId="{987CF98D-2768-47B0-9D68-42A7B0AAD355}" destId="{692BEB03-3759-431D-93BC-64EECF1A1C02}" srcOrd="2" destOrd="0" presId="urn:microsoft.com/office/officeart/2005/8/layout/process4"/>
    <dgm:cxn modelId="{54015799-62D0-40C1-BF73-824FBB65804A}" type="presParOf" srcId="{AF698AA4-1516-4993-8603-32221BD03F0E}" destId="{7C2FD7CC-BDE1-45B5-8FED-DAF35B954226}" srcOrd="3" destOrd="0" presId="urn:microsoft.com/office/officeart/2005/8/layout/process4"/>
    <dgm:cxn modelId="{A726D99A-B406-4579-B645-4D8DE9D7F44A}" type="presParOf" srcId="{AF698AA4-1516-4993-8603-32221BD03F0E}" destId="{86E72A78-EA70-4963-A127-20D0B7B22874}" srcOrd="4" destOrd="0" presId="urn:microsoft.com/office/officeart/2005/8/layout/process4"/>
    <dgm:cxn modelId="{C07F2F8B-A093-4369-92FE-CBFE346A02E0}" type="presParOf" srcId="{86E72A78-EA70-4963-A127-20D0B7B22874}" destId="{5B51244A-DD67-4296-A7B9-556F22B84B51}" srcOrd="0" destOrd="0" presId="urn:microsoft.com/office/officeart/2005/8/layout/process4"/>
    <dgm:cxn modelId="{39A06195-688D-4452-80B0-CE1D823A4FCB}" type="presParOf" srcId="{86E72A78-EA70-4963-A127-20D0B7B22874}" destId="{CA7E9E6B-86BA-4567-94A4-341370B2FA56}" srcOrd="1" destOrd="0" presId="urn:microsoft.com/office/officeart/2005/8/layout/process4"/>
    <dgm:cxn modelId="{DD3337A6-6605-4AB6-9930-65D776DB67CF}" type="presParOf" srcId="{86E72A78-EA70-4963-A127-20D0B7B22874}" destId="{B5B2E992-A91E-4CEA-984C-F05BC773E39E}" srcOrd="2" destOrd="0" presId="urn:microsoft.com/office/officeart/2005/8/layout/process4"/>
    <dgm:cxn modelId="{D9C8BD04-2D8C-448C-BB7A-E6BAFC7233AE}" type="presParOf" srcId="{B5B2E992-A91E-4CEA-984C-F05BC773E39E}" destId="{D45FE1A8-B0DD-4BB0-A61A-750F3B44491F}" srcOrd="0" destOrd="0" presId="urn:microsoft.com/office/officeart/2005/8/layout/process4"/>
    <dgm:cxn modelId="{E0DA86B2-DF10-418E-8FC0-4D4E83D2C9F1}" type="presParOf" srcId="{B5B2E992-A91E-4CEA-984C-F05BC773E39E}" destId="{88E75E72-AA14-4481-8840-DFD5EF2C0D6C}" srcOrd="1" destOrd="0" presId="urn:microsoft.com/office/officeart/2005/8/layout/process4"/>
    <dgm:cxn modelId="{D5AD4B83-7915-4332-927F-5CDB2A5CCCC4}" type="presParOf" srcId="{B5B2E992-A91E-4CEA-984C-F05BC773E39E}" destId="{B3AE79A5-4341-4DD7-8216-ECBC9C528BD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242792-F517-4142-BF8D-A1AAE568CF8A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4E4BE44-2D45-4731-8D8B-63D05DB69178}">
      <dgm:prSet phldrT="[Text]"/>
      <dgm:spPr/>
      <dgm:t>
        <a:bodyPr/>
        <a:lstStyle/>
        <a:p>
          <a:r>
            <a:rPr lang="it-IT" dirty="0" smtClean="0"/>
            <a:t>Ruby on </a:t>
          </a:r>
          <a:r>
            <a:rPr lang="it-IT" dirty="0" err="1" smtClean="0"/>
            <a:t>Rails</a:t>
          </a:r>
          <a:endParaRPr lang="it-IT" dirty="0"/>
        </a:p>
      </dgm:t>
    </dgm:pt>
    <dgm:pt modelId="{AE7BE79A-7CF5-45E6-B934-E4AC77DEED8C}" type="parTrans" cxnId="{65676341-7E9C-4283-B84B-B54D713F54BB}">
      <dgm:prSet/>
      <dgm:spPr/>
      <dgm:t>
        <a:bodyPr/>
        <a:lstStyle/>
        <a:p>
          <a:endParaRPr lang="it-IT"/>
        </a:p>
      </dgm:t>
    </dgm:pt>
    <dgm:pt modelId="{7DBAB43D-69EE-42E8-9D1D-9B07169BB653}" type="sibTrans" cxnId="{65676341-7E9C-4283-B84B-B54D713F54BB}">
      <dgm:prSet/>
      <dgm:spPr/>
      <dgm:t>
        <a:bodyPr/>
        <a:lstStyle/>
        <a:p>
          <a:endParaRPr lang="it-IT"/>
        </a:p>
      </dgm:t>
    </dgm:pt>
    <dgm:pt modelId="{FFAEC13D-EDA4-4CF9-AF6D-1C7ED4118453}">
      <dgm:prSet phldrT="[Text]"/>
      <dgm:spPr/>
      <dgm:t>
        <a:bodyPr/>
        <a:lstStyle/>
        <a:p>
          <a:r>
            <a:rPr lang="it-IT" dirty="0" err="1" smtClean="0"/>
            <a:t>Rspec</a:t>
          </a:r>
          <a:r>
            <a:rPr lang="it-IT" dirty="0" smtClean="0"/>
            <a:t> </a:t>
          </a:r>
          <a:r>
            <a:rPr lang="it-IT" dirty="0" err="1" smtClean="0"/>
            <a:t>Expectations</a:t>
          </a:r>
          <a:endParaRPr lang="it-IT" dirty="0"/>
        </a:p>
      </dgm:t>
    </dgm:pt>
    <dgm:pt modelId="{5DB2870D-748C-4FD4-B620-D630C69144D6}" type="parTrans" cxnId="{35B2F350-AD1F-4A1D-9E44-0A553523D000}">
      <dgm:prSet/>
      <dgm:spPr/>
      <dgm:t>
        <a:bodyPr/>
        <a:lstStyle/>
        <a:p>
          <a:endParaRPr lang="it-IT"/>
        </a:p>
      </dgm:t>
    </dgm:pt>
    <dgm:pt modelId="{0388CB98-6F82-4B70-B527-9A051CC9BAC7}" type="sibTrans" cxnId="{35B2F350-AD1F-4A1D-9E44-0A553523D000}">
      <dgm:prSet/>
      <dgm:spPr/>
      <dgm:t>
        <a:bodyPr/>
        <a:lstStyle/>
        <a:p>
          <a:endParaRPr lang="it-IT"/>
        </a:p>
      </dgm:t>
    </dgm:pt>
    <dgm:pt modelId="{8370A280-D612-479C-93C0-00FFE8E63675}">
      <dgm:prSet phldrT="[Text]" custT="1"/>
      <dgm:spPr/>
      <dgm:t>
        <a:bodyPr/>
        <a:lstStyle/>
        <a:p>
          <a:r>
            <a:rPr lang="it-IT" sz="2800" dirty="0" err="1" smtClean="0"/>
            <a:t>Coypu</a:t>
          </a:r>
          <a:endParaRPr lang="it-IT" sz="2800" dirty="0"/>
        </a:p>
      </dgm:t>
    </dgm:pt>
    <dgm:pt modelId="{98782E46-D816-48BC-A1C3-E5534B00DB16}" type="parTrans" cxnId="{58A98C04-1FD8-4AF3-9E7A-FD46ECF0DE20}">
      <dgm:prSet/>
      <dgm:spPr/>
      <dgm:t>
        <a:bodyPr/>
        <a:lstStyle/>
        <a:p>
          <a:endParaRPr lang="it-IT"/>
        </a:p>
      </dgm:t>
    </dgm:pt>
    <dgm:pt modelId="{BD93FD1C-244F-4C6E-A856-C68DB9A05E32}" type="sibTrans" cxnId="{58A98C04-1FD8-4AF3-9E7A-FD46ECF0DE20}">
      <dgm:prSet/>
      <dgm:spPr/>
      <dgm:t>
        <a:bodyPr/>
        <a:lstStyle/>
        <a:p>
          <a:endParaRPr lang="it-IT"/>
        </a:p>
      </dgm:t>
    </dgm:pt>
    <dgm:pt modelId="{F839EF10-196D-4901-AF5F-1AA24E3AA716}">
      <dgm:prSet phldrT="[Text]"/>
      <dgm:spPr/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57C60786-E147-4F30-B316-E5E7A9609322}" type="parTrans" cxnId="{57020C72-968E-4954-B3D9-4F270CDEDFDB}">
      <dgm:prSet/>
      <dgm:spPr/>
      <dgm:t>
        <a:bodyPr/>
        <a:lstStyle/>
        <a:p>
          <a:endParaRPr lang="it-IT"/>
        </a:p>
      </dgm:t>
    </dgm:pt>
    <dgm:pt modelId="{864F1236-3782-47B5-9D1E-A0AE819735FE}" type="sibTrans" cxnId="{57020C72-968E-4954-B3D9-4F270CDEDFDB}">
      <dgm:prSet/>
      <dgm:spPr/>
      <dgm:t>
        <a:bodyPr/>
        <a:lstStyle/>
        <a:p>
          <a:endParaRPr lang="it-IT"/>
        </a:p>
      </dgm:t>
    </dgm:pt>
    <dgm:pt modelId="{64A7B550-D128-4743-8A61-025F442C4488}" type="pres">
      <dgm:prSet presAssocID="{1F242792-F517-4142-BF8D-A1AAE568CF8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9B9A6BC-156A-45A5-9B3B-D86B77DEA697}" type="pres">
      <dgm:prSet presAssocID="{24E4BE44-2D45-4731-8D8B-63D05DB69178}" presName="composite" presStyleCnt="0"/>
      <dgm:spPr/>
    </dgm:pt>
    <dgm:pt modelId="{9A0561D6-26DB-4516-AE13-0530C221F62E}" type="pres">
      <dgm:prSet presAssocID="{24E4BE44-2D45-4731-8D8B-63D05DB69178}" presName="imgShp" presStyleLbl="fgImgPlace1" presStyleIdx="0" presStyleCnt="4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</dgm:spPr>
      <dgm:t>
        <a:bodyPr/>
        <a:lstStyle/>
        <a:p>
          <a:endParaRPr lang="it-IT"/>
        </a:p>
      </dgm:t>
    </dgm:pt>
    <dgm:pt modelId="{19EA5E51-BF0D-47B1-822E-1407A20F1F5A}" type="pres">
      <dgm:prSet presAssocID="{24E4BE44-2D45-4731-8D8B-63D05DB6917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8737D1B-7713-4FE6-A601-B10A322094B1}" type="pres">
      <dgm:prSet presAssocID="{7DBAB43D-69EE-42E8-9D1D-9B07169BB653}" presName="spacing" presStyleCnt="0"/>
      <dgm:spPr/>
    </dgm:pt>
    <dgm:pt modelId="{D4804EEF-1016-4363-A559-64BE2947A48B}" type="pres">
      <dgm:prSet presAssocID="{F839EF10-196D-4901-AF5F-1AA24E3AA716}" presName="composite" presStyleCnt="0"/>
      <dgm:spPr/>
    </dgm:pt>
    <dgm:pt modelId="{4CC30A81-C331-4870-B7A9-84C3D76131FD}" type="pres">
      <dgm:prSet presAssocID="{F839EF10-196D-4901-AF5F-1AA24E3AA716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it-IT"/>
        </a:p>
      </dgm:t>
    </dgm:pt>
    <dgm:pt modelId="{37FE9994-A505-4AC7-9957-1B3D2FB3C898}" type="pres">
      <dgm:prSet presAssocID="{F839EF10-196D-4901-AF5F-1AA24E3AA71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62540CB-E01A-4D98-962E-5B9273A200DE}" type="pres">
      <dgm:prSet presAssocID="{864F1236-3782-47B5-9D1E-A0AE819735FE}" presName="spacing" presStyleCnt="0"/>
      <dgm:spPr/>
    </dgm:pt>
    <dgm:pt modelId="{3D9AE92A-03B9-4CEA-9DD9-F5DD610D1161}" type="pres">
      <dgm:prSet presAssocID="{FFAEC13D-EDA4-4CF9-AF6D-1C7ED4118453}" presName="composite" presStyleCnt="0"/>
      <dgm:spPr/>
    </dgm:pt>
    <dgm:pt modelId="{646A4835-9FA7-445C-9AA4-1DF0781DCB04}" type="pres">
      <dgm:prSet presAssocID="{FFAEC13D-EDA4-4CF9-AF6D-1C7ED4118453}" presName="imgShp" presStyleLbl="fgImgPlace1" presStyleIdx="2" presStyleCnt="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</dgm:spPr>
      <dgm:t>
        <a:bodyPr/>
        <a:lstStyle/>
        <a:p>
          <a:endParaRPr lang="it-IT"/>
        </a:p>
      </dgm:t>
    </dgm:pt>
    <dgm:pt modelId="{8AA32794-7267-4FCD-A384-82865F287543}" type="pres">
      <dgm:prSet presAssocID="{FFAEC13D-EDA4-4CF9-AF6D-1C7ED4118453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B1DF166-6C32-42BB-8C8E-648D96B218AE}" type="pres">
      <dgm:prSet presAssocID="{0388CB98-6F82-4B70-B527-9A051CC9BAC7}" presName="spacing" presStyleCnt="0"/>
      <dgm:spPr/>
    </dgm:pt>
    <dgm:pt modelId="{B14B1CFA-9540-4BE3-B785-D331FA2B0E03}" type="pres">
      <dgm:prSet presAssocID="{8370A280-D612-479C-93C0-00FFE8E63675}" presName="composite" presStyleCnt="0"/>
      <dgm:spPr/>
    </dgm:pt>
    <dgm:pt modelId="{2828B773-91B3-41E7-983D-83BEB2AF42FF}" type="pres">
      <dgm:prSet presAssocID="{8370A280-D612-479C-93C0-00FFE8E63675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it-IT"/>
        </a:p>
      </dgm:t>
    </dgm:pt>
    <dgm:pt modelId="{BB92422D-4057-447C-8BF2-9E9E85E4DC56}" type="pres">
      <dgm:prSet presAssocID="{8370A280-D612-479C-93C0-00FFE8E63675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7020C72-968E-4954-B3D9-4F270CDEDFDB}" srcId="{1F242792-F517-4142-BF8D-A1AAE568CF8A}" destId="{F839EF10-196D-4901-AF5F-1AA24E3AA716}" srcOrd="1" destOrd="0" parTransId="{57C60786-E147-4F30-B316-E5E7A9609322}" sibTransId="{864F1236-3782-47B5-9D1E-A0AE819735FE}"/>
    <dgm:cxn modelId="{A95A476F-5AFC-47A3-A074-FA8140B88466}" type="presOf" srcId="{24E4BE44-2D45-4731-8D8B-63D05DB69178}" destId="{19EA5E51-BF0D-47B1-822E-1407A20F1F5A}" srcOrd="0" destOrd="0" presId="urn:microsoft.com/office/officeart/2005/8/layout/vList3"/>
    <dgm:cxn modelId="{35B2F350-AD1F-4A1D-9E44-0A553523D000}" srcId="{1F242792-F517-4142-BF8D-A1AAE568CF8A}" destId="{FFAEC13D-EDA4-4CF9-AF6D-1C7ED4118453}" srcOrd="2" destOrd="0" parTransId="{5DB2870D-748C-4FD4-B620-D630C69144D6}" sibTransId="{0388CB98-6F82-4B70-B527-9A051CC9BAC7}"/>
    <dgm:cxn modelId="{8CCF89ED-0FE5-42F1-93E3-3EF1F831F27F}" type="presOf" srcId="{8370A280-D612-479C-93C0-00FFE8E63675}" destId="{BB92422D-4057-447C-8BF2-9E9E85E4DC56}" srcOrd="0" destOrd="0" presId="urn:microsoft.com/office/officeart/2005/8/layout/vList3"/>
    <dgm:cxn modelId="{B0CCD660-4B22-4101-A8CC-85EDF2860AC2}" type="presOf" srcId="{FFAEC13D-EDA4-4CF9-AF6D-1C7ED4118453}" destId="{8AA32794-7267-4FCD-A384-82865F287543}" srcOrd="0" destOrd="0" presId="urn:microsoft.com/office/officeart/2005/8/layout/vList3"/>
    <dgm:cxn modelId="{7AF3CADD-0E81-46DA-8495-B605BB22B5EA}" type="presOf" srcId="{1F242792-F517-4142-BF8D-A1AAE568CF8A}" destId="{64A7B550-D128-4743-8A61-025F442C4488}" srcOrd="0" destOrd="0" presId="urn:microsoft.com/office/officeart/2005/8/layout/vList3"/>
    <dgm:cxn modelId="{B7DC0E26-0B68-4C81-A028-6B43F1E72294}" type="presOf" srcId="{F839EF10-196D-4901-AF5F-1AA24E3AA716}" destId="{37FE9994-A505-4AC7-9957-1B3D2FB3C898}" srcOrd="0" destOrd="0" presId="urn:microsoft.com/office/officeart/2005/8/layout/vList3"/>
    <dgm:cxn modelId="{65676341-7E9C-4283-B84B-B54D713F54BB}" srcId="{1F242792-F517-4142-BF8D-A1AAE568CF8A}" destId="{24E4BE44-2D45-4731-8D8B-63D05DB69178}" srcOrd="0" destOrd="0" parTransId="{AE7BE79A-7CF5-45E6-B934-E4AC77DEED8C}" sibTransId="{7DBAB43D-69EE-42E8-9D1D-9B07169BB653}"/>
    <dgm:cxn modelId="{58A98C04-1FD8-4AF3-9E7A-FD46ECF0DE20}" srcId="{1F242792-F517-4142-BF8D-A1AAE568CF8A}" destId="{8370A280-D612-479C-93C0-00FFE8E63675}" srcOrd="3" destOrd="0" parTransId="{98782E46-D816-48BC-A1C3-E5534B00DB16}" sibTransId="{BD93FD1C-244F-4C6E-A856-C68DB9A05E32}"/>
    <dgm:cxn modelId="{92AE361A-5F64-497D-9ECE-33E0309960B9}" type="presParOf" srcId="{64A7B550-D128-4743-8A61-025F442C4488}" destId="{C9B9A6BC-156A-45A5-9B3B-D86B77DEA697}" srcOrd="0" destOrd="0" presId="urn:microsoft.com/office/officeart/2005/8/layout/vList3"/>
    <dgm:cxn modelId="{4C70D53D-318D-4DDE-9774-2FC9B2B6EAA4}" type="presParOf" srcId="{C9B9A6BC-156A-45A5-9B3B-D86B77DEA697}" destId="{9A0561D6-26DB-4516-AE13-0530C221F62E}" srcOrd="0" destOrd="0" presId="urn:microsoft.com/office/officeart/2005/8/layout/vList3"/>
    <dgm:cxn modelId="{2737B5A4-4679-4B13-ADA9-88816C7667DD}" type="presParOf" srcId="{C9B9A6BC-156A-45A5-9B3B-D86B77DEA697}" destId="{19EA5E51-BF0D-47B1-822E-1407A20F1F5A}" srcOrd="1" destOrd="0" presId="urn:microsoft.com/office/officeart/2005/8/layout/vList3"/>
    <dgm:cxn modelId="{7356A6A4-5845-4623-BA2C-EC06DD0B390D}" type="presParOf" srcId="{64A7B550-D128-4743-8A61-025F442C4488}" destId="{08737D1B-7713-4FE6-A601-B10A322094B1}" srcOrd="1" destOrd="0" presId="urn:microsoft.com/office/officeart/2005/8/layout/vList3"/>
    <dgm:cxn modelId="{5A4A76F5-E4D1-4D8E-A58F-DD5002185651}" type="presParOf" srcId="{64A7B550-D128-4743-8A61-025F442C4488}" destId="{D4804EEF-1016-4363-A559-64BE2947A48B}" srcOrd="2" destOrd="0" presId="urn:microsoft.com/office/officeart/2005/8/layout/vList3"/>
    <dgm:cxn modelId="{578CEF1A-29ED-45F6-8A45-FE5865A5C933}" type="presParOf" srcId="{D4804EEF-1016-4363-A559-64BE2947A48B}" destId="{4CC30A81-C331-4870-B7A9-84C3D76131FD}" srcOrd="0" destOrd="0" presId="urn:microsoft.com/office/officeart/2005/8/layout/vList3"/>
    <dgm:cxn modelId="{6BF5255D-42DF-4412-AE56-653EE191E15E}" type="presParOf" srcId="{D4804EEF-1016-4363-A559-64BE2947A48B}" destId="{37FE9994-A505-4AC7-9957-1B3D2FB3C898}" srcOrd="1" destOrd="0" presId="urn:microsoft.com/office/officeart/2005/8/layout/vList3"/>
    <dgm:cxn modelId="{40BF0817-B06B-42FB-9407-41F2251E9A5A}" type="presParOf" srcId="{64A7B550-D128-4743-8A61-025F442C4488}" destId="{C62540CB-E01A-4D98-962E-5B9273A200DE}" srcOrd="3" destOrd="0" presId="urn:microsoft.com/office/officeart/2005/8/layout/vList3"/>
    <dgm:cxn modelId="{07AE1AF7-EBE5-4F46-9BF3-A257DF28906B}" type="presParOf" srcId="{64A7B550-D128-4743-8A61-025F442C4488}" destId="{3D9AE92A-03B9-4CEA-9DD9-F5DD610D1161}" srcOrd="4" destOrd="0" presId="urn:microsoft.com/office/officeart/2005/8/layout/vList3"/>
    <dgm:cxn modelId="{27FA4A04-6630-4E8A-A341-829A8303BF65}" type="presParOf" srcId="{3D9AE92A-03B9-4CEA-9DD9-F5DD610D1161}" destId="{646A4835-9FA7-445C-9AA4-1DF0781DCB04}" srcOrd="0" destOrd="0" presId="urn:microsoft.com/office/officeart/2005/8/layout/vList3"/>
    <dgm:cxn modelId="{06424C61-9546-4382-9CD8-BDD616C1E890}" type="presParOf" srcId="{3D9AE92A-03B9-4CEA-9DD9-F5DD610D1161}" destId="{8AA32794-7267-4FCD-A384-82865F287543}" srcOrd="1" destOrd="0" presId="urn:microsoft.com/office/officeart/2005/8/layout/vList3"/>
    <dgm:cxn modelId="{D21C12C3-7A11-41B5-A584-F5E5493C4E56}" type="presParOf" srcId="{64A7B550-D128-4743-8A61-025F442C4488}" destId="{FB1DF166-6C32-42BB-8C8E-648D96B218AE}" srcOrd="5" destOrd="0" presId="urn:microsoft.com/office/officeart/2005/8/layout/vList3"/>
    <dgm:cxn modelId="{B2EBD5B6-9852-4580-ABF5-0CCFEC12CFD2}" type="presParOf" srcId="{64A7B550-D128-4743-8A61-025F442C4488}" destId="{B14B1CFA-9540-4BE3-B785-D331FA2B0E03}" srcOrd="6" destOrd="0" presId="urn:microsoft.com/office/officeart/2005/8/layout/vList3"/>
    <dgm:cxn modelId="{96A1A4E8-FA80-49D6-8891-F23CC46CFF9D}" type="presParOf" srcId="{B14B1CFA-9540-4BE3-B785-D331FA2B0E03}" destId="{2828B773-91B3-41E7-983D-83BEB2AF42FF}" srcOrd="0" destOrd="0" presId="urn:microsoft.com/office/officeart/2005/8/layout/vList3"/>
    <dgm:cxn modelId="{BC41C16B-2A13-4391-837D-F06F2061D0B5}" type="presParOf" srcId="{B14B1CFA-9540-4BE3-B785-D331FA2B0E03}" destId="{BB92422D-4057-447C-8BF2-9E9E85E4DC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242792-F517-4142-BF8D-A1AAE568CF8A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E3F29FF-4059-4E43-8E63-387A0A4270DC}">
      <dgm:prSet phldrT="[Text]" custT="1"/>
      <dgm:spPr/>
      <dgm:t>
        <a:bodyPr/>
        <a:lstStyle/>
        <a:p>
          <a:r>
            <a:rPr lang="it-IT" sz="2800" dirty="0" err="1" smtClean="0"/>
            <a:t>Capybara</a:t>
          </a:r>
          <a:endParaRPr lang="it-IT" sz="2800" dirty="0"/>
        </a:p>
      </dgm:t>
    </dgm:pt>
    <dgm:pt modelId="{E3B8112A-239A-4E3D-BA12-A04CAE913A70}" type="sibTrans" cxnId="{163C134E-C3B8-4C37-9BE7-812CC67E5D70}">
      <dgm:prSet/>
      <dgm:spPr/>
      <dgm:t>
        <a:bodyPr/>
        <a:lstStyle/>
        <a:p>
          <a:endParaRPr lang="it-IT"/>
        </a:p>
      </dgm:t>
    </dgm:pt>
    <dgm:pt modelId="{36475016-BB9C-452F-9F5C-C7349FC153E3}" type="parTrans" cxnId="{163C134E-C3B8-4C37-9BE7-812CC67E5D70}">
      <dgm:prSet/>
      <dgm:spPr/>
      <dgm:t>
        <a:bodyPr/>
        <a:lstStyle/>
        <a:p>
          <a:endParaRPr lang="it-IT"/>
        </a:p>
      </dgm:t>
    </dgm:pt>
    <dgm:pt modelId="{FFAEC13D-EDA4-4CF9-AF6D-1C7ED4118453}">
      <dgm:prSet phldrT="[Text]" custT="1"/>
      <dgm:spPr/>
      <dgm:t>
        <a:bodyPr/>
        <a:lstStyle/>
        <a:p>
          <a:r>
            <a:rPr lang="it-IT" sz="2800" dirty="0" err="1" smtClean="0"/>
            <a:t>Rspec</a:t>
          </a:r>
          <a:r>
            <a:rPr lang="it-IT" sz="2800" dirty="0" smtClean="0"/>
            <a:t> </a:t>
          </a:r>
          <a:r>
            <a:rPr lang="it-IT" sz="2800" dirty="0" err="1" smtClean="0"/>
            <a:t>Expectations</a:t>
          </a:r>
          <a:endParaRPr lang="it-IT" sz="2800" dirty="0"/>
        </a:p>
      </dgm:t>
    </dgm:pt>
    <dgm:pt modelId="{0388CB98-6F82-4B70-B527-9A051CC9BAC7}" type="sibTrans" cxnId="{35B2F350-AD1F-4A1D-9E44-0A553523D000}">
      <dgm:prSet/>
      <dgm:spPr/>
      <dgm:t>
        <a:bodyPr/>
        <a:lstStyle/>
        <a:p>
          <a:endParaRPr lang="it-IT"/>
        </a:p>
      </dgm:t>
    </dgm:pt>
    <dgm:pt modelId="{5DB2870D-748C-4FD4-B620-D630C69144D6}" type="parTrans" cxnId="{35B2F350-AD1F-4A1D-9E44-0A553523D000}">
      <dgm:prSet/>
      <dgm:spPr/>
      <dgm:t>
        <a:bodyPr/>
        <a:lstStyle/>
        <a:p>
          <a:endParaRPr lang="it-IT"/>
        </a:p>
      </dgm:t>
    </dgm:pt>
    <dgm:pt modelId="{F839EF10-196D-4901-AF5F-1AA24E3AA716}">
      <dgm:prSet phldrT="[Text]" custT="1"/>
      <dgm:spPr/>
      <dgm:t>
        <a:bodyPr/>
        <a:lstStyle/>
        <a:p>
          <a:r>
            <a:rPr lang="it-IT" sz="2800" dirty="0" err="1" smtClean="0"/>
            <a:t>Cucumber</a:t>
          </a:r>
          <a:endParaRPr lang="it-IT" sz="2800" dirty="0"/>
        </a:p>
      </dgm:t>
    </dgm:pt>
    <dgm:pt modelId="{864F1236-3782-47B5-9D1E-A0AE819735FE}" type="sibTrans" cxnId="{57020C72-968E-4954-B3D9-4F270CDEDFDB}">
      <dgm:prSet/>
      <dgm:spPr/>
      <dgm:t>
        <a:bodyPr/>
        <a:lstStyle/>
        <a:p>
          <a:endParaRPr lang="it-IT"/>
        </a:p>
      </dgm:t>
    </dgm:pt>
    <dgm:pt modelId="{57C60786-E147-4F30-B316-E5E7A9609322}" type="parTrans" cxnId="{57020C72-968E-4954-B3D9-4F270CDEDFDB}">
      <dgm:prSet/>
      <dgm:spPr/>
      <dgm:t>
        <a:bodyPr/>
        <a:lstStyle/>
        <a:p>
          <a:endParaRPr lang="it-IT"/>
        </a:p>
      </dgm:t>
    </dgm:pt>
    <dgm:pt modelId="{24E4BE44-2D45-4731-8D8B-63D05DB69178}">
      <dgm:prSet phldrT="[Text]" custT="1"/>
      <dgm:spPr/>
      <dgm:t>
        <a:bodyPr/>
        <a:lstStyle/>
        <a:p>
          <a:r>
            <a:rPr lang="it-IT" sz="2800" dirty="0" smtClean="0"/>
            <a:t>Ruby on </a:t>
          </a:r>
          <a:r>
            <a:rPr lang="it-IT" sz="2800" dirty="0" err="1" smtClean="0"/>
            <a:t>Rails</a:t>
          </a:r>
          <a:endParaRPr lang="it-IT" sz="2800" dirty="0"/>
        </a:p>
      </dgm:t>
    </dgm:pt>
    <dgm:pt modelId="{7DBAB43D-69EE-42E8-9D1D-9B07169BB653}" type="sibTrans" cxnId="{65676341-7E9C-4283-B84B-B54D713F54BB}">
      <dgm:prSet/>
      <dgm:spPr/>
      <dgm:t>
        <a:bodyPr/>
        <a:lstStyle/>
        <a:p>
          <a:endParaRPr lang="it-IT"/>
        </a:p>
      </dgm:t>
    </dgm:pt>
    <dgm:pt modelId="{AE7BE79A-7CF5-45E6-B934-E4AC77DEED8C}" type="parTrans" cxnId="{65676341-7E9C-4283-B84B-B54D713F54BB}">
      <dgm:prSet/>
      <dgm:spPr/>
      <dgm:t>
        <a:bodyPr/>
        <a:lstStyle/>
        <a:p>
          <a:endParaRPr lang="it-IT"/>
        </a:p>
      </dgm:t>
    </dgm:pt>
    <dgm:pt modelId="{D544AC9A-55CD-4400-B25B-47C474A8D07C}" type="pres">
      <dgm:prSet presAssocID="{1F242792-F517-4142-BF8D-A1AAE568CF8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1E2637E-1F5F-4899-9214-CECBABDEC8BB}" type="pres">
      <dgm:prSet presAssocID="{24E4BE44-2D45-4731-8D8B-63D05DB69178}" presName="composite" presStyleCnt="0"/>
      <dgm:spPr/>
    </dgm:pt>
    <dgm:pt modelId="{DF23AEB3-10F8-417B-B98C-3FD52C1CF145}" type="pres">
      <dgm:prSet presAssocID="{24E4BE44-2D45-4731-8D8B-63D05DB69178}" presName="imgShp" presStyleLbl="fgImgPlace1" presStyleIdx="0" presStyleCnt="4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</dgm:spPr>
      <dgm:t>
        <a:bodyPr/>
        <a:lstStyle/>
        <a:p>
          <a:endParaRPr lang="it-IT"/>
        </a:p>
      </dgm:t>
    </dgm:pt>
    <dgm:pt modelId="{86FC6D90-A812-41BB-B6F2-2709A8B1A365}" type="pres">
      <dgm:prSet presAssocID="{24E4BE44-2D45-4731-8D8B-63D05DB6917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6977E8B-3D20-4371-8EBF-DDBFE45C11CC}" type="pres">
      <dgm:prSet presAssocID="{7DBAB43D-69EE-42E8-9D1D-9B07169BB653}" presName="spacing" presStyleCnt="0"/>
      <dgm:spPr/>
    </dgm:pt>
    <dgm:pt modelId="{561E4ACC-D967-42CA-BC9C-00290F2F9374}" type="pres">
      <dgm:prSet presAssocID="{F839EF10-196D-4901-AF5F-1AA24E3AA716}" presName="composite" presStyleCnt="0"/>
      <dgm:spPr/>
    </dgm:pt>
    <dgm:pt modelId="{BAA94DAA-8DEC-403F-B42D-95B88FFCB425}" type="pres">
      <dgm:prSet presAssocID="{F839EF10-196D-4901-AF5F-1AA24E3AA716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it-IT"/>
        </a:p>
      </dgm:t>
    </dgm:pt>
    <dgm:pt modelId="{CFF8CDC7-F35A-4EFB-990F-5D8C02AD02B0}" type="pres">
      <dgm:prSet presAssocID="{F839EF10-196D-4901-AF5F-1AA24E3AA71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4299142-95AD-41B5-96B5-13A0A0A61685}" type="pres">
      <dgm:prSet presAssocID="{864F1236-3782-47B5-9D1E-A0AE819735FE}" presName="spacing" presStyleCnt="0"/>
      <dgm:spPr/>
    </dgm:pt>
    <dgm:pt modelId="{B2C63048-C615-41EC-89E9-407C534B47D1}" type="pres">
      <dgm:prSet presAssocID="{FFAEC13D-EDA4-4CF9-AF6D-1C7ED4118453}" presName="composite" presStyleCnt="0"/>
      <dgm:spPr/>
    </dgm:pt>
    <dgm:pt modelId="{BAA3EE14-7788-439F-9D56-07E39F545C1A}" type="pres">
      <dgm:prSet presAssocID="{FFAEC13D-EDA4-4CF9-AF6D-1C7ED4118453}" presName="imgShp" presStyleLbl="fgImgPlace1" presStyleIdx="2" presStyleCnt="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</dgm:spPr>
      <dgm:t>
        <a:bodyPr/>
        <a:lstStyle/>
        <a:p>
          <a:endParaRPr lang="it-IT"/>
        </a:p>
      </dgm:t>
    </dgm:pt>
    <dgm:pt modelId="{0003C58D-FD99-493C-B780-68AE7F1FEFC1}" type="pres">
      <dgm:prSet presAssocID="{FFAEC13D-EDA4-4CF9-AF6D-1C7ED4118453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CFEB9BA-1B05-4306-B5C4-E02F49F4202D}" type="pres">
      <dgm:prSet presAssocID="{0388CB98-6F82-4B70-B527-9A051CC9BAC7}" presName="spacing" presStyleCnt="0"/>
      <dgm:spPr/>
    </dgm:pt>
    <dgm:pt modelId="{8FEC7692-72CE-4CEE-9160-F408433DED10}" type="pres">
      <dgm:prSet presAssocID="{3E3F29FF-4059-4E43-8E63-387A0A4270DC}" presName="composite" presStyleCnt="0"/>
      <dgm:spPr/>
    </dgm:pt>
    <dgm:pt modelId="{CC668ABE-E55A-4FF4-81D2-A10A0EAFC932}" type="pres">
      <dgm:prSet presAssocID="{3E3F29FF-4059-4E43-8E63-387A0A4270DC}" presName="imgShp" presStyleLbl="fgImgPlace1" presStyleIdx="3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</dgm:spPr>
      <dgm:t>
        <a:bodyPr/>
        <a:lstStyle/>
        <a:p>
          <a:endParaRPr lang="it-IT"/>
        </a:p>
      </dgm:t>
    </dgm:pt>
    <dgm:pt modelId="{9D0A278B-2458-40ED-A7E2-F7CFC96E8557}" type="pres">
      <dgm:prSet presAssocID="{3E3F29FF-4059-4E43-8E63-387A0A4270DC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7020C72-968E-4954-B3D9-4F270CDEDFDB}" srcId="{1F242792-F517-4142-BF8D-A1AAE568CF8A}" destId="{F839EF10-196D-4901-AF5F-1AA24E3AA716}" srcOrd="1" destOrd="0" parTransId="{57C60786-E147-4F30-B316-E5E7A9609322}" sibTransId="{864F1236-3782-47B5-9D1E-A0AE819735FE}"/>
    <dgm:cxn modelId="{2EF22933-A825-454B-9056-3C24D221C3A3}" type="presOf" srcId="{3E3F29FF-4059-4E43-8E63-387A0A4270DC}" destId="{9D0A278B-2458-40ED-A7E2-F7CFC96E8557}" srcOrd="0" destOrd="0" presId="urn:microsoft.com/office/officeart/2005/8/layout/vList3"/>
    <dgm:cxn modelId="{35B2F350-AD1F-4A1D-9E44-0A553523D000}" srcId="{1F242792-F517-4142-BF8D-A1AAE568CF8A}" destId="{FFAEC13D-EDA4-4CF9-AF6D-1C7ED4118453}" srcOrd="2" destOrd="0" parTransId="{5DB2870D-748C-4FD4-B620-D630C69144D6}" sibTransId="{0388CB98-6F82-4B70-B527-9A051CC9BAC7}"/>
    <dgm:cxn modelId="{163C134E-C3B8-4C37-9BE7-812CC67E5D70}" srcId="{1F242792-F517-4142-BF8D-A1AAE568CF8A}" destId="{3E3F29FF-4059-4E43-8E63-387A0A4270DC}" srcOrd="3" destOrd="0" parTransId="{36475016-BB9C-452F-9F5C-C7349FC153E3}" sibTransId="{E3B8112A-239A-4E3D-BA12-A04CAE913A70}"/>
    <dgm:cxn modelId="{FF970ABA-B5F4-4951-A652-0B20FB2A225E}" type="presOf" srcId="{F839EF10-196D-4901-AF5F-1AA24E3AA716}" destId="{CFF8CDC7-F35A-4EFB-990F-5D8C02AD02B0}" srcOrd="0" destOrd="0" presId="urn:microsoft.com/office/officeart/2005/8/layout/vList3"/>
    <dgm:cxn modelId="{573897EF-1BCA-4013-A3AB-22AF4877FA78}" type="presOf" srcId="{1F242792-F517-4142-BF8D-A1AAE568CF8A}" destId="{D544AC9A-55CD-4400-B25B-47C474A8D07C}" srcOrd="0" destOrd="0" presId="urn:microsoft.com/office/officeart/2005/8/layout/vList3"/>
    <dgm:cxn modelId="{65676341-7E9C-4283-B84B-B54D713F54BB}" srcId="{1F242792-F517-4142-BF8D-A1AAE568CF8A}" destId="{24E4BE44-2D45-4731-8D8B-63D05DB69178}" srcOrd="0" destOrd="0" parTransId="{AE7BE79A-7CF5-45E6-B934-E4AC77DEED8C}" sibTransId="{7DBAB43D-69EE-42E8-9D1D-9B07169BB653}"/>
    <dgm:cxn modelId="{795D3B15-226E-49D9-A240-A63010E869B8}" type="presOf" srcId="{FFAEC13D-EDA4-4CF9-AF6D-1C7ED4118453}" destId="{0003C58D-FD99-493C-B780-68AE7F1FEFC1}" srcOrd="0" destOrd="0" presId="urn:microsoft.com/office/officeart/2005/8/layout/vList3"/>
    <dgm:cxn modelId="{4BC5513A-C4C9-4A51-8DE0-98E71B031CD4}" type="presOf" srcId="{24E4BE44-2D45-4731-8D8B-63D05DB69178}" destId="{86FC6D90-A812-41BB-B6F2-2709A8B1A365}" srcOrd="0" destOrd="0" presId="urn:microsoft.com/office/officeart/2005/8/layout/vList3"/>
    <dgm:cxn modelId="{CE148558-C645-4CC0-A568-1A334D644997}" type="presParOf" srcId="{D544AC9A-55CD-4400-B25B-47C474A8D07C}" destId="{C1E2637E-1F5F-4899-9214-CECBABDEC8BB}" srcOrd="0" destOrd="0" presId="urn:microsoft.com/office/officeart/2005/8/layout/vList3"/>
    <dgm:cxn modelId="{6BE83EF5-AF72-4ED2-8284-F944AD515466}" type="presParOf" srcId="{C1E2637E-1F5F-4899-9214-CECBABDEC8BB}" destId="{DF23AEB3-10F8-417B-B98C-3FD52C1CF145}" srcOrd="0" destOrd="0" presId="urn:microsoft.com/office/officeart/2005/8/layout/vList3"/>
    <dgm:cxn modelId="{5E64E338-68F9-4287-8E50-35EE46C05C21}" type="presParOf" srcId="{C1E2637E-1F5F-4899-9214-CECBABDEC8BB}" destId="{86FC6D90-A812-41BB-B6F2-2709A8B1A365}" srcOrd="1" destOrd="0" presId="urn:microsoft.com/office/officeart/2005/8/layout/vList3"/>
    <dgm:cxn modelId="{FEBE89FE-CEEF-48D5-BDA6-C521F4977351}" type="presParOf" srcId="{D544AC9A-55CD-4400-B25B-47C474A8D07C}" destId="{46977E8B-3D20-4371-8EBF-DDBFE45C11CC}" srcOrd="1" destOrd="0" presId="urn:microsoft.com/office/officeart/2005/8/layout/vList3"/>
    <dgm:cxn modelId="{E494B878-3040-46F8-B301-C2CC3BC5C1D5}" type="presParOf" srcId="{D544AC9A-55CD-4400-B25B-47C474A8D07C}" destId="{561E4ACC-D967-42CA-BC9C-00290F2F9374}" srcOrd="2" destOrd="0" presId="urn:microsoft.com/office/officeart/2005/8/layout/vList3"/>
    <dgm:cxn modelId="{39502F52-4EB9-4EA9-BEF9-964A794262B9}" type="presParOf" srcId="{561E4ACC-D967-42CA-BC9C-00290F2F9374}" destId="{BAA94DAA-8DEC-403F-B42D-95B88FFCB425}" srcOrd="0" destOrd="0" presId="urn:microsoft.com/office/officeart/2005/8/layout/vList3"/>
    <dgm:cxn modelId="{53AE95C4-9DC4-4B1C-ACE6-FD5D40BFA83D}" type="presParOf" srcId="{561E4ACC-D967-42CA-BC9C-00290F2F9374}" destId="{CFF8CDC7-F35A-4EFB-990F-5D8C02AD02B0}" srcOrd="1" destOrd="0" presId="urn:microsoft.com/office/officeart/2005/8/layout/vList3"/>
    <dgm:cxn modelId="{ECD534AB-23EC-48E2-ACAA-BFAD7C153D30}" type="presParOf" srcId="{D544AC9A-55CD-4400-B25B-47C474A8D07C}" destId="{14299142-95AD-41B5-96B5-13A0A0A61685}" srcOrd="3" destOrd="0" presId="urn:microsoft.com/office/officeart/2005/8/layout/vList3"/>
    <dgm:cxn modelId="{76247E6F-A426-4B59-A152-DFF9CE95BE24}" type="presParOf" srcId="{D544AC9A-55CD-4400-B25B-47C474A8D07C}" destId="{B2C63048-C615-41EC-89E9-407C534B47D1}" srcOrd="4" destOrd="0" presId="urn:microsoft.com/office/officeart/2005/8/layout/vList3"/>
    <dgm:cxn modelId="{43BCCF6E-EC0B-4FDE-B7DD-75FA60957B5B}" type="presParOf" srcId="{B2C63048-C615-41EC-89E9-407C534B47D1}" destId="{BAA3EE14-7788-439F-9D56-07E39F545C1A}" srcOrd="0" destOrd="0" presId="urn:microsoft.com/office/officeart/2005/8/layout/vList3"/>
    <dgm:cxn modelId="{51447903-4492-4E99-ADFB-C484B2354F8E}" type="presParOf" srcId="{B2C63048-C615-41EC-89E9-407C534B47D1}" destId="{0003C58D-FD99-493C-B780-68AE7F1FEFC1}" srcOrd="1" destOrd="0" presId="urn:microsoft.com/office/officeart/2005/8/layout/vList3"/>
    <dgm:cxn modelId="{3E1D7632-D933-473F-AFF0-42ABBF56B4A9}" type="presParOf" srcId="{D544AC9A-55CD-4400-B25B-47C474A8D07C}" destId="{0CFEB9BA-1B05-4306-B5C4-E02F49F4202D}" srcOrd="5" destOrd="0" presId="urn:microsoft.com/office/officeart/2005/8/layout/vList3"/>
    <dgm:cxn modelId="{F7A31B11-5E9E-4420-AA94-A02DD3140AFF}" type="presParOf" srcId="{D544AC9A-55CD-4400-B25B-47C474A8D07C}" destId="{8FEC7692-72CE-4CEE-9160-F408433DED10}" srcOrd="6" destOrd="0" presId="urn:microsoft.com/office/officeart/2005/8/layout/vList3"/>
    <dgm:cxn modelId="{EF1B4563-2597-4658-A775-FD91042998EB}" type="presParOf" srcId="{8FEC7692-72CE-4CEE-9160-F408433DED10}" destId="{CC668ABE-E55A-4FF4-81D2-A10A0EAFC932}" srcOrd="0" destOrd="0" presId="urn:microsoft.com/office/officeart/2005/8/layout/vList3"/>
    <dgm:cxn modelId="{6D241A4D-6765-4854-AB24-4FE8870149EE}" type="presParOf" srcId="{8FEC7692-72CE-4CEE-9160-F408433DED10}" destId="{9D0A278B-2458-40ED-A7E2-F7CFC96E855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610D87-4968-450F-A355-7B149D1DBBF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62A198A-B415-4397-A65C-ADDAFFB02A8B}">
      <dgm:prSet phldrT="[Text]" custT="1"/>
      <dgm:spPr/>
      <dgm:t>
        <a:bodyPr/>
        <a:lstStyle/>
        <a:p>
          <a:r>
            <a:rPr lang="it-IT" sz="2000" dirty="0" smtClean="0">
              <a:solidFill>
                <a:schemeClr val="bg1"/>
              </a:solidFill>
            </a:rPr>
            <a:t>Scrittura degli scenari</a:t>
          </a:r>
          <a:endParaRPr lang="it-IT" sz="2000" dirty="0">
            <a:solidFill>
              <a:schemeClr val="bg1"/>
            </a:solidFill>
          </a:endParaRPr>
        </a:p>
      </dgm:t>
    </dgm:pt>
    <dgm:pt modelId="{E7F17C11-4AFC-49A5-8330-39E31A21AA1B}" type="parTrans" cxnId="{A534C5D8-E337-4F00-90BA-C5D8B713A122}">
      <dgm:prSet/>
      <dgm:spPr/>
      <dgm:t>
        <a:bodyPr/>
        <a:lstStyle/>
        <a:p>
          <a:endParaRPr lang="it-IT"/>
        </a:p>
      </dgm:t>
    </dgm:pt>
    <dgm:pt modelId="{83263EB6-EC35-4EC6-B11D-6AA3472174DA}" type="sibTrans" cxnId="{A534C5D8-E337-4F00-90BA-C5D8B713A122}">
      <dgm:prSet/>
      <dgm:spPr/>
      <dgm:t>
        <a:bodyPr/>
        <a:lstStyle/>
        <a:p>
          <a:endParaRPr lang="it-IT"/>
        </a:p>
      </dgm:t>
    </dgm:pt>
    <dgm:pt modelId="{54E24B65-6465-4F75-8BEE-919FF1098C83}">
      <dgm:prSet phldrT="[Text]"/>
      <dgm:spPr/>
      <dgm:t>
        <a:bodyPr/>
        <a:lstStyle/>
        <a:p>
          <a:r>
            <a:rPr lang="it-IT" dirty="0" smtClean="0"/>
            <a:t>User Story da implementare</a:t>
          </a:r>
          <a:endParaRPr lang="it-IT" dirty="0"/>
        </a:p>
      </dgm:t>
    </dgm:pt>
    <dgm:pt modelId="{8D10925B-9BB5-4D2A-971C-3B43A32F4353}" type="parTrans" cxnId="{96D87D08-2B70-4E0B-B670-CF3F3F7A52E4}">
      <dgm:prSet/>
      <dgm:spPr/>
      <dgm:t>
        <a:bodyPr/>
        <a:lstStyle/>
        <a:p>
          <a:endParaRPr lang="it-IT"/>
        </a:p>
      </dgm:t>
    </dgm:pt>
    <dgm:pt modelId="{E681E000-4633-496C-9B69-20E3753FD944}" type="sibTrans" cxnId="{96D87D08-2B70-4E0B-B670-CF3F3F7A52E4}">
      <dgm:prSet/>
      <dgm:spPr/>
      <dgm:t>
        <a:bodyPr/>
        <a:lstStyle/>
        <a:p>
          <a:endParaRPr lang="it-IT"/>
        </a:p>
      </dgm:t>
    </dgm:pt>
    <dgm:pt modelId="{E93DCE90-A04C-4B8B-B432-0A15307BC8FE}" type="pres">
      <dgm:prSet presAssocID="{5A610D87-4968-450F-A355-7B149D1DBBF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E857FE-D60B-45A9-9C16-AE81B7F597DC}" type="pres">
      <dgm:prSet presAssocID="{062A198A-B415-4397-A65C-ADDAFFB02A8B}" presName="dummy" presStyleCnt="0"/>
      <dgm:spPr/>
    </dgm:pt>
    <dgm:pt modelId="{EA8D5DC6-1552-4F10-9E80-B73BBE26DF1D}" type="pres">
      <dgm:prSet presAssocID="{062A198A-B415-4397-A65C-ADDAFFB02A8B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9E333F2-2004-4A3D-984E-6DA13FF60296}" type="pres">
      <dgm:prSet presAssocID="{83263EB6-EC35-4EC6-B11D-6AA3472174DA}" presName="sibTrans" presStyleLbl="node1" presStyleIdx="0" presStyleCnt="2"/>
      <dgm:spPr/>
      <dgm:t>
        <a:bodyPr/>
        <a:lstStyle/>
        <a:p>
          <a:endParaRPr lang="en-US"/>
        </a:p>
      </dgm:t>
    </dgm:pt>
    <dgm:pt modelId="{740D73C1-010D-447C-95BD-25885F620C6A}" type="pres">
      <dgm:prSet presAssocID="{54E24B65-6465-4F75-8BEE-919FF1098C83}" presName="dummy" presStyleCnt="0"/>
      <dgm:spPr/>
    </dgm:pt>
    <dgm:pt modelId="{1F3690AB-EDBD-4D8D-88EE-55DB300B514B}" type="pres">
      <dgm:prSet presAssocID="{54E24B65-6465-4F75-8BEE-919FF1098C83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C4A2E3D-0BE0-41E9-B8C3-D0028EAC0D7F}" type="pres">
      <dgm:prSet presAssocID="{E681E000-4633-496C-9B69-20E3753FD944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A534C5D8-E337-4F00-90BA-C5D8B713A122}" srcId="{5A610D87-4968-450F-A355-7B149D1DBBF7}" destId="{062A198A-B415-4397-A65C-ADDAFFB02A8B}" srcOrd="0" destOrd="0" parTransId="{E7F17C11-4AFC-49A5-8330-39E31A21AA1B}" sibTransId="{83263EB6-EC35-4EC6-B11D-6AA3472174DA}"/>
    <dgm:cxn modelId="{0A5127B2-9FA6-44FB-BECA-6E4FF353B01D}" type="presOf" srcId="{E681E000-4633-496C-9B69-20E3753FD944}" destId="{CC4A2E3D-0BE0-41E9-B8C3-D0028EAC0D7F}" srcOrd="0" destOrd="0" presId="urn:microsoft.com/office/officeart/2005/8/layout/cycle1"/>
    <dgm:cxn modelId="{96D87D08-2B70-4E0B-B670-CF3F3F7A52E4}" srcId="{5A610D87-4968-450F-A355-7B149D1DBBF7}" destId="{54E24B65-6465-4F75-8BEE-919FF1098C83}" srcOrd="1" destOrd="0" parTransId="{8D10925B-9BB5-4D2A-971C-3B43A32F4353}" sibTransId="{E681E000-4633-496C-9B69-20E3753FD944}"/>
    <dgm:cxn modelId="{E1DB01A3-F7F5-4BBF-B51B-5BC6A51FAC79}" type="presOf" srcId="{5A610D87-4968-450F-A355-7B149D1DBBF7}" destId="{E93DCE90-A04C-4B8B-B432-0A15307BC8FE}" srcOrd="0" destOrd="0" presId="urn:microsoft.com/office/officeart/2005/8/layout/cycle1"/>
    <dgm:cxn modelId="{3032D96A-ACCE-4D2D-88AA-AF0C65F9361F}" type="presOf" srcId="{83263EB6-EC35-4EC6-B11D-6AA3472174DA}" destId="{C9E333F2-2004-4A3D-984E-6DA13FF60296}" srcOrd="0" destOrd="0" presId="urn:microsoft.com/office/officeart/2005/8/layout/cycle1"/>
    <dgm:cxn modelId="{AE9929A4-1242-4255-9F41-71FC6606640A}" type="presOf" srcId="{062A198A-B415-4397-A65C-ADDAFFB02A8B}" destId="{EA8D5DC6-1552-4F10-9E80-B73BBE26DF1D}" srcOrd="0" destOrd="0" presId="urn:microsoft.com/office/officeart/2005/8/layout/cycle1"/>
    <dgm:cxn modelId="{55BE0006-EBA6-456A-81C7-5A367BC38825}" type="presOf" srcId="{54E24B65-6465-4F75-8BEE-919FF1098C83}" destId="{1F3690AB-EDBD-4D8D-88EE-55DB300B514B}" srcOrd="0" destOrd="0" presId="urn:microsoft.com/office/officeart/2005/8/layout/cycle1"/>
    <dgm:cxn modelId="{8191534B-37DE-4776-A0EB-F36EA9062EBC}" type="presParOf" srcId="{E93DCE90-A04C-4B8B-B432-0A15307BC8FE}" destId="{79E857FE-D60B-45A9-9C16-AE81B7F597DC}" srcOrd="0" destOrd="0" presId="urn:microsoft.com/office/officeart/2005/8/layout/cycle1"/>
    <dgm:cxn modelId="{244ACE24-F19F-44CA-8FD1-28C24400E0B1}" type="presParOf" srcId="{E93DCE90-A04C-4B8B-B432-0A15307BC8FE}" destId="{EA8D5DC6-1552-4F10-9E80-B73BBE26DF1D}" srcOrd="1" destOrd="0" presId="urn:microsoft.com/office/officeart/2005/8/layout/cycle1"/>
    <dgm:cxn modelId="{D4EB0345-B755-44A9-93DE-C89CE362F519}" type="presParOf" srcId="{E93DCE90-A04C-4B8B-B432-0A15307BC8FE}" destId="{C9E333F2-2004-4A3D-984E-6DA13FF60296}" srcOrd="2" destOrd="0" presId="urn:microsoft.com/office/officeart/2005/8/layout/cycle1"/>
    <dgm:cxn modelId="{78A13484-908D-431E-AC74-370F910A1D3B}" type="presParOf" srcId="{E93DCE90-A04C-4B8B-B432-0A15307BC8FE}" destId="{740D73C1-010D-447C-95BD-25885F620C6A}" srcOrd="3" destOrd="0" presId="urn:microsoft.com/office/officeart/2005/8/layout/cycle1"/>
    <dgm:cxn modelId="{D5399A14-C5C4-4395-A228-E27B669CB3CD}" type="presParOf" srcId="{E93DCE90-A04C-4B8B-B432-0A15307BC8FE}" destId="{1F3690AB-EDBD-4D8D-88EE-55DB300B514B}" srcOrd="4" destOrd="0" presId="urn:microsoft.com/office/officeart/2005/8/layout/cycle1"/>
    <dgm:cxn modelId="{2016BACD-C24F-4C06-842A-84A4F96AE27E}" type="presParOf" srcId="{E93DCE90-A04C-4B8B-B432-0A15307BC8FE}" destId="{CC4A2E3D-0BE0-41E9-B8C3-D0028EAC0D7F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E74283-34C2-4B6B-824E-8A3A0CAA4C4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199A171-67F7-4423-AF31-780683EDB700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RBlog</a:t>
          </a:r>
          <a:endParaRPr lang="it-IT" dirty="0"/>
        </a:p>
      </dgm:t>
    </dgm:pt>
    <dgm:pt modelId="{2891E8AE-6180-4538-B1C6-A8C9E0943637}" type="parTrans" cxnId="{263EA853-82F0-4663-B870-56FB54913FEE}">
      <dgm:prSet/>
      <dgm:spPr/>
      <dgm:t>
        <a:bodyPr/>
        <a:lstStyle/>
        <a:p>
          <a:endParaRPr lang="it-IT"/>
        </a:p>
      </dgm:t>
    </dgm:pt>
    <dgm:pt modelId="{019A7204-FF6F-45C9-9C0C-2EB76A8D487C}" type="sibTrans" cxnId="{263EA853-82F0-4663-B870-56FB54913FEE}">
      <dgm:prSet/>
      <dgm:spPr/>
      <dgm:t>
        <a:bodyPr/>
        <a:lstStyle/>
        <a:p>
          <a:endParaRPr lang="it-IT"/>
        </a:p>
      </dgm:t>
    </dgm:pt>
    <dgm:pt modelId="{2E0CE22B-08E2-45CC-875E-02E41EEC5B4D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RoR</a:t>
          </a:r>
          <a:endParaRPr lang="it-IT" dirty="0"/>
        </a:p>
      </dgm:t>
    </dgm:pt>
    <dgm:pt modelId="{1DCC7462-B869-41D0-AE24-7B9A5803A8FA}" type="parTrans" cxnId="{42D20928-515F-46DD-996A-4A8BF44ACDC7}">
      <dgm:prSet/>
      <dgm:spPr/>
      <dgm:t>
        <a:bodyPr/>
        <a:lstStyle/>
        <a:p>
          <a:endParaRPr lang="it-IT"/>
        </a:p>
      </dgm:t>
    </dgm:pt>
    <dgm:pt modelId="{5FC30D50-33F9-403D-99F6-BE949780BC7C}" type="sibTrans" cxnId="{42D20928-515F-46DD-996A-4A8BF44ACDC7}">
      <dgm:prSet/>
      <dgm:spPr/>
      <dgm:t>
        <a:bodyPr/>
        <a:lstStyle/>
        <a:p>
          <a:endParaRPr lang="it-IT"/>
        </a:p>
      </dgm:t>
    </dgm:pt>
    <dgm:pt modelId="{B9A5A451-F036-410C-9FC7-D4893949D411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smtClean="0"/>
            <a:t>Ruby</a:t>
          </a:r>
          <a:endParaRPr lang="it-IT" dirty="0"/>
        </a:p>
      </dgm:t>
    </dgm:pt>
    <dgm:pt modelId="{ED0B4D04-F12F-41CB-BEBC-4D12423231BC}" type="parTrans" cxnId="{F080C6FC-FD9B-4C73-902A-107C1D479B28}">
      <dgm:prSet/>
      <dgm:spPr/>
      <dgm:t>
        <a:bodyPr/>
        <a:lstStyle/>
        <a:p>
          <a:endParaRPr lang="it-IT"/>
        </a:p>
      </dgm:t>
    </dgm:pt>
    <dgm:pt modelId="{F47F640A-C507-438A-BBBE-ABEB9EA61711}" type="sibTrans" cxnId="{F080C6FC-FD9B-4C73-902A-107C1D479B28}">
      <dgm:prSet/>
      <dgm:spPr/>
      <dgm:t>
        <a:bodyPr/>
        <a:lstStyle/>
        <a:p>
          <a:endParaRPr lang="it-IT"/>
        </a:p>
      </dgm:t>
    </dgm:pt>
    <dgm:pt modelId="{8E484CC2-4880-4788-9F1E-EC97410D3C1D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err="1" smtClean="0"/>
            <a:t>SBlog</a:t>
          </a:r>
          <a:endParaRPr lang="it-IT" dirty="0"/>
        </a:p>
      </dgm:t>
    </dgm:pt>
    <dgm:pt modelId="{0CC924A9-5630-47EC-9E91-7468A83EAE83}" type="parTrans" cxnId="{EA88B914-FF66-4DEA-B73C-CFEE31058797}">
      <dgm:prSet/>
      <dgm:spPr/>
      <dgm:t>
        <a:bodyPr/>
        <a:lstStyle/>
        <a:p>
          <a:endParaRPr lang="it-IT"/>
        </a:p>
      </dgm:t>
    </dgm:pt>
    <dgm:pt modelId="{98165F5E-50AA-4280-91A9-ECBFA817FCA5}" type="sibTrans" cxnId="{EA88B914-FF66-4DEA-B73C-CFEE31058797}">
      <dgm:prSet/>
      <dgm:spPr/>
      <dgm:t>
        <a:bodyPr/>
        <a:lstStyle/>
        <a:p>
          <a:endParaRPr lang="it-IT"/>
        </a:p>
      </dgm:t>
    </dgm:pt>
    <dgm:pt modelId="{E3DDD413-8FB2-4DA4-AD41-A819AEA4B494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Spring</a:t>
          </a:r>
          <a:endParaRPr lang="it-IT" dirty="0"/>
        </a:p>
      </dgm:t>
    </dgm:pt>
    <dgm:pt modelId="{79E2F6FD-316B-4CDE-8D11-3828C36A9D92}" type="parTrans" cxnId="{808D1EAB-677B-4F34-B4C2-14712AD8F83C}">
      <dgm:prSet/>
      <dgm:spPr/>
      <dgm:t>
        <a:bodyPr/>
        <a:lstStyle/>
        <a:p>
          <a:endParaRPr lang="it-IT"/>
        </a:p>
      </dgm:t>
    </dgm:pt>
    <dgm:pt modelId="{249A3E88-D95F-4583-970B-4F9FA9DB9ED2}" type="sibTrans" cxnId="{808D1EAB-677B-4F34-B4C2-14712AD8F83C}">
      <dgm:prSet/>
      <dgm:spPr/>
      <dgm:t>
        <a:bodyPr/>
        <a:lstStyle/>
        <a:p>
          <a:endParaRPr lang="it-IT"/>
        </a:p>
      </dgm:t>
    </dgm:pt>
    <dgm:pt modelId="{1463B004-17EA-4970-B49F-58B505D76058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Java</a:t>
          </a:r>
          <a:endParaRPr lang="it-IT" dirty="0"/>
        </a:p>
      </dgm:t>
    </dgm:pt>
    <dgm:pt modelId="{A6FAB6A5-C477-4EE0-995C-FBBCF8B3ECAB}" type="parTrans" cxnId="{D8AF9913-4019-4DE4-9633-686B0424F0B6}">
      <dgm:prSet/>
      <dgm:spPr/>
      <dgm:t>
        <a:bodyPr/>
        <a:lstStyle/>
        <a:p>
          <a:endParaRPr lang="it-IT"/>
        </a:p>
      </dgm:t>
    </dgm:pt>
    <dgm:pt modelId="{C6C3FFC9-1669-401B-ADD6-C20741061027}" type="sibTrans" cxnId="{D8AF9913-4019-4DE4-9633-686B0424F0B6}">
      <dgm:prSet/>
      <dgm:spPr/>
      <dgm:t>
        <a:bodyPr/>
        <a:lstStyle/>
        <a:p>
          <a:endParaRPr lang="it-IT"/>
        </a:p>
      </dgm:t>
    </dgm:pt>
    <dgm:pt modelId="{B2079462-142E-4D7B-9996-9C99A029BF6F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err="1" smtClean="0"/>
            <a:t>CSBlog</a:t>
          </a:r>
          <a:endParaRPr lang="it-IT" dirty="0"/>
        </a:p>
      </dgm:t>
    </dgm:pt>
    <dgm:pt modelId="{0458F89A-D5C2-47ED-8B44-2D6FFF4AC919}" type="parTrans" cxnId="{5C2794A2-BC8A-4BDD-890A-CDA8B26844D9}">
      <dgm:prSet/>
      <dgm:spPr/>
      <dgm:t>
        <a:bodyPr/>
        <a:lstStyle/>
        <a:p>
          <a:endParaRPr lang="it-IT"/>
        </a:p>
      </dgm:t>
    </dgm:pt>
    <dgm:pt modelId="{B30D0A60-0971-4522-A7A5-7103C910B2C5}" type="sibTrans" cxnId="{5C2794A2-BC8A-4BDD-890A-CDA8B26844D9}">
      <dgm:prSet/>
      <dgm:spPr/>
      <dgm:t>
        <a:bodyPr/>
        <a:lstStyle/>
        <a:p>
          <a:endParaRPr lang="it-IT"/>
        </a:p>
      </dgm:t>
    </dgm:pt>
    <dgm:pt modelId="{74866BF1-226A-4975-B66B-54889B80A38C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ASP.NET MVC5</a:t>
          </a:r>
          <a:endParaRPr lang="it-IT" dirty="0"/>
        </a:p>
      </dgm:t>
    </dgm:pt>
    <dgm:pt modelId="{5C999F6F-F51D-4EEA-8392-526741D8C41C}" type="parTrans" cxnId="{F90C3C7B-4F6D-4276-BFB5-9C64C1033841}">
      <dgm:prSet/>
      <dgm:spPr/>
      <dgm:t>
        <a:bodyPr/>
        <a:lstStyle/>
        <a:p>
          <a:endParaRPr lang="it-IT"/>
        </a:p>
      </dgm:t>
    </dgm:pt>
    <dgm:pt modelId="{894E6D57-CFE4-4767-8079-93E55524EF14}" type="sibTrans" cxnId="{F90C3C7B-4F6D-4276-BFB5-9C64C1033841}">
      <dgm:prSet/>
      <dgm:spPr/>
      <dgm:t>
        <a:bodyPr/>
        <a:lstStyle/>
        <a:p>
          <a:endParaRPr lang="it-IT"/>
        </a:p>
      </dgm:t>
    </dgm:pt>
    <dgm:pt modelId="{964EA730-3A99-4377-8251-00CE88C4E7E7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C#</a:t>
          </a:r>
          <a:endParaRPr lang="it-IT" dirty="0"/>
        </a:p>
      </dgm:t>
    </dgm:pt>
    <dgm:pt modelId="{7A6545C7-E8E3-4407-B30A-E4628E8F3360}" type="parTrans" cxnId="{6DF717D3-04A2-46E9-A54E-3F8A9AB5F8D2}">
      <dgm:prSet/>
      <dgm:spPr/>
      <dgm:t>
        <a:bodyPr/>
        <a:lstStyle/>
        <a:p>
          <a:endParaRPr lang="it-IT"/>
        </a:p>
      </dgm:t>
    </dgm:pt>
    <dgm:pt modelId="{2061BF0A-4355-4CE9-88FD-92C6DDBCA3CF}" type="sibTrans" cxnId="{6DF717D3-04A2-46E9-A54E-3F8A9AB5F8D2}">
      <dgm:prSet/>
      <dgm:spPr/>
      <dgm:t>
        <a:bodyPr/>
        <a:lstStyle/>
        <a:p>
          <a:endParaRPr lang="it-IT"/>
        </a:p>
      </dgm:t>
    </dgm:pt>
    <dgm:pt modelId="{682EFCA5-4480-4143-A4E9-10407FF10317}" type="pres">
      <dgm:prSet presAssocID="{C1E74283-34C2-4B6B-824E-8A3A0CAA4C4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B5AEE4E-7D22-4E55-B348-FBAD3DAD3FFD}" type="pres">
      <dgm:prSet presAssocID="{C199A171-67F7-4423-AF31-780683EDB700}" presName="composite" presStyleCnt="0"/>
      <dgm:spPr/>
      <dgm:t>
        <a:bodyPr/>
        <a:lstStyle/>
        <a:p>
          <a:endParaRPr lang="it-IT"/>
        </a:p>
      </dgm:t>
    </dgm:pt>
    <dgm:pt modelId="{571377F1-AD0E-4705-9DC8-0792E2A611AE}" type="pres">
      <dgm:prSet presAssocID="{C199A171-67F7-4423-AF31-780683EDB700}" presName="imgShp" presStyleLbl="fgImgPlace1" presStyleIdx="0" presStyleCnt="3" custLinFactNeighborX="-48874" custLinFactNeighborY="467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6942344-8564-4348-923A-D3C1FF4E618D}" type="pres">
      <dgm:prSet presAssocID="{C199A171-67F7-4423-AF31-780683EDB70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35BDCA-371C-4EB3-AC61-005E1FD3CF0C}" type="pres">
      <dgm:prSet presAssocID="{019A7204-FF6F-45C9-9C0C-2EB76A8D487C}" presName="spacing" presStyleCnt="0"/>
      <dgm:spPr/>
      <dgm:t>
        <a:bodyPr/>
        <a:lstStyle/>
        <a:p>
          <a:endParaRPr lang="it-IT"/>
        </a:p>
      </dgm:t>
    </dgm:pt>
    <dgm:pt modelId="{398A0E41-FF76-4AB9-99D2-BC6B71C7E0AC}" type="pres">
      <dgm:prSet presAssocID="{8E484CC2-4880-4788-9F1E-EC97410D3C1D}" presName="composite" presStyleCnt="0"/>
      <dgm:spPr/>
      <dgm:t>
        <a:bodyPr/>
        <a:lstStyle/>
        <a:p>
          <a:endParaRPr lang="it-IT"/>
        </a:p>
      </dgm:t>
    </dgm:pt>
    <dgm:pt modelId="{F514C2E4-0D35-4EDE-A2DF-A22ECE07DB4D}" type="pres">
      <dgm:prSet presAssocID="{8E484CC2-4880-4788-9F1E-EC97410D3C1D}" presName="imgShp" presStyleLbl="fgImgPlace1" presStyleIdx="1" presStyleCnt="3" custLinFactNeighborX="-48839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101D2F62-E594-4FDA-8570-21F34C9E15C4}" type="pres">
      <dgm:prSet presAssocID="{8E484CC2-4880-4788-9F1E-EC97410D3C1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8D7A3A-5AAE-4AC2-9338-B3F44C39FDA0}" type="pres">
      <dgm:prSet presAssocID="{98165F5E-50AA-4280-91A9-ECBFA817FCA5}" presName="spacing" presStyleCnt="0"/>
      <dgm:spPr/>
      <dgm:t>
        <a:bodyPr/>
        <a:lstStyle/>
        <a:p>
          <a:endParaRPr lang="it-IT"/>
        </a:p>
      </dgm:t>
    </dgm:pt>
    <dgm:pt modelId="{BF30D8F7-F283-4F31-B083-56E2C9271DE9}" type="pres">
      <dgm:prSet presAssocID="{B2079462-142E-4D7B-9996-9C99A029BF6F}" presName="composite" presStyleCnt="0"/>
      <dgm:spPr/>
      <dgm:t>
        <a:bodyPr/>
        <a:lstStyle/>
        <a:p>
          <a:endParaRPr lang="it-IT"/>
        </a:p>
      </dgm:t>
    </dgm:pt>
    <dgm:pt modelId="{D4A3ECC3-511D-460F-9ADD-2419E4FE86B0}" type="pres">
      <dgm:prSet presAssocID="{B2079462-142E-4D7B-9996-9C99A029BF6F}" presName="imgShp" presStyleLbl="fgImgPlace1" presStyleIdx="2" presStyleCnt="3" custLinFactNeighborX="-47647" custLinFactNeighborY="238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52B751A2-17B2-49AB-9E83-FFDB1F39AAFE}" type="pres">
      <dgm:prSet presAssocID="{B2079462-142E-4D7B-9996-9C99A029BF6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08D1EAB-677B-4F34-B4C2-14712AD8F83C}" srcId="{8E484CC2-4880-4788-9F1E-EC97410D3C1D}" destId="{E3DDD413-8FB2-4DA4-AD41-A819AEA4B494}" srcOrd="0" destOrd="0" parTransId="{79E2F6FD-316B-4CDE-8D11-3828C36A9D92}" sibTransId="{249A3E88-D95F-4583-970B-4F9FA9DB9ED2}"/>
    <dgm:cxn modelId="{5C2794A2-BC8A-4BDD-890A-CDA8B26844D9}" srcId="{C1E74283-34C2-4B6B-824E-8A3A0CAA4C47}" destId="{B2079462-142E-4D7B-9996-9C99A029BF6F}" srcOrd="2" destOrd="0" parTransId="{0458F89A-D5C2-47ED-8B44-2D6FFF4AC919}" sibTransId="{B30D0A60-0971-4522-A7A5-7103C910B2C5}"/>
    <dgm:cxn modelId="{263EA853-82F0-4663-B870-56FB54913FEE}" srcId="{C1E74283-34C2-4B6B-824E-8A3A0CAA4C47}" destId="{C199A171-67F7-4423-AF31-780683EDB700}" srcOrd="0" destOrd="0" parTransId="{2891E8AE-6180-4538-B1C6-A8C9E0943637}" sibTransId="{019A7204-FF6F-45C9-9C0C-2EB76A8D487C}"/>
    <dgm:cxn modelId="{55A4A526-DBCB-4034-B76C-111514717BF7}" type="presOf" srcId="{C1E74283-34C2-4B6B-824E-8A3A0CAA4C47}" destId="{682EFCA5-4480-4143-A4E9-10407FF10317}" srcOrd="0" destOrd="0" presId="urn:microsoft.com/office/officeart/2005/8/layout/vList3"/>
    <dgm:cxn modelId="{EA88B914-FF66-4DEA-B73C-CFEE31058797}" srcId="{C1E74283-34C2-4B6B-824E-8A3A0CAA4C47}" destId="{8E484CC2-4880-4788-9F1E-EC97410D3C1D}" srcOrd="1" destOrd="0" parTransId="{0CC924A9-5630-47EC-9E91-7468A83EAE83}" sibTransId="{98165F5E-50AA-4280-91A9-ECBFA817FCA5}"/>
    <dgm:cxn modelId="{E70320EA-17F4-4E2E-877F-3424F5E502A0}" type="presOf" srcId="{B2079462-142E-4D7B-9996-9C99A029BF6F}" destId="{52B751A2-17B2-49AB-9E83-FFDB1F39AAFE}" srcOrd="0" destOrd="0" presId="urn:microsoft.com/office/officeart/2005/8/layout/vList3"/>
    <dgm:cxn modelId="{6DF717D3-04A2-46E9-A54E-3F8A9AB5F8D2}" srcId="{B2079462-142E-4D7B-9996-9C99A029BF6F}" destId="{964EA730-3A99-4377-8251-00CE88C4E7E7}" srcOrd="1" destOrd="0" parTransId="{7A6545C7-E8E3-4407-B30A-E4628E8F3360}" sibTransId="{2061BF0A-4355-4CE9-88FD-92C6DDBCA3CF}"/>
    <dgm:cxn modelId="{577ED7CF-B87F-4381-B8A1-4A174B49D7A3}" type="presOf" srcId="{1463B004-17EA-4970-B49F-58B505D76058}" destId="{101D2F62-E594-4FDA-8570-21F34C9E15C4}" srcOrd="0" destOrd="2" presId="urn:microsoft.com/office/officeart/2005/8/layout/vList3"/>
    <dgm:cxn modelId="{42D20928-515F-46DD-996A-4A8BF44ACDC7}" srcId="{C199A171-67F7-4423-AF31-780683EDB700}" destId="{2E0CE22B-08E2-45CC-875E-02E41EEC5B4D}" srcOrd="0" destOrd="0" parTransId="{1DCC7462-B869-41D0-AE24-7B9A5803A8FA}" sibTransId="{5FC30D50-33F9-403D-99F6-BE949780BC7C}"/>
    <dgm:cxn modelId="{755E50C7-6F72-4E9C-BD67-0B75EBBE57DB}" type="presOf" srcId="{8E484CC2-4880-4788-9F1E-EC97410D3C1D}" destId="{101D2F62-E594-4FDA-8570-21F34C9E15C4}" srcOrd="0" destOrd="0" presId="urn:microsoft.com/office/officeart/2005/8/layout/vList3"/>
    <dgm:cxn modelId="{F90C3C7B-4F6D-4276-BFB5-9C64C1033841}" srcId="{B2079462-142E-4D7B-9996-9C99A029BF6F}" destId="{74866BF1-226A-4975-B66B-54889B80A38C}" srcOrd="0" destOrd="0" parTransId="{5C999F6F-F51D-4EEA-8392-526741D8C41C}" sibTransId="{894E6D57-CFE4-4767-8079-93E55524EF14}"/>
    <dgm:cxn modelId="{F080C6FC-FD9B-4C73-902A-107C1D479B28}" srcId="{C199A171-67F7-4423-AF31-780683EDB700}" destId="{B9A5A451-F036-410C-9FC7-D4893949D411}" srcOrd="1" destOrd="0" parTransId="{ED0B4D04-F12F-41CB-BEBC-4D12423231BC}" sibTransId="{F47F640A-C507-438A-BBBE-ABEB9EA61711}"/>
    <dgm:cxn modelId="{0F2D3F64-49DA-4A05-9028-0A4D0344B6F0}" type="presOf" srcId="{2E0CE22B-08E2-45CC-875E-02E41EEC5B4D}" destId="{86942344-8564-4348-923A-D3C1FF4E618D}" srcOrd="0" destOrd="1" presId="urn:microsoft.com/office/officeart/2005/8/layout/vList3"/>
    <dgm:cxn modelId="{4365FC8D-2788-4890-97C8-AE9B2AFE8197}" type="presOf" srcId="{C199A171-67F7-4423-AF31-780683EDB700}" destId="{86942344-8564-4348-923A-D3C1FF4E618D}" srcOrd="0" destOrd="0" presId="urn:microsoft.com/office/officeart/2005/8/layout/vList3"/>
    <dgm:cxn modelId="{F625320F-DD2F-417C-AF23-A4AB044A6C71}" type="presOf" srcId="{B9A5A451-F036-410C-9FC7-D4893949D411}" destId="{86942344-8564-4348-923A-D3C1FF4E618D}" srcOrd="0" destOrd="2" presId="urn:microsoft.com/office/officeart/2005/8/layout/vList3"/>
    <dgm:cxn modelId="{A04710C4-67B7-4942-97D3-341FEEBDBE8C}" type="presOf" srcId="{E3DDD413-8FB2-4DA4-AD41-A819AEA4B494}" destId="{101D2F62-E594-4FDA-8570-21F34C9E15C4}" srcOrd="0" destOrd="1" presId="urn:microsoft.com/office/officeart/2005/8/layout/vList3"/>
    <dgm:cxn modelId="{D8AF9913-4019-4DE4-9633-686B0424F0B6}" srcId="{8E484CC2-4880-4788-9F1E-EC97410D3C1D}" destId="{1463B004-17EA-4970-B49F-58B505D76058}" srcOrd="1" destOrd="0" parTransId="{A6FAB6A5-C477-4EE0-995C-FBBCF8B3ECAB}" sibTransId="{C6C3FFC9-1669-401B-ADD6-C20741061027}"/>
    <dgm:cxn modelId="{2368AE63-DA2D-4EDD-B1E9-B6089C9EDF91}" type="presOf" srcId="{74866BF1-226A-4975-B66B-54889B80A38C}" destId="{52B751A2-17B2-49AB-9E83-FFDB1F39AAFE}" srcOrd="0" destOrd="1" presId="urn:microsoft.com/office/officeart/2005/8/layout/vList3"/>
    <dgm:cxn modelId="{80C5D556-0A24-4409-8C3A-66C00C3D6F49}" type="presOf" srcId="{964EA730-3A99-4377-8251-00CE88C4E7E7}" destId="{52B751A2-17B2-49AB-9E83-FFDB1F39AAFE}" srcOrd="0" destOrd="2" presId="urn:microsoft.com/office/officeart/2005/8/layout/vList3"/>
    <dgm:cxn modelId="{805B5658-0B03-4AF0-B92B-F97E5CF8EE03}" type="presParOf" srcId="{682EFCA5-4480-4143-A4E9-10407FF10317}" destId="{AB5AEE4E-7D22-4E55-B348-FBAD3DAD3FFD}" srcOrd="0" destOrd="0" presId="urn:microsoft.com/office/officeart/2005/8/layout/vList3"/>
    <dgm:cxn modelId="{EE11A0E7-06AC-4A5E-95F6-E017C52C4012}" type="presParOf" srcId="{AB5AEE4E-7D22-4E55-B348-FBAD3DAD3FFD}" destId="{571377F1-AD0E-4705-9DC8-0792E2A611AE}" srcOrd="0" destOrd="0" presId="urn:microsoft.com/office/officeart/2005/8/layout/vList3"/>
    <dgm:cxn modelId="{B26E4FDD-CC5E-470C-B061-9EF5DDF4A59B}" type="presParOf" srcId="{AB5AEE4E-7D22-4E55-B348-FBAD3DAD3FFD}" destId="{86942344-8564-4348-923A-D3C1FF4E618D}" srcOrd="1" destOrd="0" presId="urn:microsoft.com/office/officeart/2005/8/layout/vList3"/>
    <dgm:cxn modelId="{C1437692-C3DC-4DF6-AF10-DADD1EC0708C}" type="presParOf" srcId="{682EFCA5-4480-4143-A4E9-10407FF10317}" destId="{1735BDCA-371C-4EB3-AC61-005E1FD3CF0C}" srcOrd="1" destOrd="0" presId="urn:microsoft.com/office/officeart/2005/8/layout/vList3"/>
    <dgm:cxn modelId="{AD3D1E34-F7A9-4EE7-BA9A-23C76038D3FE}" type="presParOf" srcId="{682EFCA5-4480-4143-A4E9-10407FF10317}" destId="{398A0E41-FF76-4AB9-99D2-BC6B71C7E0AC}" srcOrd="2" destOrd="0" presId="urn:microsoft.com/office/officeart/2005/8/layout/vList3"/>
    <dgm:cxn modelId="{0CA917C6-3DE8-4F30-ACF7-15622AD51988}" type="presParOf" srcId="{398A0E41-FF76-4AB9-99D2-BC6B71C7E0AC}" destId="{F514C2E4-0D35-4EDE-A2DF-A22ECE07DB4D}" srcOrd="0" destOrd="0" presId="urn:microsoft.com/office/officeart/2005/8/layout/vList3"/>
    <dgm:cxn modelId="{5727E63F-AE15-420D-AA40-BFBACEE31C66}" type="presParOf" srcId="{398A0E41-FF76-4AB9-99D2-BC6B71C7E0AC}" destId="{101D2F62-E594-4FDA-8570-21F34C9E15C4}" srcOrd="1" destOrd="0" presId="urn:microsoft.com/office/officeart/2005/8/layout/vList3"/>
    <dgm:cxn modelId="{F990837D-1966-4A17-8612-B7C5C04DE064}" type="presParOf" srcId="{682EFCA5-4480-4143-A4E9-10407FF10317}" destId="{9D8D7A3A-5AAE-4AC2-9338-B3F44C39FDA0}" srcOrd="3" destOrd="0" presId="urn:microsoft.com/office/officeart/2005/8/layout/vList3"/>
    <dgm:cxn modelId="{6CF07ABA-953A-4FE5-B3FC-D4C9A269A099}" type="presParOf" srcId="{682EFCA5-4480-4143-A4E9-10407FF10317}" destId="{BF30D8F7-F283-4F31-B083-56E2C9271DE9}" srcOrd="4" destOrd="0" presId="urn:microsoft.com/office/officeart/2005/8/layout/vList3"/>
    <dgm:cxn modelId="{A7F13A73-3517-4CC5-ABAF-9C695F983109}" type="presParOf" srcId="{BF30D8F7-F283-4F31-B083-56E2C9271DE9}" destId="{D4A3ECC3-511D-460F-9ADD-2419E4FE86B0}" srcOrd="0" destOrd="0" presId="urn:microsoft.com/office/officeart/2005/8/layout/vList3"/>
    <dgm:cxn modelId="{EF34050F-FE18-494D-849D-F8BBBB986AD8}" type="presParOf" srcId="{BF30D8F7-F283-4F31-B083-56E2C9271DE9}" destId="{52B751A2-17B2-49AB-9E83-FFDB1F39AA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Active Record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JPA + </a:t>
          </a:r>
          <a:r>
            <a:rPr lang="it-IT" dirty="0" err="1" smtClean="0"/>
            <a:t>EclipseLink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Microsoft Express SQL</a:t>
          </a:r>
        </a:p>
        <a:p>
          <a:r>
            <a:rPr lang="it-IT" dirty="0" smtClean="0"/>
            <a:t>EF6 + ADO.NET</a:t>
          </a:r>
        </a:p>
        <a:p>
          <a:r>
            <a:rPr lang="it-IT" dirty="0" smtClean="0"/>
            <a:t>LINQ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ScaleX="100000" custLinFactNeighborX="-3282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D9F997C-922C-472B-9FDF-21D0766D3C7C}" type="presOf" srcId="{66232A97-2DBF-4428-A578-1181F3EE34C0}" destId="{3FED98CF-2B2A-4D34-BEEE-B39162FAE9FE}" srcOrd="0" destOrd="0" presId="urn:microsoft.com/office/officeart/2005/8/layout/vList4"/>
    <dgm:cxn modelId="{9B0FFB26-23FC-4100-8370-EBEB31FC3A3D}" type="presOf" srcId="{D4CF1CA6-06DB-470F-87F8-00567EC04FBF}" destId="{129B5F3E-1A31-4AB9-84A6-9C20B2CA77AE}" srcOrd="0" destOrd="0" presId="urn:microsoft.com/office/officeart/2005/8/layout/vList4"/>
    <dgm:cxn modelId="{FF4428B3-E51D-4913-9F85-E5D938328055}" type="presOf" srcId="{96853F03-5054-4C2A-BBB3-50B29B977C23}" destId="{85B8A7D0-D87E-476D-8CD5-C36200C50AC1}" srcOrd="0" destOrd="0" presId="urn:microsoft.com/office/officeart/2005/8/layout/vList4"/>
    <dgm:cxn modelId="{B9DCFA9F-A2F4-44AC-BF23-A1256613CC76}" type="presOf" srcId="{96853F03-5054-4C2A-BBB3-50B29B977C23}" destId="{EF18BA51-7C21-4A6A-A1F9-0649EB04AE8D}" srcOrd="1" destOrd="0" presId="urn:microsoft.com/office/officeart/2005/8/layout/vList4"/>
    <dgm:cxn modelId="{B1F05730-1DCF-4E2C-A9D8-655A3BAE0A02}" type="presOf" srcId="{F722ABF6-7F76-438C-946A-FD1D23A99B76}" destId="{C4ADF65A-16C2-40C3-82DA-9577490A3F65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F700D290-2B95-4FFE-A18F-666A89DF8290}" type="presOf" srcId="{D4CF1CA6-06DB-470F-87F8-00567EC04FBF}" destId="{A730751C-6463-4F22-B459-4D7966287D43}" srcOrd="1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CC897960-A432-407F-B866-B61EC9043D58}" type="presOf" srcId="{F722ABF6-7F76-438C-946A-FD1D23A99B76}" destId="{FA36D0CE-3C74-4292-B5FA-58EC36427987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73F2BED5-A7EC-45C8-9FAE-EAC8FC86908F}" type="presParOf" srcId="{3FED98CF-2B2A-4D34-BEEE-B39162FAE9FE}" destId="{9A231B84-C3E9-4C58-B5BF-095955962F0D}" srcOrd="0" destOrd="0" presId="urn:microsoft.com/office/officeart/2005/8/layout/vList4"/>
    <dgm:cxn modelId="{7CAF8A99-35EE-4F3E-9C7F-3E669C485ACA}" type="presParOf" srcId="{9A231B84-C3E9-4C58-B5BF-095955962F0D}" destId="{85B8A7D0-D87E-476D-8CD5-C36200C50AC1}" srcOrd="0" destOrd="0" presId="urn:microsoft.com/office/officeart/2005/8/layout/vList4"/>
    <dgm:cxn modelId="{1B6B5F4D-3BFF-46D2-ACDA-CC5F9293AFE3}" type="presParOf" srcId="{9A231B84-C3E9-4C58-B5BF-095955962F0D}" destId="{0326A0ED-A227-4CDF-9AC3-B9761DF1636A}" srcOrd="1" destOrd="0" presId="urn:microsoft.com/office/officeart/2005/8/layout/vList4"/>
    <dgm:cxn modelId="{3014301A-0976-466F-915E-074A2AFB123C}" type="presParOf" srcId="{9A231B84-C3E9-4C58-B5BF-095955962F0D}" destId="{EF18BA51-7C21-4A6A-A1F9-0649EB04AE8D}" srcOrd="2" destOrd="0" presId="urn:microsoft.com/office/officeart/2005/8/layout/vList4"/>
    <dgm:cxn modelId="{5D2C24A5-4686-4F98-AB2C-57312DCD8755}" type="presParOf" srcId="{3FED98CF-2B2A-4D34-BEEE-B39162FAE9FE}" destId="{ACF25366-5EDB-41D8-AF3A-0CABA76F38DC}" srcOrd="1" destOrd="0" presId="urn:microsoft.com/office/officeart/2005/8/layout/vList4"/>
    <dgm:cxn modelId="{007EA3CE-040A-4248-BEB7-8F564047AFAE}" type="presParOf" srcId="{3FED98CF-2B2A-4D34-BEEE-B39162FAE9FE}" destId="{AEA3450B-FDBC-48B5-A551-6803A32D9D99}" srcOrd="2" destOrd="0" presId="urn:microsoft.com/office/officeart/2005/8/layout/vList4"/>
    <dgm:cxn modelId="{FD3BC71B-D360-4738-BE34-19DEDFC502E5}" type="presParOf" srcId="{AEA3450B-FDBC-48B5-A551-6803A32D9D99}" destId="{FA36D0CE-3C74-4292-B5FA-58EC36427987}" srcOrd="0" destOrd="0" presId="urn:microsoft.com/office/officeart/2005/8/layout/vList4"/>
    <dgm:cxn modelId="{E750EB90-D811-4491-B821-F938FD527125}" type="presParOf" srcId="{AEA3450B-FDBC-48B5-A551-6803A32D9D99}" destId="{974CC200-3B9B-4343-98E0-62341794BF16}" srcOrd="1" destOrd="0" presId="urn:microsoft.com/office/officeart/2005/8/layout/vList4"/>
    <dgm:cxn modelId="{63A375F9-B144-4160-964A-6F416068F311}" type="presParOf" srcId="{AEA3450B-FDBC-48B5-A551-6803A32D9D99}" destId="{C4ADF65A-16C2-40C3-82DA-9577490A3F65}" srcOrd="2" destOrd="0" presId="urn:microsoft.com/office/officeart/2005/8/layout/vList4"/>
    <dgm:cxn modelId="{483F36DD-72B8-4955-A6A7-269D68F49A35}" type="presParOf" srcId="{3FED98CF-2B2A-4D34-BEEE-B39162FAE9FE}" destId="{789A0F4A-8B3B-4C8B-A86B-1E37A7889399}" srcOrd="3" destOrd="0" presId="urn:microsoft.com/office/officeart/2005/8/layout/vList4"/>
    <dgm:cxn modelId="{42F07444-A2B8-4949-8CED-686802300606}" type="presParOf" srcId="{3FED98CF-2B2A-4D34-BEEE-B39162FAE9FE}" destId="{AB7B0391-1B7A-48FD-90BC-ECA7CE77F671}" srcOrd="4" destOrd="0" presId="urn:microsoft.com/office/officeart/2005/8/layout/vList4"/>
    <dgm:cxn modelId="{1C64E546-D569-4391-9845-899E83F07873}" type="presParOf" srcId="{AB7B0391-1B7A-48FD-90BC-ECA7CE77F671}" destId="{129B5F3E-1A31-4AB9-84A6-9C20B2CA77AE}" srcOrd="0" destOrd="0" presId="urn:microsoft.com/office/officeart/2005/8/layout/vList4"/>
    <dgm:cxn modelId="{9D5F1988-0552-42F0-8DA4-A8A1724E00C5}" type="presParOf" srcId="{AB7B0391-1B7A-48FD-90BC-ECA7CE77F671}" destId="{D6E62CC7-2901-49D6-9BC1-63C5253E95EB}" srcOrd="1" destOrd="0" presId="urn:microsoft.com/office/officeart/2005/8/layout/vList4"/>
    <dgm:cxn modelId="{D2B9D923-430C-4592-AA68-87727AA20D2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ERB</a:t>
          </a:r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JavaScript, </a:t>
          </a:r>
          <a:r>
            <a:rPr lang="it-IT" sz="2200" dirty="0" err="1" smtClean="0"/>
            <a:t>JQuery</a:t>
          </a:r>
          <a:r>
            <a:rPr lang="it-IT" sz="2200" dirty="0" smtClean="0"/>
            <a:t>, AJAX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Thymeleaf</a:t>
          </a:r>
          <a:endParaRPr lang="it-IT" sz="2200" dirty="0" smtClean="0"/>
        </a:p>
        <a:p>
          <a:r>
            <a:rPr lang="it-IT" sz="2200" dirty="0" smtClean="0"/>
            <a:t>HTML, CSS, …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Razor</a:t>
          </a:r>
          <a:endParaRPr lang="it-IT" sz="2200" dirty="0" smtClean="0"/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…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LinFactNeighborY="-189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6CCB887-A6FC-4D9D-903C-6BC8F59CC773}" type="presOf" srcId="{D4CF1CA6-06DB-470F-87F8-00567EC04FBF}" destId="{129B5F3E-1A31-4AB9-84A6-9C20B2CA77AE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02617CE1-894F-4E73-AD8E-7FA33A0B46FC}" type="presOf" srcId="{F722ABF6-7F76-438C-946A-FD1D23A99B76}" destId="{C4ADF65A-16C2-40C3-82DA-9577490A3F65}" srcOrd="1" destOrd="0" presId="urn:microsoft.com/office/officeart/2005/8/layout/vList4"/>
    <dgm:cxn modelId="{21EEB1CC-2515-4F4A-9DEF-9A0583EE9B29}" type="presOf" srcId="{96853F03-5054-4C2A-BBB3-50B29B977C23}" destId="{85B8A7D0-D87E-476D-8CD5-C36200C50AC1}" srcOrd="0" destOrd="0" presId="urn:microsoft.com/office/officeart/2005/8/layout/vList4"/>
    <dgm:cxn modelId="{BCE86581-1033-485D-8E49-4C6CBD79BD66}" type="presOf" srcId="{96853F03-5054-4C2A-BBB3-50B29B977C23}" destId="{EF18BA51-7C21-4A6A-A1F9-0649EB04AE8D}" srcOrd="1" destOrd="0" presId="urn:microsoft.com/office/officeart/2005/8/layout/vList4"/>
    <dgm:cxn modelId="{B99A6828-3212-49FF-B603-0B1B51414D0C}" type="presOf" srcId="{F722ABF6-7F76-438C-946A-FD1D23A99B76}" destId="{FA36D0CE-3C74-4292-B5FA-58EC36427987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27842462-0C33-44F8-AB2D-D223D0C71A15}" type="presOf" srcId="{D4CF1CA6-06DB-470F-87F8-00567EC04FBF}" destId="{A730751C-6463-4F22-B459-4D7966287D43}" srcOrd="1" destOrd="0" presId="urn:microsoft.com/office/officeart/2005/8/layout/vList4"/>
    <dgm:cxn modelId="{B9C093B2-9E5D-4248-9836-A0E72DB4A5E9}" type="presOf" srcId="{66232A97-2DBF-4428-A578-1181F3EE34C0}" destId="{3FED98CF-2B2A-4D34-BEEE-B39162FAE9FE}" srcOrd="0" destOrd="0" presId="urn:microsoft.com/office/officeart/2005/8/layout/vList4"/>
    <dgm:cxn modelId="{42296263-215C-4D12-A767-880D2DB043E2}" type="presParOf" srcId="{3FED98CF-2B2A-4D34-BEEE-B39162FAE9FE}" destId="{9A231B84-C3E9-4C58-B5BF-095955962F0D}" srcOrd="0" destOrd="0" presId="urn:microsoft.com/office/officeart/2005/8/layout/vList4"/>
    <dgm:cxn modelId="{B12B1D02-DBBC-4E74-80C1-8C5BBE893397}" type="presParOf" srcId="{9A231B84-C3E9-4C58-B5BF-095955962F0D}" destId="{85B8A7D0-D87E-476D-8CD5-C36200C50AC1}" srcOrd="0" destOrd="0" presId="urn:microsoft.com/office/officeart/2005/8/layout/vList4"/>
    <dgm:cxn modelId="{B0667CB9-6AF4-4BD3-8CE3-8D29739B9EF9}" type="presParOf" srcId="{9A231B84-C3E9-4C58-B5BF-095955962F0D}" destId="{0326A0ED-A227-4CDF-9AC3-B9761DF1636A}" srcOrd="1" destOrd="0" presId="urn:microsoft.com/office/officeart/2005/8/layout/vList4"/>
    <dgm:cxn modelId="{D678042C-DEDA-4D16-B63E-B98594432A21}" type="presParOf" srcId="{9A231B84-C3E9-4C58-B5BF-095955962F0D}" destId="{EF18BA51-7C21-4A6A-A1F9-0649EB04AE8D}" srcOrd="2" destOrd="0" presId="urn:microsoft.com/office/officeart/2005/8/layout/vList4"/>
    <dgm:cxn modelId="{ADA8E97A-D5A9-4358-9784-C62708DE61A8}" type="presParOf" srcId="{3FED98CF-2B2A-4D34-BEEE-B39162FAE9FE}" destId="{ACF25366-5EDB-41D8-AF3A-0CABA76F38DC}" srcOrd="1" destOrd="0" presId="urn:microsoft.com/office/officeart/2005/8/layout/vList4"/>
    <dgm:cxn modelId="{49191207-B909-4C3F-9F08-69C13C063CC1}" type="presParOf" srcId="{3FED98CF-2B2A-4D34-BEEE-B39162FAE9FE}" destId="{AEA3450B-FDBC-48B5-A551-6803A32D9D99}" srcOrd="2" destOrd="0" presId="urn:microsoft.com/office/officeart/2005/8/layout/vList4"/>
    <dgm:cxn modelId="{3CE6C61D-A3F8-46D2-AA8B-18F1250A2A39}" type="presParOf" srcId="{AEA3450B-FDBC-48B5-A551-6803A32D9D99}" destId="{FA36D0CE-3C74-4292-B5FA-58EC36427987}" srcOrd="0" destOrd="0" presId="urn:microsoft.com/office/officeart/2005/8/layout/vList4"/>
    <dgm:cxn modelId="{1C461A81-03AF-4112-AD97-3AF060B40C64}" type="presParOf" srcId="{AEA3450B-FDBC-48B5-A551-6803A32D9D99}" destId="{974CC200-3B9B-4343-98E0-62341794BF16}" srcOrd="1" destOrd="0" presId="urn:microsoft.com/office/officeart/2005/8/layout/vList4"/>
    <dgm:cxn modelId="{022E993D-4810-49C3-93A9-835F4E1D368C}" type="presParOf" srcId="{AEA3450B-FDBC-48B5-A551-6803A32D9D99}" destId="{C4ADF65A-16C2-40C3-82DA-9577490A3F65}" srcOrd="2" destOrd="0" presId="urn:microsoft.com/office/officeart/2005/8/layout/vList4"/>
    <dgm:cxn modelId="{A4B0D118-C007-44AD-B9EE-911EFE02CF42}" type="presParOf" srcId="{3FED98CF-2B2A-4D34-BEEE-B39162FAE9FE}" destId="{789A0F4A-8B3B-4C8B-A86B-1E37A7889399}" srcOrd="3" destOrd="0" presId="urn:microsoft.com/office/officeart/2005/8/layout/vList4"/>
    <dgm:cxn modelId="{BEE6F925-5B04-453A-B40F-94F945E65C91}" type="presParOf" srcId="{3FED98CF-2B2A-4D34-BEEE-B39162FAE9FE}" destId="{AB7B0391-1B7A-48FD-90BC-ECA7CE77F671}" srcOrd="4" destOrd="0" presId="urn:microsoft.com/office/officeart/2005/8/layout/vList4"/>
    <dgm:cxn modelId="{EB112290-45E9-4F2C-A247-313FC2D1314C}" type="presParOf" srcId="{AB7B0391-1B7A-48FD-90BC-ECA7CE77F671}" destId="{129B5F3E-1A31-4AB9-84A6-9C20B2CA77AE}" srcOrd="0" destOrd="0" presId="urn:microsoft.com/office/officeart/2005/8/layout/vList4"/>
    <dgm:cxn modelId="{DE07E659-45EB-4E58-9C6C-DA569301837A}" type="presParOf" srcId="{AB7B0391-1B7A-48FD-90BC-ECA7CE77F671}" destId="{D6E62CC7-2901-49D6-9BC1-63C5253E95EB}" srcOrd="1" destOrd="0" presId="urn:microsoft.com/office/officeart/2005/8/layout/vList4"/>
    <dgm:cxn modelId="{04FED7EF-59CF-4439-B7E3-9177987AFDD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0" i="0" dirty="0" smtClean="0"/>
            <a:t>Convention</a:t>
          </a:r>
          <a:r>
            <a:rPr lang="it-IT" sz="2200" dirty="0" smtClean="0"/>
            <a:t> 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1" i="0" u="none" dirty="0" err="1" smtClean="0"/>
            <a:t>Configuration</a:t>
          </a:r>
          <a:r>
            <a:rPr lang="it-IT" sz="2200" i="0" dirty="0" smtClean="0"/>
            <a:t> </a:t>
          </a:r>
          <a:r>
            <a:rPr lang="it-IT" sz="2200" dirty="0" smtClean="0"/>
            <a:t>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Convention </a:t>
          </a:r>
          <a:r>
            <a:rPr lang="it-IT" sz="2200" b="1" i="0" dirty="0" smtClean="0">
              <a:effectLst/>
            </a:rPr>
            <a:t>&amp;</a:t>
          </a:r>
          <a:r>
            <a:rPr lang="it-IT" sz="2200" dirty="0" smtClean="0"/>
            <a:t> </a:t>
          </a:r>
          <a:r>
            <a:rPr lang="it-IT" sz="2200" dirty="0" err="1" smtClean="0"/>
            <a:t>Configuration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A364D18-4D9D-440D-AA1B-B7E82E4E3E65}" type="presOf" srcId="{96853F03-5054-4C2A-BBB3-50B29B977C23}" destId="{EF18BA51-7C21-4A6A-A1F9-0649EB04AE8D}" srcOrd="1" destOrd="0" presId="urn:microsoft.com/office/officeart/2005/8/layout/vList4"/>
    <dgm:cxn modelId="{D0020C66-B9D5-4DDC-A042-26DB1EB4B8F6}" type="presOf" srcId="{D4CF1CA6-06DB-470F-87F8-00567EC04FBF}" destId="{129B5F3E-1A31-4AB9-84A6-9C20B2CA77AE}" srcOrd="0" destOrd="0" presId="urn:microsoft.com/office/officeart/2005/8/layout/vList4"/>
    <dgm:cxn modelId="{4261F886-1F41-4CAD-A6EB-7EACD78E15DA}" type="presOf" srcId="{D4CF1CA6-06DB-470F-87F8-00567EC04FBF}" destId="{A730751C-6463-4F22-B459-4D7966287D43}" srcOrd="1" destOrd="0" presId="urn:microsoft.com/office/officeart/2005/8/layout/vList4"/>
    <dgm:cxn modelId="{A995C52F-CC03-4357-9486-CA00F67285C4}" type="presOf" srcId="{F722ABF6-7F76-438C-946A-FD1D23A99B76}" destId="{FA36D0CE-3C74-4292-B5FA-58EC36427987}" srcOrd="0" destOrd="0" presId="urn:microsoft.com/office/officeart/2005/8/layout/vList4"/>
    <dgm:cxn modelId="{8E417AE8-B002-424C-8946-280D6A06BAEF}" type="presOf" srcId="{66232A97-2DBF-4428-A578-1181F3EE34C0}" destId="{3FED98CF-2B2A-4D34-BEEE-B39162FAE9FE}" srcOrd="0" destOrd="0" presId="urn:microsoft.com/office/officeart/2005/8/layout/vList4"/>
    <dgm:cxn modelId="{49C6EDF0-D024-4DEA-9575-C50A7838C2AA}" type="presOf" srcId="{96853F03-5054-4C2A-BBB3-50B29B977C23}" destId="{85B8A7D0-D87E-476D-8CD5-C36200C50AC1}" srcOrd="0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0A485585-4768-49DA-8B5B-6F699368A214}" type="presOf" srcId="{F722ABF6-7F76-438C-946A-FD1D23A99B76}" destId="{C4ADF65A-16C2-40C3-82DA-9577490A3F65}" srcOrd="1" destOrd="0" presId="urn:microsoft.com/office/officeart/2005/8/layout/vList4"/>
    <dgm:cxn modelId="{BD1C1978-1A9B-41B4-A865-BE81821C0B0B}" type="presParOf" srcId="{3FED98CF-2B2A-4D34-BEEE-B39162FAE9FE}" destId="{9A231B84-C3E9-4C58-B5BF-095955962F0D}" srcOrd="0" destOrd="0" presId="urn:microsoft.com/office/officeart/2005/8/layout/vList4"/>
    <dgm:cxn modelId="{B15144D1-467D-473D-A535-A6BF24C31C7B}" type="presParOf" srcId="{9A231B84-C3E9-4C58-B5BF-095955962F0D}" destId="{85B8A7D0-D87E-476D-8CD5-C36200C50AC1}" srcOrd="0" destOrd="0" presId="urn:microsoft.com/office/officeart/2005/8/layout/vList4"/>
    <dgm:cxn modelId="{6762D206-FDE3-4F57-8CE3-76BFA2BD1B3C}" type="presParOf" srcId="{9A231B84-C3E9-4C58-B5BF-095955962F0D}" destId="{0326A0ED-A227-4CDF-9AC3-B9761DF1636A}" srcOrd="1" destOrd="0" presId="urn:microsoft.com/office/officeart/2005/8/layout/vList4"/>
    <dgm:cxn modelId="{6C69B712-42E7-471C-8CD7-19C50FE0242E}" type="presParOf" srcId="{9A231B84-C3E9-4C58-B5BF-095955962F0D}" destId="{EF18BA51-7C21-4A6A-A1F9-0649EB04AE8D}" srcOrd="2" destOrd="0" presId="urn:microsoft.com/office/officeart/2005/8/layout/vList4"/>
    <dgm:cxn modelId="{08B2BB56-8B5E-4C50-9DA9-378301DEAE99}" type="presParOf" srcId="{3FED98CF-2B2A-4D34-BEEE-B39162FAE9FE}" destId="{ACF25366-5EDB-41D8-AF3A-0CABA76F38DC}" srcOrd="1" destOrd="0" presId="urn:microsoft.com/office/officeart/2005/8/layout/vList4"/>
    <dgm:cxn modelId="{A9C2256D-4F98-4688-836F-0607208FB914}" type="presParOf" srcId="{3FED98CF-2B2A-4D34-BEEE-B39162FAE9FE}" destId="{AEA3450B-FDBC-48B5-A551-6803A32D9D99}" srcOrd="2" destOrd="0" presId="urn:microsoft.com/office/officeart/2005/8/layout/vList4"/>
    <dgm:cxn modelId="{0A134BBE-98FB-4450-AA94-CC514923696F}" type="presParOf" srcId="{AEA3450B-FDBC-48B5-A551-6803A32D9D99}" destId="{FA36D0CE-3C74-4292-B5FA-58EC36427987}" srcOrd="0" destOrd="0" presId="urn:microsoft.com/office/officeart/2005/8/layout/vList4"/>
    <dgm:cxn modelId="{991C1967-8083-4D40-A531-FA88C73361E9}" type="presParOf" srcId="{AEA3450B-FDBC-48B5-A551-6803A32D9D99}" destId="{974CC200-3B9B-4343-98E0-62341794BF16}" srcOrd="1" destOrd="0" presId="urn:microsoft.com/office/officeart/2005/8/layout/vList4"/>
    <dgm:cxn modelId="{4ED3B26D-BB48-4F4C-8348-306899637448}" type="presParOf" srcId="{AEA3450B-FDBC-48B5-A551-6803A32D9D99}" destId="{C4ADF65A-16C2-40C3-82DA-9577490A3F65}" srcOrd="2" destOrd="0" presId="urn:microsoft.com/office/officeart/2005/8/layout/vList4"/>
    <dgm:cxn modelId="{A2CD96AB-7A66-47E9-8866-E5394068C99B}" type="presParOf" srcId="{3FED98CF-2B2A-4D34-BEEE-B39162FAE9FE}" destId="{789A0F4A-8B3B-4C8B-A86B-1E37A7889399}" srcOrd="3" destOrd="0" presId="urn:microsoft.com/office/officeart/2005/8/layout/vList4"/>
    <dgm:cxn modelId="{CC8556C8-FD6B-4C10-83C4-8B7C88497315}" type="presParOf" srcId="{3FED98CF-2B2A-4D34-BEEE-B39162FAE9FE}" destId="{AB7B0391-1B7A-48FD-90BC-ECA7CE77F671}" srcOrd="4" destOrd="0" presId="urn:microsoft.com/office/officeart/2005/8/layout/vList4"/>
    <dgm:cxn modelId="{67719C33-D073-4FD3-9DA1-BDE31E288B8B}" type="presParOf" srcId="{AB7B0391-1B7A-48FD-90BC-ECA7CE77F671}" destId="{129B5F3E-1A31-4AB9-84A6-9C20B2CA77AE}" srcOrd="0" destOrd="0" presId="urn:microsoft.com/office/officeart/2005/8/layout/vList4"/>
    <dgm:cxn modelId="{D4E6DFA0-F77F-4865-97FE-3E862E739EC1}" type="presParOf" srcId="{AB7B0391-1B7A-48FD-90BC-ECA7CE77F671}" destId="{D6E62CC7-2901-49D6-9BC1-63C5253E95EB}" srcOrd="1" destOrd="0" presId="urn:microsoft.com/office/officeart/2005/8/layout/vList4"/>
    <dgm:cxn modelId="{091F95C3-AC66-4DC8-9D95-EB034B8D0042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RubyMine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Eclipse</a:t>
          </a:r>
          <a:r>
            <a:rPr lang="it-IT" sz="2200" dirty="0" smtClean="0"/>
            <a:t> Luna + Spring </a:t>
          </a:r>
          <a:r>
            <a:rPr lang="it-IT" sz="2200" dirty="0" err="1" smtClean="0"/>
            <a:t>Tool</a:t>
          </a:r>
          <a:r>
            <a:rPr lang="it-IT" sz="2200" dirty="0" smtClean="0"/>
            <a:t> Suite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Visual Studio 2013 Ultimate Ed.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  <dgm:t>
        <a:bodyPr/>
        <a:lstStyle/>
        <a:p>
          <a:endParaRPr lang="it-IT"/>
        </a:p>
      </dgm:t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DE687BB-8A2A-4E1B-A676-9A63C26D8825}" type="presOf" srcId="{96853F03-5054-4C2A-BBB3-50B29B977C23}" destId="{85B8A7D0-D87E-476D-8CD5-C36200C50AC1}" srcOrd="0" destOrd="0" presId="urn:microsoft.com/office/officeart/2005/8/layout/vList4"/>
    <dgm:cxn modelId="{55EE1F94-8850-4538-9AC2-1F433CCD161E}" type="presOf" srcId="{96853F03-5054-4C2A-BBB3-50B29B977C23}" destId="{EF18BA51-7C21-4A6A-A1F9-0649EB04AE8D}" srcOrd="1" destOrd="0" presId="urn:microsoft.com/office/officeart/2005/8/layout/vList4"/>
    <dgm:cxn modelId="{D93502AF-A1B7-4F61-92E6-EDC7405442A6}" type="presOf" srcId="{D4CF1CA6-06DB-470F-87F8-00567EC04FBF}" destId="{A730751C-6463-4F22-B459-4D7966287D43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9FA8885D-999D-47B7-87E8-172EB89865FE}" type="presOf" srcId="{66232A97-2DBF-4428-A578-1181F3EE34C0}" destId="{3FED98CF-2B2A-4D34-BEEE-B39162FAE9FE}" srcOrd="0" destOrd="0" presId="urn:microsoft.com/office/officeart/2005/8/layout/vList4"/>
    <dgm:cxn modelId="{E8799112-1849-45A6-B096-766FF20C49BC}" type="presOf" srcId="{F722ABF6-7F76-438C-946A-FD1D23A99B76}" destId="{C4ADF65A-16C2-40C3-82DA-9577490A3F65}" srcOrd="1" destOrd="0" presId="urn:microsoft.com/office/officeart/2005/8/layout/vList4"/>
    <dgm:cxn modelId="{90C05F66-8AC1-4D7D-B41D-1DD360DAA579}" type="presOf" srcId="{F722ABF6-7F76-438C-946A-FD1D23A99B76}" destId="{FA36D0CE-3C74-4292-B5FA-58EC36427987}" srcOrd="0" destOrd="0" presId="urn:microsoft.com/office/officeart/2005/8/layout/vList4"/>
    <dgm:cxn modelId="{02FBBB44-4EA2-4DAB-9647-B857C3D8D4AE}" type="presOf" srcId="{D4CF1CA6-06DB-470F-87F8-00567EC04FBF}" destId="{129B5F3E-1A31-4AB9-84A6-9C20B2CA77AE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6C709550-DC47-4AA3-9B19-8299C4B99980}" type="presParOf" srcId="{3FED98CF-2B2A-4D34-BEEE-B39162FAE9FE}" destId="{9A231B84-C3E9-4C58-B5BF-095955962F0D}" srcOrd="0" destOrd="0" presId="urn:microsoft.com/office/officeart/2005/8/layout/vList4"/>
    <dgm:cxn modelId="{F64A0F0F-E06B-4D08-9F52-EA0FD37C4752}" type="presParOf" srcId="{9A231B84-C3E9-4C58-B5BF-095955962F0D}" destId="{85B8A7D0-D87E-476D-8CD5-C36200C50AC1}" srcOrd="0" destOrd="0" presId="urn:microsoft.com/office/officeart/2005/8/layout/vList4"/>
    <dgm:cxn modelId="{EC8C73F2-1E9C-42ED-BE3E-1840020F5D1C}" type="presParOf" srcId="{9A231B84-C3E9-4C58-B5BF-095955962F0D}" destId="{0326A0ED-A227-4CDF-9AC3-B9761DF1636A}" srcOrd="1" destOrd="0" presId="urn:microsoft.com/office/officeart/2005/8/layout/vList4"/>
    <dgm:cxn modelId="{25CAACFD-FC2F-4912-B206-00FF78ED1794}" type="presParOf" srcId="{9A231B84-C3E9-4C58-B5BF-095955962F0D}" destId="{EF18BA51-7C21-4A6A-A1F9-0649EB04AE8D}" srcOrd="2" destOrd="0" presId="urn:microsoft.com/office/officeart/2005/8/layout/vList4"/>
    <dgm:cxn modelId="{A7B4270B-1006-4D4B-963E-A65868969F14}" type="presParOf" srcId="{3FED98CF-2B2A-4D34-BEEE-B39162FAE9FE}" destId="{ACF25366-5EDB-41D8-AF3A-0CABA76F38DC}" srcOrd="1" destOrd="0" presId="urn:microsoft.com/office/officeart/2005/8/layout/vList4"/>
    <dgm:cxn modelId="{61F1E70D-197D-4CC0-89EF-436B5230A836}" type="presParOf" srcId="{3FED98CF-2B2A-4D34-BEEE-B39162FAE9FE}" destId="{AEA3450B-FDBC-48B5-A551-6803A32D9D99}" srcOrd="2" destOrd="0" presId="urn:microsoft.com/office/officeart/2005/8/layout/vList4"/>
    <dgm:cxn modelId="{352D8ED3-7234-4DB4-9C61-16431E938657}" type="presParOf" srcId="{AEA3450B-FDBC-48B5-A551-6803A32D9D99}" destId="{FA36D0CE-3C74-4292-B5FA-58EC36427987}" srcOrd="0" destOrd="0" presId="urn:microsoft.com/office/officeart/2005/8/layout/vList4"/>
    <dgm:cxn modelId="{CC964C84-C829-4411-89FF-112006923E49}" type="presParOf" srcId="{AEA3450B-FDBC-48B5-A551-6803A32D9D99}" destId="{974CC200-3B9B-4343-98E0-62341794BF16}" srcOrd="1" destOrd="0" presId="urn:microsoft.com/office/officeart/2005/8/layout/vList4"/>
    <dgm:cxn modelId="{F9FC9E5E-8BED-46AB-981F-FD069F5A09B4}" type="presParOf" srcId="{AEA3450B-FDBC-48B5-A551-6803A32D9D99}" destId="{C4ADF65A-16C2-40C3-82DA-9577490A3F65}" srcOrd="2" destOrd="0" presId="urn:microsoft.com/office/officeart/2005/8/layout/vList4"/>
    <dgm:cxn modelId="{C2421BA0-9F65-4D7F-81C4-0D41136D2314}" type="presParOf" srcId="{3FED98CF-2B2A-4D34-BEEE-B39162FAE9FE}" destId="{789A0F4A-8B3B-4C8B-A86B-1E37A7889399}" srcOrd="3" destOrd="0" presId="urn:microsoft.com/office/officeart/2005/8/layout/vList4"/>
    <dgm:cxn modelId="{DAD4E7A3-9732-4C05-9B15-104CAECD457C}" type="presParOf" srcId="{3FED98CF-2B2A-4D34-BEEE-B39162FAE9FE}" destId="{AB7B0391-1B7A-48FD-90BC-ECA7CE77F671}" srcOrd="4" destOrd="0" presId="urn:microsoft.com/office/officeart/2005/8/layout/vList4"/>
    <dgm:cxn modelId="{3A1CF3A8-7AF2-4B7D-97A6-70B5AEE7E926}" type="presParOf" srcId="{AB7B0391-1B7A-48FD-90BC-ECA7CE77F671}" destId="{129B5F3E-1A31-4AB9-84A6-9C20B2CA77AE}" srcOrd="0" destOrd="0" presId="urn:microsoft.com/office/officeart/2005/8/layout/vList4"/>
    <dgm:cxn modelId="{1AB6CE04-0845-47FA-A5C6-8E0440A5E868}" type="presParOf" srcId="{AB7B0391-1B7A-48FD-90BC-ECA7CE77F671}" destId="{D6E62CC7-2901-49D6-9BC1-63C5253E95EB}" srcOrd="1" destOrd="0" presId="urn:microsoft.com/office/officeart/2005/8/layout/vList4"/>
    <dgm:cxn modelId="{CDC63853-F53C-49FA-A614-642F6CEA67C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E8A3FA-F383-4D0F-B67A-40AD33C5E313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7897C54-F800-44B8-B2E0-E3F6280CA0C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Prodotto</a:t>
          </a:r>
          <a:endParaRPr lang="it-IT" dirty="0"/>
        </a:p>
      </dgm:t>
    </dgm:pt>
    <dgm:pt modelId="{B538B416-3964-486B-B3A4-0CF22326C761}" type="parTrans" cxnId="{C15160EE-E6D8-4FAE-A151-D3A7080B0A99}">
      <dgm:prSet/>
      <dgm:spPr/>
      <dgm:t>
        <a:bodyPr/>
        <a:lstStyle/>
        <a:p>
          <a:endParaRPr lang="it-IT"/>
        </a:p>
      </dgm:t>
    </dgm:pt>
    <dgm:pt modelId="{8874BCF8-81F5-4A6B-B3C3-5FDED006647A}" type="sibTrans" cxnId="{C15160EE-E6D8-4FAE-A151-D3A7080B0A99}">
      <dgm:prSet/>
      <dgm:spPr/>
      <dgm:t>
        <a:bodyPr/>
        <a:lstStyle/>
        <a:p>
          <a:endParaRPr lang="it-IT"/>
        </a:p>
      </dgm:t>
    </dgm:pt>
    <dgm:pt modelId="{A0AA2172-E60F-4EE6-997C-5F090CFF357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Gratuito</a:t>
          </a:r>
          <a:endParaRPr lang="it-IT" dirty="0"/>
        </a:p>
      </dgm:t>
    </dgm:pt>
    <dgm:pt modelId="{768D02CB-52CC-4206-B8CA-AFA5F65CA0C9}" type="parTrans" cxnId="{F339A4E5-37F9-43A7-AC7E-47E72C4207F1}">
      <dgm:prSet/>
      <dgm:spPr/>
      <dgm:t>
        <a:bodyPr/>
        <a:lstStyle/>
        <a:p>
          <a:endParaRPr lang="it-IT"/>
        </a:p>
      </dgm:t>
    </dgm:pt>
    <dgm:pt modelId="{F2A80081-5E49-4D88-BBFF-B694C9F0DE43}" type="sibTrans" cxnId="{F339A4E5-37F9-43A7-AC7E-47E72C4207F1}">
      <dgm:prSet/>
      <dgm:spPr/>
      <dgm:t>
        <a:bodyPr/>
        <a:lstStyle/>
        <a:p>
          <a:endParaRPr lang="it-IT"/>
        </a:p>
      </dgm:t>
    </dgm:pt>
    <dgm:pt modelId="{BC491DEC-2DE0-4650-8339-783DCFD8374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Preferibilmente Open Source</a:t>
          </a:r>
          <a:endParaRPr lang="it-IT" dirty="0"/>
        </a:p>
      </dgm:t>
    </dgm:pt>
    <dgm:pt modelId="{4ADB86D3-83DC-4CFA-9509-46BE32E09462}" type="parTrans" cxnId="{E521E888-6BF8-47D0-91A9-8DDF6A1AFBE2}">
      <dgm:prSet/>
      <dgm:spPr/>
      <dgm:t>
        <a:bodyPr/>
        <a:lstStyle/>
        <a:p>
          <a:endParaRPr lang="it-IT"/>
        </a:p>
      </dgm:t>
    </dgm:pt>
    <dgm:pt modelId="{1AB16834-9CDF-434C-9DE7-82B4383238F5}" type="sibTrans" cxnId="{E521E888-6BF8-47D0-91A9-8DDF6A1AFBE2}">
      <dgm:prSet/>
      <dgm:spPr/>
      <dgm:t>
        <a:bodyPr/>
        <a:lstStyle/>
        <a:p>
          <a:endParaRPr lang="it-IT"/>
        </a:p>
      </dgm:t>
    </dgm:pt>
    <dgm:pt modelId="{EAE98432-45EF-49FC-84CF-CAFF81DB5CD7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Sviluppo</a:t>
          </a:r>
          <a:endParaRPr lang="it-IT" dirty="0"/>
        </a:p>
      </dgm:t>
    </dgm:pt>
    <dgm:pt modelId="{0B7295D3-AB6A-408E-B4E1-36D0BF9BED6E}" type="parTrans" cxnId="{1633A6CD-F59F-482B-A821-7C54C90514DF}">
      <dgm:prSet/>
      <dgm:spPr/>
      <dgm:t>
        <a:bodyPr/>
        <a:lstStyle/>
        <a:p>
          <a:endParaRPr lang="it-IT"/>
        </a:p>
      </dgm:t>
    </dgm:pt>
    <dgm:pt modelId="{2057EE9D-E2B0-4FBA-9B4A-EC037242B740}" type="sibTrans" cxnId="{1633A6CD-F59F-482B-A821-7C54C90514DF}">
      <dgm:prSet/>
      <dgm:spPr/>
      <dgm:t>
        <a:bodyPr/>
        <a:lstStyle/>
        <a:p>
          <a:endParaRPr lang="it-IT"/>
        </a:p>
      </dgm:t>
    </dgm:pt>
    <dgm:pt modelId="{D0DF8467-DA3A-437F-B3BE-2D4E4C36AE2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Correntemente attivo ed in evoluzione</a:t>
          </a:r>
          <a:endParaRPr lang="it-IT" dirty="0"/>
        </a:p>
      </dgm:t>
    </dgm:pt>
    <dgm:pt modelId="{5A2CB50E-3A3A-41B2-B052-07A44CB96E45}" type="parTrans" cxnId="{0E68D9FF-0B9D-4E81-B687-E83107DD8E8C}">
      <dgm:prSet/>
      <dgm:spPr/>
      <dgm:t>
        <a:bodyPr/>
        <a:lstStyle/>
        <a:p>
          <a:endParaRPr lang="it-IT"/>
        </a:p>
      </dgm:t>
    </dgm:pt>
    <dgm:pt modelId="{66DDADC9-0E8B-42D4-B1EA-74A3270B8D9E}" type="sibTrans" cxnId="{0E68D9FF-0B9D-4E81-B687-E83107DD8E8C}">
      <dgm:prSet/>
      <dgm:spPr/>
      <dgm:t>
        <a:bodyPr/>
        <a:lstStyle/>
        <a:p>
          <a:endParaRPr lang="it-IT"/>
        </a:p>
      </dgm:t>
    </dgm:pt>
    <dgm:pt modelId="{5CA24573-BC92-4A10-A1B3-2B7F5A92872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Al passo con i tempi e le nuove tecnologie</a:t>
          </a:r>
          <a:endParaRPr lang="it-IT" dirty="0"/>
        </a:p>
      </dgm:t>
    </dgm:pt>
    <dgm:pt modelId="{59C34C33-CF9C-4B06-993D-E9167933D4A6}" type="parTrans" cxnId="{A8509B04-2146-4093-952C-B45A98B5261A}">
      <dgm:prSet/>
      <dgm:spPr/>
      <dgm:t>
        <a:bodyPr/>
        <a:lstStyle/>
        <a:p>
          <a:endParaRPr lang="it-IT"/>
        </a:p>
      </dgm:t>
    </dgm:pt>
    <dgm:pt modelId="{AE0EC781-1BB0-4A1D-BEF1-E22640B4A60A}" type="sibTrans" cxnId="{A8509B04-2146-4093-952C-B45A98B5261A}">
      <dgm:prSet/>
      <dgm:spPr/>
      <dgm:t>
        <a:bodyPr/>
        <a:lstStyle/>
        <a:p>
          <a:endParaRPr lang="it-IT"/>
        </a:p>
      </dgm:t>
    </dgm:pt>
    <dgm:pt modelId="{0F152F44-1198-43AC-86E7-8E96A8CB883F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Comunità</a:t>
          </a:r>
          <a:endParaRPr lang="it-IT" dirty="0"/>
        </a:p>
      </dgm:t>
    </dgm:pt>
    <dgm:pt modelId="{255219C8-00D9-4D6E-8429-5D9B2A9DD4C9}" type="parTrans" cxnId="{3A88C447-9A89-4EC9-9943-D4846AD04A36}">
      <dgm:prSet/>
      <dgm:spPr/>
      <dgm:t>
        <a:bodyPr/>
        <a:lstStyle/>
        <a:p>
          <a:endParaRPr lang="it-IT"/>
        </a:p>
      </dgm:t>
    </dgm:pt>
    <dgm:pt modelId="{CEEF77D7-AFC1-4328-B282-96AAECA29424}" type="sibTrans" cxnId="{3A88C447-9A89-4EC9-9943-D4846AD04A36}">
      <dgm:prSet/>
      <dgm:spPr/>
      <dgm:t>
        <a:bodyPr/>
        <a:lstStyle/>
        <a:p>
          <a:endParaRPr lang="it-IT"/>
        </a:p>
      </dgm:t>
    </dgm:pt>
    <dgm:pt modelId="{4A7424E4-33FE-4962-8C87-8F65E64E05A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Esistente ed attiva</a:t>
          </a:r>
          <a:endParaRPr lang="it-IT" dirty="0"/>
        </a:p>
      </dgm:t>
    </dgm:pt>
    <dgm:pt modelId="{F0B2D6AB-5F2F-4713-B45E-30DA114C481F}" type="parTrans" cxnId="{14D34CDC-DDE0-4DE9-81F7-7B8151BD0D17}">
      <dgm:prSet/>
      <dgm:spPr/>
      <dgm:t>
        <a:bodyPr/>
        <a:lstStyle/>
        <a:p>
          <a:endParaRPr lang="it-IT"/>
        </a:p>
      </dgm:t>
    </dgm:pt>
    <dgm:pt modelId="{3C0C09AD-99F4-4527-8671-FA4FF5A98971}" type="sibTrans" cxnId="{14D34CDC-DDE0-4DE9-81F7-7B8151BD0D17}">
      <dgm:prSet/>
      <dgm:spPr/>
      <dgm:t>
        <a:bodyPr/>
        <a:lstStyle/>
        <a:p>
          <a:endParaRPr lang="it-IT"/>
        </a:p>
      </dgm:t>
    </dgm:pt>
    <dgm:pt modelId="{60C267EA-503E-40EE-A033-A0D69762F4D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Partecipe allo sviluppo</a:t>
          </a:r>
          <a:endParaRPr lang="it-IT" dirty="0"/>
        </a:p>
      </dgm:t>
    </dgm:pt>
    <dgm:pt modelId="{C1103FC2-D532-4D8D-9065-6C47D17A2331}" type="parTrans" cxnId="{DD126B35-DDAF-4A09-98E6-EAAAA1F0C85E}">
      <dgm:prSet/>
      <dgm:spPr/>
      <dgm:t>
        <a:bodyPr/>
        <a:lstStyle/>
        <a:p>
          <a:endParaRPr lang="it-IT"/>
        </a:p>
      </dgm:t>
    </dgm:pt>
    <dgm:pt modelId="{A3B6FC1C-ECE9-4880-9A67-B011E171FB83}" type="sibTrans" cxnId="{DD126B35-DDAF-4A09-98E6-EAAAA1F0C85E}">
      <dgm:prSet/>
      <dgm:spPr/>
      <dgm:t>
        <a:bodyPr/>
        <a:lstStyle/>
        <a:p>
          <a:endParaRPr lang="it-IT"/>
        </a:p>
      </dgm:t>
    </dgm:pt>
    <dgm:pt modelId="{584D404B-212B-4FEB-9BFA-9D2EA4CC31C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endParaRPr lang="it-IT" dirty="0"/>
        </a:p>
      </dgm:t>
    </dgm:pt>
    <dgm:pt modelId="{A3FB7081-F945-4CAC-9E6B-70C8547FEAD8}" type="parTrans" cxnId="{815BA048-BA2C-49C2-8729-CDA9C14124A9}">
      <dgm:prSet/>
      <dgm:spPr/>
      <dgm:t>
        <a:bodyPr/>
        <a:lstStyle/>
        <a:p>
          <a:endParaRPr lang="it-IT"/>
        </a:p>
      </dgm:t>
    </dgm:pt>
    <dgm:pt modelId="{49635A8B-88F4-4C29-9240-BA68BC13EB53}" type="sibTrans" cxnId="{815BA048-BA2C-49C2-8729-CDA9C14124A9}">
      <dgm:prSet/>
      <dgm:spPr/>
      <dgm:t>
        <a:bodyPr/>
        <a:lstStyle/>
        <a:p>
          <a:endParaRPr lang="it-IT"/>
        </a:p>
      </dgm:t>
    </dgm:pt>
    <dgm:pt modelId="{D08910FD-7518-4F66-A008-A700BC4D792A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endParaRPr lang="it-IT" dirty="0"/>
        </a:p>
      </dgm:t>
    </dgm:pt>
    <dgm:pt modelId="{420E3CF9-BEB1-4403-A388-395BE7079869}" type="parTrans" cxnId="{D533DACE-E590-45E3-8FBD-C376D8BABE43}">
      <dgm:prSet/>
      <dgm:spPr/>
      <dgm:t>
        <a:bodyPr/>
        <a:lstStyle/>
        <a:p>
          <a:endParaRPr lang="it-IT"/>
        </a:p>
      </dgm:t>
    </dgm:pt>
    <dgm:pt modelId="{2D8C8065-B2C4-414A-9D90-BF200C196562}" type="sibTrans" cxnId="{D533DACE-E590-45E3-8FBD-C376D8BABE43}">
      <dgm:prSet/>
      <dgm:spPr/>
      <dgm:t>
        <a:bodyPr/>
        <a:lstStyle/>
        <a:p>
          <a:endParaRPr lang="it-IT"/>
        </a:p>
      </dgm:t>
    </dgm:pt>
    <dgm:pt modelId="{4845582E-F9D1-4286-ABDB-B3C54C3DB8D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endParaRPr lang="it-IT" dirty="0"/>
        </a:p>
      </dgm:t>
    </dgm:pt>
    <dgm:pt modelId="{913AFE42-F589-40C1-85E3-302006921A92}" type="parTrans" cxnId="{E37B79BA-B76C-4D69-A353-5340A6AD08AA}">
      <dgm:prSet/>
      <dgm:spPr/>
      <dgm:t>
        <a:bodyPr/>
        <a:lstStyle/>
        <a:p>
          <a:endParaRPr lang="it-IT"/>
        </a:p>
      </dgm:t>
    </dgm:pt>
    <dgm:pt modelId="{1173504A-2DE5-442D-B53D-68F972720833}" type="sibTrans" cxnId="{E37B79BA-B76C-4D69-A353-5340A6AD08AA}">
      <dgm:prSet/>
      <dgm:spPr/>
      <dgm:t>
        <a:bodyPr/>
        <a:lstStyle/>
        <a:p>
          <a:endParaRPr lang="it-IT"/>
        </a:p>
      </dgm:t>
    </dgm:pt>
    <dgm:pt modelId="{F733AC26-86E5-4483-9535-2A97BBA27B1D}" type="pres">
      <dgm:prSet presAssocID="{EEE8A3FA-F383-4D0F-B67A-40AD33C5E3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80908C7-BEE4-4F09-9D4E-DE602BA01834}" type="pres">
      <dgm:prSet presAssocID="{C7897C54-F800-44B8-B2E0-E3F6280CA0C8}" presName="linNode" presStyleCnt="0"/>
      <dgm:spPr/>
      <dgm:t>
        <a:bodyPr/>
        <a:lstStyle/>
        <a:p>
          <a:endParaRPr lang="it-IT"/>
        </a:p>
      </dgm:t>
    </dgm:pt>
    <dgm:pt modelId="{F11A811D-BF03-46F9-903E-86A9AAAF8A3D}" type="pres">
      <dgm:prSet presAssocID="{C7897C54-F800-44B8-B2E0-E3F6280CA0C8}" presName="parentText" presStyleLbl="node1" presStyleIdx="0" presStyleCnt="3" custLinFactNeighborY="-158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E8FD5B-F47E-455E-849A-EF1F394AFB08}" type="pres">
      <dgm:prSet presAssocID="{C7897C54-F800-44B8-B2E0-E3F6280CA0C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0E1AE9D-A729-45FD-A9AF-BA05702B8525}" type="pres">
      <dgm:prSet presAssocID="{8874BCF8-81F5-4A6B-B3C3-5FDED006647A}" presName="sp" presStyleCnt="0"/>
      <dgm:spPr/>
      <dgm:t>
        <a:bodyPr/>
        <a:lstStyle/>
        <a:p>
          <a:endParaRPr lang="it-IT"/>
        </a:p>
      </dgm:t>
    </dgm:pt>
    <dgm:pt modelId="{0B6032FF-CB46-499C-BAD7-61F4111F427F}" type="pres">
      <dgm:prSet presAssocID="{EAE98432-45EF-49FC-84CF-CAFF81DB5CD7}" presName="linNode" presStyleCnt="0"/>
      <dgm:spPr/>
      <dgm:t>
        <a:bodyPr/>
        <a:lstStyle/>
        <a:p>
          <a:endParaRPr lang="it-IT"/>
        </a:p>
      </dgm:t>
    </dgm:pt>
    <dgm:pt modelId="{D5BA7D7F-A832-4CB0-971D-4F0DE6BF012E}" type="pres">
      <dgm:prSet presAssocID="{EAE98432-45EF-49FC-84CF-CAFF81DB5CD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47048-3489-45FD-AD42-23C8F293A5F6}" type="pres">
      <dgm:prSet presAssocID="{EAE98432-45EF-49FC-84CF-CAFF81DB5CD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7DEEDC1-1A62-4467-BEAF-9DE45E8A8E5E}" type="pres">
      <dgm:prSet presAssocID="{2057EE9D-E2B0-4FBA-9B4A-EC037242B740}" presName="sp" presStyleCnt="0"/>
      <dgm:spPr/>
      <dgm:t>
        <a:bodyPr/>
        <a:lstStyle/>
        <a:p>
          <a:endParaRPr lang="it-IT"/>
        </a:p>
      </dgm:t>
    </dgm:pt>
    <dgm:pt modelId="{18F276F7-7329-41EE-9862-7D1207B3BD8B}" type="pres">
      <dgm:prSet presAssocID="{0F152F44-1198-43AC-86E7-8E96A8CB883F}" presName="linNode" presStyleCnt="0"/>
      <dgm:spPr/>
      <dgm:t>
        <a:bodyPr/>
        <a:lstStyle/>
        <a:p>
          <a:endParaRPr lang="it-IT"/>
        </a:p>
      </dgm:t>
    </dgm:pt>
    <dgm:pt modelId="{B6BE7333-28CC-4023-A7F5-52E95F94DCDE}" type="pres">
      <dgm:prSet presAssocID="{0F152F44-1198-43AC-86E7-8E96A8CB883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CABB5E-815A-4018-894D-BB2152A05B74}" type="pres">
      <dgm:prSet presAssocID="{0F152F44-1198-43AC-86E7-8E96A8CB883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633A6CD-F59F-482B-A821-7C54C90514DF}" srcId="{EEE8A3FA-F383-4D0F-B67A-40AD33C5E313}" destId="{EAE98432-45EF-49FC-84CF-CAFF81DB5CD7}" srcOrd="1" destOrd="0" parTransId="{0B7295D3-AB6A-408E-B4E1-36D0BF9BED6E}" sibTransId="{2057EE9D-E2B0-4FBA-9B4A-EC037242B740}"/>
    <dgm:cxn modelId="{D533DACE-E590-45E3-8FBD-C376D8BABE43}" srcId="{C7897C54-F800-44B8-B2E0-E3F6280CA0C8}" destId="{D08910FD-7518-4F66-A008-A700BC4D792A}" srcOrd="1" destOrd="0" parTransId="{420E3CF9-BEB1-4403-A388-395BE7079869}" sibTransId="{2D8C8065-B2C4-414A-9D90-BF200C196562}"/>
    <dgm:cxn modelId="{22553EB2-7FF8-447A-8F66-24BF9170E256}" type="presOf" srcId="{584D404B-212B-4FEB-9BFA-9D2EA4CC31C7}" destId="{84047048-3489-45FD-AD42-23C8F293A5F6}" srcOrd="0" destOrd="1" presId="urn:microsoft.com/office/officeart/2005/8/layout/vList5"/>
    <dgm:cxn modelId="{582372E9-5AA5-4FD6-9726-8F7A03DE974F}" type="presOf" srcId="{60C267EA-503E-40EE-A033-A0D69762F4DE}" destId="{3DCABB5E-815A-4018-894D-BB2152A05B74}" srcOrd="0" destOrd="2" presId="urn:microsoft.com/office/officeart/2005/8/layout/vList5"/>
    <dgm:cxn modelId="{3A88C447-9A89-4EC9-9943-D4846AD04A36}" srcId="{EEE8A3FA-F383-4D0F-B67A-40AD33C5E313}" destId="{0F152F44-1198-43AC-86E7-8E96A8CB883F}" srcOrd="2" destOrd="0" parTransId="{255219C8-00D9-4D6E-8429-5D9B2A9DD4C9}" sibTransId="{CEEF77D7-AFC1-4328-B282-96AAECA29424}"/>
    <dgm:cxn modelId="{F339A4E5-37F9-43A7-AC7E-47E72C4207F1}" srcId="{C7897C54-F800-44B8-B2E0-E3F6280CA0C8}" destId="{A0AA2172-E60F-4EE6-997C-5F090CFF3574}" srcOrd="0" destOrd="0" parTransId="{768D02CB-52CC-4206-B8CA-AFA5F65CA0C9}" sibTransId="{F2A80081-5E49-4D88-BBFF-B694C9F0DE43}"/>
    <dgm:cxn modelId="{8B8C56C6-02E8-4B27-975C-B8C808A6B68F}" type="presOf" srcId="{BC491DEC-2DE0-4650-8339-783DCFD8374B}" destId="{84E8FD5B-F47E-455E-849A-EF1F394AFB08}" srcOrd="0" destOrd="2" presId="urn:microsoft.com/office/officeart/2005/8/layout/vList5"/>
    <dgm:cxn modelId="{A8509B04-2146-4093-952C-B45A98B5261A}" srcId="{EAE98432-45EF-49FC-84CF-CAFF81DB5CD7}" destId="{5CA24573-BC92-4A10-A1B3-2B7F5A92872F}" srcOrd="2" destOrd="0" parTransId="{59C34C33-CF9C-4B06-993D-E9167933D4A6}" sibTransId="{AE0EC781-1BB0-4A1D-BEF1-E22640B4A60A}"/>
    <dgm:cxn modelId="{C15160EE-E6D8-4FAE-A151-D3A7080B0A99}" srcId="{EEE8A3FA-F383-4D0F-B67A-40AD33C5E313}" destId="{C7897C54-F800-44B8-B2E0-E3F6280CA0C8}" srcOrd="0" destOrd="0" parTransId="{B538B416-3964-486B-B3A4-0CF22326C761}" sibTransId="{8874BCF8-81F5-4A6B-B3C3-5FDED006647A}"/>
    <dgm:cxn modelId="{0E68D9FF-0B9D-4E81-B687-E83107DD8E8C}" srcId="{EAE98432-45EF-49FC-84CF-CAFF81DB5CD7}" destId="{D0DF8467-DA3A-437F-B3BE-2D4E4C36AE23}" srcOrd="0" destOrd="0" parTransId="{5A2CB50E-3A3A-41B2-B052-07A44CB96E45}" sibTransId="{66DDADC9-0E8B-42D4-B1EA-74A3270B8D9E}"/>
    <dgm:cxn modelId="{A5F32142-12BC-425D-8490-97E883A97E62}" type="presOf" srcId="{EAE98432-45EF-49FC-84CF-CAFF81DB5CD7}" destId="{D5BA7D7F-A832-4CB0-971D-4F0DE6BF012E}" srcOrd="0" destOrd="0" presId="urn:microsoft.com/office/officeart/2005/8/layout/vList5"/>
    <dgm:cxn modelId="{DD126B35-DDAF-4A09-98E6-EAAAA1F0C85E}" srcId="{0F152F44-1198-43AC-86E7-8E96A8CB883F}" destId="{60C267EA-503E-40EE-A033-A0D69762F4DE}" srcOrd="2" destOrd="0" parTransId="{C1103FC2-D532-4D8D-9065-6C47D17A2331}" sibTransId="{A3B6FC1C-ECE9-4880-9A67-B011E171FB83}"/>
    <dgm:cxn modelId="{14D34CDC-DDE0-4DE9-81F7-7B8151BD0D17}" srcId="{0F152F44-1198-43AC-86E7-8E96A8CB883F}" destId="{4A7424E4-33FE-4962-8C87-8F65E64E05A4}" srcOrd="0" destOrd="0" parTransId="{F0B2D6AB-5F2F-4713-B45E-30DA114C481F}" sibTransId="{3C0C09AD-99F4-4527-8671-FA4FF5A98971}"/>
    <dgm:cxn modelId="{E37B79BA-B76C-4D69-A353-5340A6AD08AA}" srcId="{0F152F44-1198-43AC-86E7-8E96A8CB883F}" destId="{4845582E-F9D1-4286-ABDB-B3C54C3DB8D3}" srcOrd="1" destOrd="0" parTransId="{913AFE42-F589-40C1-85E3-302006921A92}" sibTransId="{1173504A-2DE5-442D-B53D-68F972720833}"/>
    <dgm:cxn modelId="{B9A64A07-EFE7-47FD-8A42-BDD8168EAEA5}" type="presOf" srcId="{D08910FD-7518-4F66-A008-A700BC4D792A}" destId="{84E8FD5B-F47E-455E-849A-EF1F394AFB08}" srcOrd="0" destOrd="1" presId="urn:microsoft.com/office/officeart/2005/8/layout/vList5"/>
    <dgm:cxn modelId="{2389203F-74E3-464B-A439-71969A57CFC9}" type="presOf" srcId="{4A7424E4-33FE-4962-8C87-8F65E64E05A4}" destId="{3DCABB5E-815A-4018-894D-BB2152A05B74}" srcOrd="0" destOrd="0" presId="urn:microsoft.com/office/officeart/2005/8/layout/vList5"/>
    <dgm:cxn modelId="{BEAC364D-7BE1-44AB-8350-521CDA18CE36}" type="presOf" srcId="{5CA24573-BC92-4A10-A1B3-2B7F5A92872F}" destId="{84047048-3489-45FD-AD42-23C8F293A5F6}" srcOrd="0" destOrd="2" presId="urn:microsoft.com/office/officeart/2005/8/layout/vList5"/>
    <dgm:cxn modelId="{E521E888-6BF8-47D0-91A9-8DDF6A1AFBE2}" srcId="{C7897C54-F800-44B8-B2E0-E3F6280CA0C8}" destId="{BC491DEC-2DE0-4650-8339-783DCFD8374B}" srcOrd="2" destOrd="0" parTransId="{4ADB86D3-83DC-4CFA-9509-46BE32E09462}" sibTransId="{1AB16834-9CDF-434C-9DE7-82B4383238F5}"/>
    <dgm:cxn modelId="{D5F49355-8AE6-466F-A51C-35CC6EDD7CC8}" type="presOf" srcId="{EEE8A3FA-F383-4D0F-B67A-40AD33C5E313}" destId="{F733AC26-86E5-4483-9535-2A97BBA27B1D}" srcOrd="0" destOrd="0" presId="urn:microsoft.com/office/officeart/2005/8/layout/vList5"/>
    <dgm:cxn modelId="{DBAB86BD-49FE-400F-A142-34120B5BF832}" type="presOf" srcId="{D0DF8467-DA3A-437F-B3BE-2D4E4C36AE23}" destId="{84047048-3489-45FD-AD42-23C8F293A5F6}" srcOrd="0" destOrd="0" presId="urn:microsoft.com/office/officeart/2005/8/layout/vList5"/>
    <dgm:cxn modelId="{815BA048-BA2C-49C2-8729-CDA9C14124A9}" srcId="{EAE98432-45EF-49FC-84CF-CAFF81DB5CD7}" destId="{584D404B-212B-4FEB-9BFA-9D2EA4CC31C7}" srcOrd="1" destOrd="0" parTransId="{A3FB7081-F945-4CAC-9E6B-70C8547FEAD8}" sibTransId="{49635A8B-88F4-4C29-9240-BA68BC13EB53}"/>
    <dgm:cxn modelId="{89B2537D-AB1E-482E-BA66-C15EA8A58DDF}" type="presOf" srcId="{4845582E-F9D1-4286-ABDB-B3C54C3DB8D3}" destId="{3DCABB5E-815A-4018-894D-BB2152A05B74}" srcOrd="0" destOrd="1" presId="urn:microsoft.com/office/officeart/2005/8/layout/vList5"/>
    <dgm:cxn modelId="{DBF7F01A-A691-4CAE-A333-56E19FE45680}" type="presOf" srcId="{0F152F44-1198-43AC-86E7-8E96A8CB883F}" destId="{B6BE7333-28CC-4023-A7F5-52E95F94DCDE}" srcOrd="0" destOrd="0" presId="urn:microsoft.com/office/officeart/2005/8/layout/vList5"/>
    <dgm:cxn modelId="{C9A65338-A148-4C28-8AAA-65F212680BEF}" type="presOf" srcId="{C7897C54-F800-44B8-B2E0-E3F6280CA0C8}" destId="{F11A811D-BF03-46F9-903E-86A9AAAF8A3D}" srcOrd="0" destOrd="0" presId="urn:microsoft.com/office/officeart/2005/8/layout/vList5"/>
    <dgm:cxn modelId="{EE3D5F84-4287-4B55-B023-7875064AD5BB}" type="presOf" srcId="{A0AA2172-E60F-4EE6-997C-5F090CFF3574}" destId="{84E8FD5B-F47E-455E-849A-EF1F394AFB08}" srcOrd="0" destOrd="0" presId="urn:microsoft.com/office/officeart/2005/8/layout/vList5"/>
    <dgm:cxn modelId="{4121EC55-83B5-4942-A2B5-6A0641B932C1}" type="presParOf" srcId="{F733AC26-86E5-4483-9535-2A97BBA27B1D}" destId="{180908C7-BEE4-4F09-9D4E-DE602BA01834}" srcOrd="0" destOrd="0" presId="urn:microsoft.com/office/officeart/2005/8/layout/vList5"/>
    <dgm:cxn modelId="{64D2F2A9-7178-4B1E-AAB3-D0CCE39B8351}" type="presParOf" srcId="{180908C7-BEE4-4F09-9D4E-DE602BA01834}" destId="{F11A811D-BF03-46F9-903E-86A9AAAF8A3D}" srcOrd="0" destOrd="0" presId="urn:microsoft.com/office/officeart/2005/8/layout/vList5"/>
    <dgm:cxn modelId="{9EA16BD2-3DD6-4C1B-81CE-4C87DC1F3CCB}" type="presParOf" srcId="{180908C7-BEE4-4F09-9D4E-DE602BA01834}" destId="{84E8FD5B-F47E-455E-849A-EF1F394AFB08}" srcOrd="1" destOrd="0" presId="urn:microsoft.com/office/officeart/2005/8/layout/vList5"/>
    <dgm:cxn modelId="{7F871DCE-EF71-43BF-B7B9-8897918CAF57}" type="presParOf" srcId="{F733AC26-86E5-4483-9535-2A97BBA27B1D}" destId="{70E1AE9D-A729-45FD-A9AF-BA05702B8525}" srcOrd="1" destOrd="0" presId="urn:microsoft.com/office/officeart/2005/8/layout/vList5"/>
    <dgm:cxn modelId="{9C38F548-E174-4F1E-829B-27EE9E789708}" type="presParOf" srcId="{F733AC26-86E5-4483-9535-2A97BBA27B1D}" destId="{0B6032FF-CB46-499C-BAD7-61F4111F427F}" srcOrd="2" destOrd="0" presId="urn:microsoft.com/office/officeart/2005/8/layout/vList5"/>
    <dgm:cxn modelId="{0D240A53-7237-4F7D-AEB7-50C8C59E2398}" type="presParOf" srcId="{0B6032FF-CB46-499C-BAD7-61F4111F427F}" destId="{D5BA7D7F-A832-4CB0-971D-4F0DE6BF012E}" srcOrd="0" destOrd="0" presId="urn:microsoft.com/office/officeart/2005/8/layout/vList5"/>
    <dgm:cxn modelId="{6FECE3C1-51D7-4C52-9AF4-93F241342D58}" type="presParOf" srcId="{0B6032FF-CB46-499C-BAD7-61F4111F427F}" destId="{84047048-3489-45FD-AD42-23C8F293A5F6}" srcOrd="1" destOrd="0" presId="urn:microsoft.com/office/officeart/2005/8/layout/vList5"/>
    <dgm:cxn modelId="{23C503E2-43BC-48BF-9BBF-3913CBB87288}" type="presParOf" srcId="{F733AC26-86E5-4483-9535-2A97BBA27B1D}" destId="{37DEEDC1-1A62-4467-BEAF-9DE45E8A8E5E}" srcOrd="3" destOrd="0" presId="urn:microsoft.com/office/officeart/2005/8/layout/vList5"/>
    <dgm:cxn modelId="{C978F4F8-980F-4A9E-8DB1-CEDD53DB3DC3}" type="presParOf" srcId="{F733AC26-86E5-4483-9535-2A97BBA27B1D}" destId="{18F276F7-7329-41EE-9862-7D1207B3BD8B}" srcOrd="4" destOrd="0" presId="urn:microsoft.com/office/officeart/2005/8/layout/vList5"/>
    <dgm:cxn modelId="{764DCD8F-7A47-4287-907D-27341D75B741}" type="presParOf" srcId="{18F276F7-7329-41EE-9862-7D1207B3BD8B}" destId="{B6BE7333-28CC-4023-A7F5-52E95F94DCDE}" srcOrd="0" destOrd="0" presId="urn:microsoft.com/office/officeart/2005/8/layout/vList5"/>
    <dgm:cxn modelId="{FF3FE725-C97A-4F80-8598-5D280E39108B}" type="presParOf" srcId="{18F276F7-7329-41EE-9862-7D1207B3BD8B}" destId="{3DCABB5E-815A-4018-894D-BB2152A05B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smtClean="0"/>
            <a:t>Test di accettazione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chemeClr val="tx1">
              <a:lumMod val="50000"/>
              <a:lumOff val="50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Gherkin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BDD Framework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1FADB0BD-B473-4ED6-8A0B-3DC5CC84C43A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Cucumber</a:t>
          </a:r>
          <a:r>
            <a:rPr lang="it-IT" dirty="0" smtClean="0"/>
            <a:t> JVM</a:t>
          </a:r>
          <a:endParaRPr lang="it-IT" dirty="0"/>
        </a:p>
      </dgm:t>
    </dgm:pt>
    <dgm:pt modelId="{1C04E863-49E5-416D-9AFB-09914265D8F8}" type="parTrans" cxnId="{BC13E0B7-27D7-43E6-BD72-210EB2272776}">
      <dgm:prSet/>
      <dgm:spPr/>
      <dgm:t>
        <a:bodyPr/>
        <a:lstStyle/>
        <a:p>
          <a:endParaRPr lang="it-IT"/>
        </a:p>
      </dgm:t>
    </dgm:pt>
    <dgm:pt modelId="{EFD976B0-890E-4378-B5D8-2278D2974EB1}" type="sibTrans" cxnId="{BC13E0B7-27D7-43E6-BD72-210EB2272776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smtClean="0"/>
            <a:t>Web </a:t>
          </a:r>
          <a:r>
            <a:rPr lang="it-IT" dirty="0" err="1" smtClean="0"/>
            <a:t>Browsing</a:t>
          </a:r>
          <a:r>
            <a:rPr lang="it-IT" dirty="0" smtClean="0"/>
            <a:t> Automation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Coypu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A94DCD9D-3A95-4127-AA00-8012839C93F2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Specflow</a:t>
          </a:r>
          <a:endParaRPr lang="it-IT" dirty="0"/>
        </a:p>
      </dgm:t>
    </dgm:pt>
    <dgm:pt modelId="{2EAC3B9A-67E7-41D3-93D2-45B94AC66674}" type="parTrans" cxnId="{4071CED5-51CE-4F8C-9888-D53A4B41A2FB}">
      <dgm:prSet/>
      <dgm:spPr/>
      <dgm:t>
        <a:bodyPr/>
        <a:lstStyle/>
        <a:p>
          <a:endParaRPr lang="it-IT"/>
        </a:p>
      </dgm:t>
    </dgm:pt>
    <dgm:pt modelId="{B3827FA0-8AA9-4483-BF17-D2D20FA2CF42}" type="sibTrans" cxnId="{4071CED5-51CE-4F8C-9888-D53A4B41A2FB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Selenium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90A8EDA-B215-48F5-9DB1-AC1BE94FCF43}" type="pres">
      <dgm:prSet presAssocID="{1FADB0BD-B473-4ED6-8A0B-3DC5CC84C43A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F339E84-85A7-4002-8711-4AF0A870EDD2}" type="pres">
      <dgm:prSet presAssocID="{A94DCD9D-3A95-4127-AA00-8012839C93F2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B2471730-CAA1-4268-8635-A0131F8E4ED7}" type="presOf" srcId="{35F5A152-1DA0-4E5A-92AA-3F960FCAE983}" destId="{5B51244A-DD67-4296-A7B9-556F22B84B51}" srcOrd="0" destOrd="0" presId="urn:microsoft.com/office/officeart/2005/8/layout/process4"/>
    <dgm:cxn modelId="{880A7194-27F7-44DD-8A58-695992C61A2A}" type="presOf" srcId="{7B06B76E-B0CA-4321-9239-AD72C2C4C742}" destId="{C073383B-0A00-42A3-9829-F4F71E2A2DB8}" srcOrd="0" destOrd="0" presId="urn:microsoft.com/office/officeart/2005/8/layout/process4"/>
    <dgm:cxn modelId="{DDD1E094-FB8D-4B64-84AF-A69341A86F5B}" type="presOf" srcId="{3845991D-A732-46C7-A6D5-AE3BCF7F68A9}" destId="{1EA30F96-72A7-4796-9932-46B98EEA3F23}" srcOrd="1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A65C5AE0-EADD-43A6-9F33-8A3D8A064FCB}" type="presOf" srcId="{3845991D-A732-46C7-A6D5-AE3BCF7F68A9}" destId="{D41FF3EB-7790-4A25-84E3-F88A5D9CF464}" srcOrd="0" destOrd="0" presId="urn:microsoft.com/office/officeart/2005/8/layout/process4"/>
    <dgm:cxn modelId="{9D186C6A-91E5-4697-A5A5-6A1100190A25}" type="presOf" srcId="{3E3BEF03-2DBC-4943-B1E2-F24F98CDDB48}" destId="{1127738B-00CC-49E2-9424-AFF2BC6B8BFE}" srcOrd="0" destOrd="0" presId="urn:microsoft.com/office/officeart/2005/8/layout/process4"/>
    <dgm:cxn modelId="{7F9C1F05-8D04-4AA0-B0E2-37D44E3A1174}" type="presOf" srcId="{23B585BB-07F5-4CC9-8420-B6E5B5D04DA0}" destId="{D45FE1A8-B0DD-4BB0-A61A-750F3B44491F}" srcOrd="0" destOrd="0" presId="urn:microsoft.com/office/officeart/2005/8/layout/process4"/>
    <dgm:cxn modelId="{7F448548-93C3-4FF4-B093-3D213152C55E}" type="presOf" srcId="{68B53E48-986C-41BA-B23A-346AD8398B0A}" destId="{8A9EE0B1-FECF-45E2-A1AD-E15FF30DA4D7}" srcOrd="0" destOrd="0" presId="urn:microsoft.com/office/officeart/2005/8/layout/process4"/>
    <dgm:cxn modelId="{D1B0E518-49C8-439C-91F1-35EC672A5D89}" type="presOf" srcId="{54C605E6-D99F-4B07-AF61-492E5AEB7EBC}" destId="{20A5544F-F7CA-4A17-A4C0-1EBAE0A5050C}" srcOrd="0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4F5B63E9-23C4-445C-B48C-F74F16F69620}" type="presOf" srcId="{A94DCD9D-3A95-4127-AA00-8012839C93F2}" destId="{BF339E84-85A7-4002-8711-4AF0A870EDD2}" srcOrd="0" destOrd="0" presId="urn:microsoft.com/office/officeart/2005/8/layout/process4"/>
    <dgm:cxn modelId="{BC13E0B7-27D7-43E6-BD72-210EB2272776}" srcId="{3845991D-A732-46C7-A6D5-AE3BCF7F68A9}" destId="{1FADB0BD-B473-4ED6-8A0B-3DC5CC84C43A}" srcOrd="1" destOrd="0" parTransId="{1C04E863-49E5-416D-9AFB-09914265D8F8}" sibTransId="{EFD976B0-890E-4378-B5D8-2278D2974EB1}"/>
    <dgm:cxn modelId="{17969821-241C-4A87-A074-6837056FE20C}" type="presOf" srcId="{E947A4B8-7938-4322-AED1-1A41D1347B66}" destId="{BBDAF390-725F-4269-A40B-34C18BB3AFFC}" srcOrd="0" destOrd="0" presId="urn:microsoft.com/office/officeart/2005/8/layout/process4"/>
    <dgm:cxn modelId="{C81667D2-6166-4905-9090-F099426AD9A6}" type="presOf" srcId="{68B53E48-986C-41BA-B23A-346AD8398B0A}" destId="{60416D04-39CC-4776-A889-E2362D7EA31D}" srcOrd="1" destOrd="0" presId="urn:microsoft.com/office/officeart/2005/8/layout/process4"/>
    <dgm:cxn modelId="{7F9B799C-5454-4992-B59C-D8524A8BCFFF}" type="presOf" srcId="{B342B404-18AA-413C-945D-CD72F2C93D08}" destId="{AF698AA4-1516-4993-8603-32221BD03F0E}" srcOrd="0" destOrd="0" presId="urn:microsoft.com/office/officeart/2005/8/layout/process4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4071CED5-51CE-4F8C-9888-D53A4B41A2FB}" srcId="{3845991D-A732-46C7-A6D5-AE3BCF7F68A9}" destId="{A94DCD9D-3A95-4127-AA00-8012839C93F2}" srcOrd="2" destOrd="0" parTransId="{2EAC3B9A-67E7-41D3-93D2-45B94AC66674}" sibTransId="{B3827FA0-8AA9-4483-BF17-D2D20FA2CF42}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BBE34D87-3CC3-45A2-8AC0-3BD69751CB0E}" type="presOf" srcId="{1FADB0BD-B473-4ED6-8A0B-3DC5CC84C43A}" destId="{490A8EDA-B215-48F5-9DB1-AC1BE94FCF43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54E5821-60D4-4DF2-9733-0BC09D559E77}" type="presOf" srcId="{35F5A152-1DA0-4E5A-92AA-3F960FCAE983}" destId="{CA7E9E6B-86BA-4567-94A4-341370B2FA56}" srcOrd="1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46F313A2-345E-4E51-AAA5-20C95BA03D68}" type="presParOf" srcId="{AF698AA4-1516-4993-8603-32221BD03F0E}" destId="{7450B4AE-7EE0-4865-9B41-177050A479AD}" srcOrd="0" destOrd="0" presId="urn:microsoft.com/office/officeart/2005/8/layout/process4"/>
    <dgm:cxn modelId="{607E2BDA-2425-4708-A39C-2ED8B0BA3AEC}" type="presParOf" srcId="{7450B4AE-7EE0-4865-9B41-177050A479AD}" destId="{8A9EE0B1-FECF-45E2-A1AD-E15FF30DA4D7}" srcOrd="0" destOrd="0" presId="urn:microsoft.com/office/officeart/2005/8/layout/process4"/>
    <dgm:cxn modelId="{BAC34B42-C8DB-4437-89DD-81B235E9F939}" type="presParOf" srcId="{7450B4AE-7EE0-4865-9B41-177050A479AD}" destId="{60416D04-39CC-4776-A889-E2362D7EA31D}" srcOrd="1" destOrd="0" presId="urn:microsoft.com/office/officeart/2005/8/layout/process4"/>
    <dgm:cxn modelId="{07E38071-0CC5-45B8-AE0F-C2260F0DB6D4}" type="presParOf" srcId="{7450B4AE-7EE0-4865-9B41-177050A479AD}" destId="{0728668A-FC17-44CA-9939-0521539E0558}" srcOrd="2" destOrd="0" presId="urn:microsoft.com/office/officeart/2005/8/layout/process4"/>
    <dgm:cxn modelId="{A710672C-12FF-4DE5-8111-7379B007D1F8}" type="presParOf" srcId="{0728668A-FC17-44CA-9939-0521539E0558}" destId="{1127738B-00CC-49E2-9424-AFF2BC6B8BFE}" srcOrd="0" destOrd="0" presId="urn:microsoft.com/office/officeart/2005/8/layout/process4"/>
    <dgm:cxn modelId="{488D98BE-D328-4413-9A15-7B4C52A17957}" type="presParOf" srcId="{0728668A-FC17-44CA-9939-0521539E0558}" destId="{20A5544F-F7CA-4A17-A4C0-1EBAE0A5050C}" srcOrd="1" destOrd="0" presId="urn:microsoft.com/office/officeart/2005/8/layout/process4"/>
    <dgm:cxn modelId="{A8D5E28E-00AA-4989-AE3A-07B9025A94A0}" type="presParOf" srcId="{0728668A-FC17-44CA-9939-0521539E0558}" destId="{BBDAF390-725F-4269-A40B-34C18BB3AFFC}" srcOrd="2" destOrd="0" presId="urn:microsoft.com/office/officeart/2005/8/layout/process4"/>
    <dgm:cxn modelId="{67AA7B7C-C480-4DF5-81C4-0A6256F0E027}" type="presParOf" srcId="{AF698AA4-1516-4993-8603-32221BD03F0E}" destId="{135054A9-8944-4A70-80C0-73F080B097A8}" srcOrd="1" destOrd="0" presId="urn:microsoft.com/office/officeart/2005/8/layout/process4"/>
    <dgm:cxn modelId="{70A403C2-634E-47AD-BF0F-9CA3D48DFC0D}" type="presParOf" srcId="{AF698AA4-1516-4993-8603-32221BD03F0E}" destId="{E5C60BBC-E031-4211-BBC2-09C78C6B321F}" srcOrd="2" destOrd="0" presId="urn:microsoft.com/office/officeart/2005/8/layout/process4"/>
    <dgm:cxn modelId="{EB81C2A1-5820-4299-9655-81353E9CF9EB}" type="presParOf" srcId="{E5C60BBC-E031-4211-BBC2-09C78C6B321F}" destId="{D41FF3EB-7790-4A25-84E3-F88A5D9CF464}" srcOrd="0" destOrd="0" presId="urn:microsoft.com/office/officeart/2005/8/layout/process4"/>
    <dgm:cxn modelId="{6E7A208E-7202-4EB4-A68E-91CE4C8CCCE0}" type="presParOf" srcId="{E5C60BBC-E031-4211-BBC2-09C78C6B321F}" destId="{1EA30F96-72A7-4796-9932-46B98EEA3F23}" srcOrd="1" destOrd="0" presId="urn:microsoft.com/office/officeart/2005/8/layout/process4"/>
    <dgm:cxn modelId="{FD685A29-B8F3-43BC-A3A8-B800C63039BF}" type="presParOf" srcId="{E5C60BBC-E031-4211-BBC2-09C78C6B321F}" destId="{FCD856B6-4340-4092-BE22-A3FC906EEAAC}" srcOrd="2" destOrd="0" presId="urn:microsoft.com/office/officeart/2005/8/layout/process4"/>
    <dgm:cxn modelId="{1EAF6D8C-BA72-4A5C-9519-D47CBFB5A8CB}" type="presParOf" srcId="{FCD856B6-4340-4092-BE22-A3FC906EEAAC}" destId="{C073383B-0A00-42A3-9829-F4F71E2A2DB8}" srcOrd="0" destOrd="0" presId="urn:microsoft.com/office/officeart/2005/8/layout/process4"/>
    <dgm:cxn modelId="{02B2D5BE-D5E8-4C33-9D41-B40AAE6FF081}" type="presParOf" srcId="{FCD856B6-4340-4092-BE22-A3FC906EEAAC}" destId="{490A8EDA-B215-48F5-9DB1-AC1BE94FCF43}" srcOrd="1" destOrd="0" presId="urn:microsoft.com/office/officeart/2005/8/layout/process4"/>
    <dgm:cxn modelId="{8CEE5621-35E3-4F64-B5AB-69290071A906}" type="presParOf" srcId="{FCD856B6-4340-4092-BE22-A3FC906EEAAC}" destId="{BF339E84-85A7-4002-8711-4AF0A870EDD2}" srcOrd="2" destOrd="0" presId="urn:microsoft.com/office/officeart/2005/8/layout/process4"/>
    <dgm:cxn modelId="{BB3BD8F5-0350-4EB2-9AE7-972A9EFB0198}" type="presParOf" srcId="{AF698AA4-1516-4993-8603-32221BD03F0E}" destId="{7C2FD7CC-BDE1-45B5-8FED-DAF35B954226}" srcOrd="3" destOrd="0" presId="urn:microsoft.com/office/officeart/2005/8/layout/process4"/>
    <dgm:cxn modelId="{0B083F47-57CA-412D-BB93-7AB5B38276C8}" type="presParOf" srcId="{AF698AA4-1516-4993-8603-32221BD03F0E}" destId="{86E72A78-EA70-4963-A127-20D0B7B22874}" srcOrd="4" destOrd="0" presId="urn:microsoft.com/office/officeart/2005/8/layout/process4"/>
    <dgm:cxn modelId="{86E168F1-66EE-41B8-83DF-C66A684BA4B0}" type="presParOf" srcId="{86E72A78-EA70-4963-A127-20D0B7B22874}" destId="{5B51244A-DD67-4296-A7B9-556F22B84B51}" srcOrd="0" destOrd="0" presId="urn:microsoft.com/office/officeart/2005/8/layout/process4"/>
    <dgm:cxn modelId="{F28AF62C-4004-4B2E-87BE-FA6969F11343}" type="presParOf" srcId="{86E72A78-EA70-4963-A127-20D0B7B22874}" destId="{CA7E9E6B-86BA-4567-94A4-341370B2FA56}" srcOrd="1" destOrd="0" presId="urn:microsoft.com/office/officeart/2005/8/layout/process4"/>
    <dgm:cxn modelId="{5A46A7A6-DE40-4414-A43D-5C167CFFC858}" type="presParOf" srcId="{86E72A78-EA70-4963-A127-20D0B7B22874}" destId="{B5B2E992-A91E-4CEA-984C-F05BC773E39E}" srcOrd="2" destOrd="0" presId="urn:microsoft.com/office/officeart/2005/8/layout/process4"/>
    <dgm:cxn modelId="{73105709-D03A-4B12-8CC9-7B31AF95833A}" type="presParOf" srcId="{B5B2E992-A91E-4CEA-984C-F05BC773E39E}" destId="{D45FE1A8-B0DD-4BB0-A61A-750F3B4449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B6B45-7223-4567-AD7B-CAEFE3A5F496}">
      <dsp:nvSpPr>
        <dsp:cNvPr id="0" name=""/>
        <dsp:cNvSpPr/>
      </dsp:nvSpPr>
      <dsp:spPr>
        <a:xfrm>
          <a:off x="1673571" y="-53731"/>
          <a:ext cx="2775830" cy="2775830"/>
        </a:xfrm>
        <a:prstGeom prst="circularArrow">
          <a:avLst>
            <a:gd name="adj1" fmla="val 4668"/>
            <a:gd name="adj2" fmla="val 272909"/>
            <a:gd name="adj3" fmla="val 12996670"/>
            <a:gd name="adj4" fmla="val 17919183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ED7F4-6DF7-4EF0-9AC5-B1D7B0036BF8}">
      <dsp:nvSpPr>
        <dsp:cNvPr id="0" name=""/>
        <dsp:cNvSpPr/>
      </dsp:nvSpPr>
      <dsp:spPr>
        <a:xfrm>
          <a:off x="2176525" y="632"/>
          <a:ext cx="1769921" cy="8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Definizione dei test</a:t>
          </a:r>
          <a:endParaRPr lang="it-IT" sz="2200" kern="1200" dirty="0"/>
        </a:p>
      </dsp:txBody>
      <dsp:txXfrm>
        <a:off x="2219725" y="43832"/>
        <a:ext cx="1683521" cy="798560"/>
      </dsp:txXfrm>
    </dsp:sp>
    <dsp:sp modelId="{49BE5BF7-DA60-4C7B-9A26-38D96A0A1405}">
      <dsp:nvSpPr>
        <dsp:cNvPr id="0" name=""/>
        <dsp:cNvSpPr/>
      </dsp:nvSpPr>
      <dsp:spPr>
        <a:xfrm>
          <a:off x="3173233" y="997340"/>
          <a:ext cx="1769921" cy="8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Make</a:t>
          </a:r>
          <a:r>
            <a:rPr lang="it-IT" sz="2200" kern="1200" dirty="0" smtClean="0"/>
            <a:t> </a:t>
          </a:r>
          <a:r>
            <a:rPr lang="it-IT" sz="2200" kern="1200" dirty="0" err="1" smtClean="0"/>
            <a:t>it</a:t>
          </a:r>
          <a:r>
            <a:rPr lang="it-IT" sz="2200" kern="1200" dirty="0" smtClean="0"/>
            <a:t> green</a:t>
          </a:r>
          <a:endParaRPr lang="it-IT" sz="2200" kern="1200" dirty="0"/>
        </a:p>
      </dsp:txBody>
      <dsp:txXfrm>
        <a:off x="3216433" y="1040540"/>
        <a:ext cx="1683521" cy="798560"/>
      </dsp:txXfrm>
    </dsp:sp>
    <dsp:sp modelId="{8A278E51-1E12-41A9-BD6B-71DF311CF274}">
      <dsp:nvSpPr>
        <dsp:cNvPr id="0" name=""/>
        <dsp:cNvSpPr/>
      </dsp:nvSpPr>
      <dsp:spPr>
        <a:xfrm>
          <a:off x="2176525" y="1994047"/>
          <a:ext cx="1769921" cy="8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>
              <a:solidFill>
                <a:schemeClr val="bg1"/>
              </a:solidFill>
            </a:rPr>
            <a:t>Refactor</a:t>
          </a:r>
          <a:endParaRPr lang="it-IT" sz="2200" kern="1200" dirty="0">
            <a:solidFill>
              <a:schemeClr val="bg1"/>
            </a:solidFill>
          </a:endParaRPr>
        </a:p>
      </dsp:txBody>
      <dsp:txXfrm>
        <a:off x="2219725" y="2037247"/>
        <a:ext cx="1683521" cy="798560"/>
      </dsp:txXfrm>
    </dsp:sp>
    <dsp:sp modelId="{CAF6DF32-6DE9-495F-96EA-C739DD0D0F59}">
      <dsp:nvSpPr>
        <dsp:cNvPr id="0" name=""/>
        <dsp:cNvSpPr/>
      </dsp:nvSpPr>
      <dsp:spPr>
        <a:xfrm>
          <a:off x="1179817" y="997340"/>
          <a:ext cx="1769921" cy="8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2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223017" y="1040540"/>
        <a:ext cx="1683521" cy="7985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0562A-F13D-42F4-8050-96D24105809C}">
      <dsp:nvSpPr>
        <dsp:cNvPr id="0" name=""/>
        <dsp:cNvSpPr/>
      </dsp:nvSpPr>
      <dsp:spPr>
        <a:xfrm>
          <a:off x="0" y="2423449"/>
          <a:ext cx="7471410" cy="79543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Web Browser</a:t>
          </a:r>
          <a:endParaRPr lang="it-IT" sz="1500" kern="1200" dirty="0"/>
        </a:p>
      </dsp:txBody>
      <dsp:txXfrm>
        <a:off x="0" y="2423449"/>
        <a:ext cx="7471410" cy="429532"/>
      </dsp:txXfrm>
    </dsp:sp>
    <dsp:sp modelId="{D4D18F93-F3FF-472B-808B-F738300C98EA}">
      <dsp:nvSpPr>
        <dsp:cNvPr id="0" name=""/>
        <dsp:cNvSpPr/>
      </dsp:nvSpPr>
      <dsp:spPr>
        <a:xfrm>
          <a:off x="0" y="2837073"/>
          <a:ext cx="7471410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PhantomJS</a:t>
          </a:r>
          <a:endParaRPr lang="it-IT" sz="2200" kern="1200" dirty="0"/>
        </a:p>
      </dsp:txBody>
      <dsp:txXfrm>
        <a:off x="0" y="2837073"/>
        <a:ext cx="7471410" cy="365897"/>
      </dsp:txXfrm>
    </dsp:sp>
    <dsp:sp modelId="{3A5FC3A6-1721-40CB-B916-DBB666EAF37C}">
      <dsp:nvSpPr>
        <dsp:cNvPr id="0" name=""/>
        <dsp:cNvSpPr/>
      </dsp:nvSpPr>
      <dsp:spPr>
        <a:xfrm rot="10800000">
          <a:off x="0" y="121200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PhantomJS</a:t>
          </a:r>
          <a:r>
            <a:rPr lang="it-IT" sz="15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’ Driver</a:t>
          </a:r>
          <a:endParaRPr lang="it-IT" sz="15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 rot="-10800000">
        <a:off x="0" y="1212009"/>
        <a:ext cx="7471410" cy="429403"/>
      </dsp:txXfrm>
    </dsp:sp>
    <dsp:sp modelId="{96864C29-9564-4224-AB70-BA716932F1EE}">
      <dsp:nvSpPr>
        <dsp:cNvPr id="0" name=""/>
        <dsp:cNvSpPr/>
      </dsp:nvSpPr>
      <dsp:spPr>
        <a:xfrm>
          <a:off x="3648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Poltergeist</a:t>
          </a:r>
          <a:endParaRPr lang="it-IT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3648" y="1641412"/>
        <a:ext cx="2488037" cy="365788"/>
      </dsp:txXfrm>
    </dsp:sp>
    <dsp:sp modelId="{760481B2-F331-4078-A3A8-DD69B914C50E}">
      <dsp:nvSpPr>
        <dsp:cNvPr id="0" name=""/>
        <dsp:cNvSpPr/>
      </dsp:nvSpPr>
      <dsp:spPr>
        <a:xfrm>
          <a:off x="2491686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Ghost</a:t>
          </a:r>
          <a:r>
            <a:rPr lang="it-IT" sz="22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 Driver</a:t>
          </a:r>
          <a:endParaRPr lang="it-IT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491686" y="1641412"/>
        <a:ext cx="2488037" cy="365788"/>
      </dsp:txXfrm>
    </dsp:sp>
    <dsp:sp modelId="{692BEB03-3759-431D-93BC-64EECF1A1C02}">
      <dsp:nvSpPr>
        <dsp:cNvPr id="0" name=""/>
        <dsp:cNvSpPr/>
      </dsp:nvSpPr>
      <dsp:spPr>
        <a:xfrm>
          <a:off x="4979723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Nativo</a:t>
          </a:r>
          <a:endParaRPr lang="it-IT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4979723" y="1641412"/>
        <a:ext cx="2488037" cy="365788"/>
      </dsp:txXfrm>
    </dsp:sp>
    <dsp:sp modelId="{CA7E9E6B-86BA-4567-94A4-341370B2FA56}">
      <dsp:nvSpPr>
        <dsp:cNvPr id="0" name=""/>
        <dsp:cNvSpPr/>
      </dsp:nvSpPr>
      <dsp:spPr>
        <a:xfrm rot="10800000">
          <a:off x="0" y="56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err="1" smtClean="0"/>
            <a:t>Testing</a:t>
          </a:r>
          <a:endParaRPr lang="it-IT" sz="1500" kern="1200" dirty="0"/>
        </a:p>
      </dsp:txBody>
      <dsp:txXfrm rot="-10800000">
        <a:off x="0" y="569"/>
        <a:ext cx="7471410" cy="429403"/>
      </dsp:txXfrm>
    </dsp:sp>
    <dsp:sp modelId="{D45FE1A8-B0DD-4BB0-A61A-750F3B44491F}">
      <dsp:nvSpPr>
        <dsp:cNvPr id="0" name=""/>
        <dsp:cNvSpPr/>
      </dsp:nvSpPr>
      <dsp:spPr>
        <a:xfrm>
          <a:off x="3648" y="42997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RSpec</a:t>
          </a:r>
          <a:endParaRPr lang="it-IT" sz="2200" kern="1200" dirty="0"/>
        </a:p>
      </dsp:txBody>
      <dsp:txXfrm>
        <a:off x="3648" y="429972"/>
        <a:ext cx="2488037" cy="365788"/>
      </dsp:txXfrm>
    </dsp:sp>
    <dsp:sp modelId="{88E75E72-AA14-4481-8840-DFD5EF2C0D6C}">
      <dsp:nvSpPr>
        <dsp:cNvPr id="0" name=""/>
        <dsp:cNvSpPr/>
      </dsp:nvSpPr>
      <dsp:spPr>
        <a:xfrm>
          <a:off x="2491686" y="42997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JUnit</a:t>
          </a:r>
          <a:endParaRPr lang="it-IT" sz="2200" kern="1200" dirty="0"/>
        </a:p>
      </dsp:txBody>
      <dsp:txXfrm>
        <a:off x="2491686" y="429972"/>
        <a:ext cx="2488037" cy="365788"/>
      </dsp:txXfrm>
    </dsp:sp>
    <dsp:sp modelId="{B3AE79A5-4341-4DD7-8216-ECBC9C528BD1}">
      <dsp:nvSpPr>
        <dsp:cNvPr id="0" name=""/>
        <dsp:cNvSpPr/>
      </dsp:nvSpPr>
      <dsp:spPr>
        <a:xfrm>
          <a:off x="4979723" y="42997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Nunit</a:t>
          </a:r>
          <a:endParaRPr lang="it-IT" sz="2200" kern="1200" dirty="0"/>
        </a:p>
      </dsp:txBody>
      <dsp:txXfrm>
        <a:off x="4979723" y="429972"/>
        <a:ext cx="2488037" cy="3657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A5E51-BF0D-47B1-822E-1407A20F1F5A}">
      <dsp:nvSpPr>
        <dsp:cNvPr id="0" name=""/>
        <dsp:cNvSpPr/>
      </dsp:nvSpPr>
      <dsp:spPr>
        <a:xfrm rot="10800000">
          <a:off x="1175234" y="419"/>
          <a:ext cx="4013301" cy="657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2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Ruby on </a:t>
          </a:r>
          <a:r>
            <a:rPr lang="it-IT" sz="2800" kern="1200" dirty="0" err="1" smtClean="0"/>
            <a:t>Rails</a:t>
          </a:r>
          <a:endParaRPr lang="it-IT" sz="2800" kern="1200" dirty="0"/>
        </a:p>
      </dsp:txBody>
      <dsp:txXfrm rot="10800000">
        <a:off x="1339599" y="419"/>
        <a:ext cx="3848936" cy="657459"/>
      </dsp:txXfrm>
    </dsp:sp>
    <dsp:sp modelId="{9A0561D6-26DB-4516-AE13-0530C221F62E}">
      <dsp:nvSpPr>
        <dsp:cNvPr id="0" name=""/>
        <dsp:cNvSpPr/>
      </dsp:nvSpPr>
      <dsp:spPr>
        <a:xfrm>
          <a:off x="846504" y="419"/>
          <a:ext cx="657459" cy="657459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E9994-A505-4AC7-9957-1B3D2FB3C898}">
      <dsp:nvSpPr>
        <dsp:cNvPr id="0" name=""/>
        <dsp:cNvSpPr/>
      </dsp:nvSpPr>
      <dsp:spPr>
        <a:xfrm rot="10800000">
          <a:off x="1175234" y="854136"/>
          <a:ext cx="4013301" cy="657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2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Cucumber</a:t>
          </a:r>
          <a:endParaRPr lang="it-IT" sz="2800" kern="1200" dirty="0"/>
        </a:p>
      </dsp:txBody>
      <dsp:txXfrm rot="10800000">
        <a:off x="1339599" y="854136"/>
        <a:ext cx="3848936" cy="657459"/>
      </dsp:txXfrm>
    </dsp:sp>
    <dsp:sp modelId="{4CC30A81-C331-4870-B7A9-84C3D76131FD}">
      <dsp:nvSpPr>
        <dsp:cNvPr id="0" name=""/>
        <dsp:cNvSpPr/>
      </dsp:nvSpPr>
      <dsp:spPr>
        <a:xfrm>
          <a:off x="846504" y="854136"/>
          <a:ext cx="657459" cy="65745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32794-7267-4FCD-A384-82865F287543}">
      <dsp:nvSpPr>
        <dsp:cNvPr id="0" name=""/>
        <dsp:cNvSpPr/>
      </dsp:nvSpPr>
      <dsp:spPr>
        <a:xfrm rot="10800000">
          <a:off x="1175234" y="1707852"/>
          <a:ext cx="4013301" cy="657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2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Rspec</a:t>
          </a:r>
          <a:r>
            <a:rPr lang="it-IT" sz="2800" kern="1200" dirty="0" smtClean="0"/>
            <a:t> </a:t>
          </a:r>
          <a:r>
            <a:rPr lang="it-IT" sz="2800" kern="1200" dirty="0" err="1" smtClean="0"/>
            <a:t>Expectations</a:t>
          </a:r>
          <a:endParaRPr lang="it-IT" sz="2800" kern="1200" dirty="0"/>
        </a:p>
      </dsp:txBody>
      <dsp:txXfrm rot="10800000">
        <a:off x="1339599" y="1707852"/>
        <a:ext cx="3848936" cy="657459"/>
      </dsp:txXfrm>
    </dsp:sp>
    <dsp:sp modelId="{646A4835-9FA7-445C-9AA4-1DF0781DCB04}">
      <dsp:nvSpPr>
        <dsp:cNvPr id="0" name=""/>
        <dsp:cNvSpPr/>
      </dsp:nvSpPr>
      <dsp:spPr>
        <a:xfrm>
          <a:off x="846504" y="1707852"/>
          <a:ext cx="657459" cy="657459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2422D-4057-447C-8BF2-9E9E85E4DC56}">
      <dsp:nvSpPr>
        <dsp:cNvPr id="0" name=""/>
        <dsp:cNvSpPr/>
      </dsp:nvSpPr>
      <dsp:spPr>
        <a:xfrm rot="10800000">
          <a:off x="1175234" y="2561569"/>
          <a:ext cx="4013301" cy="657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2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Coypu</a:t>
          </a:r>
          <a:endParaRPr lang="it-IT" sz="2800" kern="1200" dirty="0"/>
        </a:p>
      </dsp:txBody>
      <dsp:txXfrm rot="10800000">
        <a:off x="1339599" y="2561569"/>
        <a:ext cx="3848936" cy="657459"/>
      </dsp:txXfrm>
    </dsp:sp>
    <dsp:sp modelId="{2828B773-91B3-41E7-983D-83BEB2AF42FF}">
      <dsp:nvSpPr>
        <dsp:cNvPr id="0" name=""/>
        <dsp:cNvSpPr/>
      </dsp:nvSpPr>
      <dsp:spPr>
        <a:xfrm>
          <a:off x="846504" y="2561569"/>
          <a:ext cx="657459" cy="657459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C6D90-A812-41BB-B6F2-2709A8B1A365}">
      <dsp:nvSpPr>
        <dsp:cNvPr id="0" name=""/>
        <dsp:cNvSpPr/>
      </dsp:nvSpPr>
      <dsp:spPr>
        <a:xfrm rot="10800000">
          <a:off x="1175234" y="419"/>
          <a:ext cx="4013301" cy="657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2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Ruby on </a:t>
          </a:r>
          <a:r>
            <a:rPr lang="it-IT" sz="2800" kern="1200" dirty="0" err="1" smtClean="0"/>
            <a:t>Rails</a:t>
          </a:r>
          <a:endParaRPr lang="it-IT" sz="2800" kern="1200" dirty="0"/>
        </a:p>
      </dsp:txBody>
      <dsp:txXfrm rot="10800000">
        <a:off x="1339599" y="419"/>
        <a:ext cx="3848936" cy="657459"/>
      </dsp:txXfrm>
    </dsp:sp>
    <dsp:sp modelId="{DF23AEB3-10F8-417B-B98C-3FD52C1CF145}">
      <dsp:nvSpPr>
        <dsp:cNvPr id="0" name=""/>
        <dsp:cNvSpPr/>
      </dsp:nvSpPr>
      <dsp:spPr>
        <a:xfrm>
          <a:off x="846504" y="419"/>
          <a:ext cx="657459" cy="657459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8CDC7-F35A-4EFB-990F-5D8C02AD02B0}">
      <dsp:nvSpPr>
        <dsp:cNvPr id="0" name=""/>
        <dsp:cNvSpPr/>
      </dsp:nvSpPr>
      <dsp:spPr>
        <a:xfrm rot="10800000">
          <a:off x="1175234" y="854136"/>
          <a:ext cx="4013301" cy="657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2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Cucumber</a:t>
          </a:r>
          <a:endParaRPr lang="it-IT" sz="2800" kern="1200" dirty="0"/>
        </a:p>
      </dsp:txBody>
      <dsp:txXfrm rot="10800000">
        <a:off x="1339599" y="854136"/>
        <a:ext cx="3848936" cy="657459"/>
      </dsp:txXfrm>
    </dsp:sp>
    <dsp:sp modelId="{BAA94DAA-8DEC-403F-B42D-95B88FFCB425}">
      <dsp:nvSpPr>
        <dsp:cNvPr id="0" name=""/>
        <dsp:cNvSpPr/>
      </dsp:nvSpPr>
      <dsp:spPr>
        <a:xfrm>
          <a:off x="846504" y="854136"/>
          <a:ext cx="657459" cy="65745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3C58D-FD99-493C-B780-68AE7F1FEFC1}">
      <dsp:nvSpPr>
        <dsp:cNvPr id="0" name=""/>
        <dsp:cNvSpPr/>
      </dsp:nvSpPr>
      <dsp:spPr>
        <a:xfrm rot="10800000">
          <a:off x="1175234" y="1707852"/>
          <a:ext cx="4013301" cy="657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2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Rspec</a:t>
          </a:r>
          <a:r>
            <a:rPr lang="it-IT" sz="2800" kern="1200" dirty="0" smtClean="0"/>
            <a:t> </a:t>
          </a:r>
          <a:r>
            <a:rPr lang="it-IT" sz="2800" kern="1200" dirty="0" err="1" smtClean="0"/>
            <a:t>Expectations</a:t>
          </a:r>
          <a:endParaRPr lang="it-IT" sz="2800" kern="1200" dirty="0"/>
        </a:p>
      </dsp:txBody>
      <dsp:txXfrm rot="10800000">
        <a:off x="1339599" y="1707852"/>
        <a:ext cx="3848936" cy="657459"/>
      </dsp:txXfrm>
    </dsp:sp>
    <dsp:sp modelId="{BAA3EE14-7788-439F-9D56-07E39F545C1A}">
      <dsp:nvSpPr>
        <dsp:cNvPr id="0" name=""/>
        <dsp:cNvSpPr/>
      </dsp:nvSpPr>
      <dsp:spPr>
        <a:xfrm>
          <a:off x="846504" y="1707852"/>
          <a:ext cx="657459" cy="657459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A278B-2458-40ED-A7E2-F7CFC96E8557}">
      <dsp:nvSpPr>
        <dsp:cNvPr id="0" name=""/>
        <dsp:cNvSpPr/>
      </dsp:nvSpPr>
      <dsp:spPr>
        <a:xfrm rot="10800000">
          <a:off x="1175234" y="2561569"/>
          <a:ext cx="4013301" cy="657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22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Capybara</a:t>
          </a:r>
          <a:endParaRPr lang="it-IT" sz="2800" kern="1200" dirty="0"/>
        </a:p>
      </dsp:txBody>
      <dsp:txXfrm rot="10800000">
        <a:off x="1339599" y="2561569"/>
        <a:ext cx="3848936" cy="657459"/>
      </dsp:txXfrm>
    </dsp:sp>
    <dsp:sp modelId="{CC668ABE-E55A-4FF4-81D2-A10A0EAFC932}">
      <dsp:nvSpPr>
        <dsp:cNvPr id="0" name=""/>
        <dsp:cNvSpPr/>
      </dsp:nvSpPr>
      <dsp:spPr>
        <a:xfrm>
          <a:off x="846504" y="2561569"/>
          <a:ext cx="657459" cy="657459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D5DC6-1552-4F10-9E80-B73BBE26DF1D}">
      <dsp:nvSpPr>
        <dsp:cNvPr id="0" name=""/>
        <dsp:cNvSpPr/>
      </dsp:nvSpPr>
      <dsp:spPr>
        <a:xfrm>
          <a:off x="3382835" y="867244"/>
          <a:ext cx="1643354" cy="1643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bg1"/>
              </a:solidFill>
            </a:rPr>
            <a:t>Scrittura degli scenari</a:t>
          </a:r>
          <a:endParaRPr lang="it-IT" sz="2000" kern="1200" dirty="0">
            <a:solidFill>
              <a:schemeClr val="bg1"/>
            </a:solidFill>
          </a:endParaRPr>
        </a:p>
      </dsp:txBody>
      <dsp:txXfrm>
        <a:off x="3382835" y="867244"/>
        <a:ext cx="1643354" cy="1643354"/>
      </dsp:txXfrm>
    </dsp:sp>
    <dsp:sp modelId="{C9E333F2-2004-4A3D-984E-6DA13FF60296}">
      <dsp:nvSpPr>
        <dsp:cNvPr id="0" name=""/>
        <dsp:cNvSpPr/>
      </dsp:nvSpPr>
      <dsp:spPr>
        <a:xfrm>
          <a:off x="1172120" y="-853"/>
          <a:ext cx="3379550" cy="3379550"/>
        </a:xfrm>
        <a:prstGeom prst="circularArrow">
          <a:avLst>
            <a:gd name="adj1" fmla="val 9482"/>
            <a:gd name="adj2" fmla="val 684897"/>
            <a:gd name="adj3" fmla="val 7851061"/>
            <a:gd name="adj4" fmla="val 2264042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690AB-EDBD-4D8D-88EE-55DB300B514B}">
      <dsp:nvSpPr>
        <dsp:cNvPr id="0" name=""/>
        <dsp:cNvSpPr/>
      </dsp:nvSpPr>
      <dsp:spPr>
        <a:xfrm>
          <a:off x="697602" y="867244"/>
          <a:ext cx="1643354" cy="1643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User Story da implementare</a:t>
          </a:r>
          <a:endParaRPr lang="it-IT" sz="1800" kern="1200" dirty="0"/>
        </a:p>
      </dsp:txBody>
      <dsp:txXfrm>
        <a:off x="697602" y="867244"/>
        <a:ext cx="1643354" cy="1643354"/>
      </dsp:txXfrm>
    </dsp:sp>
    <dsp:sp modelId="{CC4A2E3D-0BE0-41E9-B8C3-D0028EAC0D7F}">
      <dsp:nvSpPr>
        <dsp:cNvPr id="0" name=""/>
        <dsp:cNvSpPr/>
      </dsp:nvSpPr>
      <dsp:spPr>
        <a:xfrm>
          <a:off x="1172120" y="-853"/>
          <a:ext cx="3379550" cy="3379550"/>
        </a:xfrm>
        <a:prstGeom prst="circularArrow">
          <a:avLst>
            <a:gd name="adj1" fmla="val 9482"/>
            <a:gd name="adj2" fmla="val 684897"/>
            <a:gd name="adj3" fmla="val 18651061"/>
            <a:gd name="adj4" fmla="val 13064042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42344-8564-4348-923A-D3C1FF4E618D}">
      <dsp:nvSpPr>
        <dsp:cNvPr id="0" name=""/>
        <dsp:cNvSpPr/>
      </dsp:nvSpPr>
      <dsp:spPr>
        <a:xfrm rot="10800000">
          <a:off x="978793" y="1742"/>
          <a:ext cx="2979572" cy="913198"/>
        </a:xfrm>
        <a:prstGeom prst="homePlate">
          <a:avLst/>
        </a:prstGeom>
        <a:solidFill>
          <a:srgbClr val="B23333"/>
        </a:solidFill>
        <a:ln w="6350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695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RBlog</a:t>
          </a:r>
          <a:endParaRPr lang="it-IT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err="1" smtClean="0"/>
            <a:t>RoR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Ruby</a:t>
          </a:r>
          <a:endParaRPr lang="it-IT" sz="1400" kern="1200" dirty="0"/>
        </a:p>
      </dsp:txBody>
      <dsp:txXfrm rot="10800000">
        <a:off x="1207092" y="1742"/>
        <a:ext cx="2751273" cy="913198"/>
      </dsp:txXfrm>
    </dsp:sp>
    <dsp:sp modelId="{571377F1-AD0E-4705-9DC8-0792E2A611AE}">
      <dsp:nvSpPr>
        <dsp:cNvPr id="0" name=""/>
        <dsp:cNvSpPr/>
      </dsp:nvSpPr>
      <dsp:spPr>
        <a:xfrm>
          <a:off x="75877" y="44452"/>
          <a:ext cx="913198" cy="91319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D2F62-E594-4FDA-8570-21F34C9E15C4}">
      <dsp:nvSpPr>
        <dsp:cNvPr id="0" name=""/>
        <dsp:cNvSpPr/>
      </dsp:nvSpPr>
      <dsp:spPr>
        <a:xfrm rot="10800000">
          <a:off x="978793" y="1187537"/>
          <a:ext cx="2979572" cy="913198"/>
        </a:xfrm>
        <a:prstGeom prst="homePlate">
          <a:avLst/>
        </a:prstGeom>
        <a:solidFill>
          <a:srgbClr val="4FA226"/>
        </a:solidFill>
        <a:ln w="63500" cap="flat" cmpd="sng" algn="ctr">
          <a:solidFill>
            <a:srgbClr val="99CC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695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SBlog</a:t>
          </a:r>
          <a:endParaRPr lang="it-IT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Spring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Java</a:t>
          </a:r>
          <a:endParaRPr lang="it-IT" sz="1400" kern="1200" dirty="0"/>
        </a:p>
      </dsp:txBody>
      <dsp:txXfrm rot="10800000">
        <a:off x="1207092" y="1187537"/>
        <a:ext cx="2751273" cy="913198"/>
      </dsp:txXfrm>
    </dsp:sp>
    <dsp:sp modelId="{F514C2E4-0D35-4EDE-A2DF-A22ECE07DB4D}">
      <dsp:nvSpPr>
        <dsp:cNvPr id="0" name=""/>
        <dsp:cNvSpPr/>
      </dsp:nvSpPr>
      <dsp:spPr>
        <a:xfrm>
          <a:off x="76197" y="1187537"/>
          <a:ext cx="913198" cy="91319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751A2-17B2-49AB-9E83-FFDB1F39AAFE}">
      <dsp:nvSpPr>
        <dsp:cNvPr id="0" name=""/>
        <dsp:cNvSpPr/>
      </dsp:nvSpPr>
      <dsp:spPr>
        <a:xfrm rot="10800000">
          <a:off x="978793" y="2373332"/>
          <a:ext cx="2979572" cy="913198"/>
        </a:xfrm>
        <a:prstGeom prst="homePlate">
          <a:avLst/>
        </a:prstGeom>
        <a:solidFill>
          <a:srgbClr val="006BAB"/>
        </a:solidFill>
        <a:ln w="63500" cap="flat" cmpd="sng" algn="ctr">
          <a:solidFill>
            <a:srgbClr val="70B2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695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CSBlog</a:t>
          </a:r>
          <a:endParaRPr lang="it-IT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ASP.NET MVC5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C#</a:t>
          </a:r>
          <a:endParaRPr lang="it-IT" sz="1400" kern="1200" dirty="0"/>
        </a:p>
      </dsp:txBody>
      <dsp:txXfrm rot="10800000">
        <a:off x="1207092" y="2373332"/>
        <a:ext cx="2751273" cy="913198"/>
      </dsp:txXfrm>
    </dsp:sp>
    <dsp:sp modelId="{D4A3ECC3-511D-460F-9ADD-2419E4FE86B0}">
      <dsp:nvSpPr>
        <dsp:cNvPr id="0" name=""/>
        <dsp:cNvSpPr/>
      </dsp:nvSpPr>
      <dsp:spPr>
        <a:xfrm>
          <a:off x="87082" y="2375075"/>
          <a:ext cx="913198" cy="913198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/>
            <a:t>PostgreSQL</a:t>
          </a:r>
          <a:endParaRPr lang="it-IT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Active Record</a:t>
          </a:r>
        </a:p>
      </dsp:txBody>
      <dsp:txXfrm>
        <a:off x="1586507" y="0"/>
        <a:ext cx="5842992" cy="1006077"/>
      </dsp:txXfrm>
    </dsp:sp>
    <dsp:sp modelId="{0326A0ED-A227-4CDF-9AC3-B9761DF1636A}">
      <dsp:nvSpPr>
        <dsp:cNvPr id="0" name=""/>
        <dsp:cNvSpPr/>
      </dsp:nvSpPr>
      <dsp:spPr>
        <a:xfrm>
          <a:off x="100607" y="100607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106685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/>
            <a:t>PostgreSQL</a:t>
          </a:r>
          <a:endParaRPr lang="it-IT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JPA + </a:t>
          </a:r>
          <a:r>
            <a:rPr lang="it-IT" sz="1600" kern="1200" dirty="0" err="1" smtClean="0"/>
            <a:t>EclipseLink</a:t>
          </a:r>
          <a:endParaRPr lang="it-IT" sz="1600" kern="1200" dirty="0"/>
        </a:p>
      </dsp:txBody>
      <dsp:txXfrm>
        <a:off x="1586507" y="1106685"/>
        <a:ext cx="5842992" cy="1006077"/>
      </dsp:txXfrm>
    </dsp:sp>
    <dsp:sp modelId="{974CC200-3B9B-4343-98E0-62341794BF16}">
      <dsp:nvSpPr>
        <dsp:cNvPr id="0" name=""/>
        <dsp:cNvSpPr/>
      </dsp:nvSpPr>
      <dsp:spPr>
        <a:xfrm>
          <a:off x="100607" y="1207293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213371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Microsoft Express SQL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EF6 + ADO.NET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LINQ</a:t>
          </a:r>
          <a:endParaRPr lang="it-IT" sz="1600" kern="1200" dirty="0"/>
        </a:p>
      </dsp:txBody>
      <dsp:txXfrm>
        <a:off x="1586507" y="2213371"/>
        <a:ext cx="5842992" cy="1006077"/>
      </dsp:txXfrm>
    </dsp:sp>
    <dsp:sp modelId="{D6E62CC7-2901-49D6-9BC1-63C5253E95EB}">
      <dsp:nvSpPr>
        <dsp:cNvPr id="0" name=""/>
        <dsp:cNvSpPr/>
      </dsp:nvSpPr>
      <dsp:spPr>
        <a:xfrm>
          <a:off x="100607" y="2313978"/>
          <a:ext cx="1485900" cy="8048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ERB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</a:t>
          </a:r>
          <a:r>
            <a:rPr lang="it-IT" sz="2200" kern="1200" dirty="0" err="1" smtClean="0"/>
            <a:t>Sass</a:t>
          </a:r>
          <a:r>
            <a:rPr lang="it-IT" sz="2200" kern="1200" dirty="0" smtClean="0"/>
            <a:t>, JavaScript, </a:t>
          </a:r>
          <a:r>
            <a:rPr lang="it-IT" sz="2200" kern="1200" dirty="0" err="1" smtClean="0"/>
            <a:t>JQuery</a:t>
          </a:r>
          <a:r>
            <a:rPr lang="it-IT" sz="2200" kern="1200" dirty="0" smtClean="0"/>
            <a:t>, AJAX</a:t>
          </a:r>
        </a:p>
      </dsp:txBody>
      <dsp:txXfrm>
        <a:off x="1586507" y="0"/>
        <a:ext cx="5842992" cy="1006077"/>
      </dsp:txXfrm>
    </dsp:sp>
    <dsp:sp modelId="{0326A0ED-A227-4CDF-9AC3-B9761DF1636A}">
      <dsp:nvSpPr>
        <dsp:cNvPr id="0" name=""/>
        <dsp:cNvSpPr/>
      </dsp:nvSpPr>
      <dsp:spPr>
        <a:xfrm>
          <a:off x="100607" y="100607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106685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Thymeleaf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CSS, …</a:t>
          </a:r>
          <a:endParaRPr lang="it-IT" sz="2200" kern="1200" dirty="0"/>
        </a:p>
      </dsp:txBody>
      <dsp:txXfrm>
        <a:off x="1586507" y="1106685"/>
        <a:ext cx="5842992" cy="1006077"/>
      </dsp:txXfrm>
    </dsp:sp>
    <dsp:sp modelId="{974CC200-3B9B-4343-98E0-62341794BF16}">
      <dsp:nvSpPr>
        <dsp:cNvPr id="0" name=""/>
        <dsp:cNvSpPr/>
      </dsp:nvSpPr>
      <dsp:spPr>
        <a:xfrm>
          <a:off x="100607" y="1207293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213371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Razor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</a:t>
          </a:r>
          <a:r>
            <a:rPr lang="it-IT" sz="2200" kern="1200" dirty="0" err="1" smtClean="0"/>
            <a:t>Sass</a:t>
          </a:r>
          <a:r>
            <a:rPr lang="it-IT" sz="2200" kern="1200" dirty="0" smtClean="0"/>
            <a:t>, …</a:t>
          </a:r>
          <a:endParaRPr lang="it-IT" sz="2200" kern="1200" dirty="0"/>
        </a:p>
      </dsp:txBody>
      <dsp:txXfrm>
        <a:off x="1586507" y="2213371"/>
        <a:ext cx="5842992" cy="1006077"/>
      </dsp:txXfrm>
    </dsp:sp>
    <dsp:sp modelId="{D6E62CC7-2901-49D6-9BC1-63C5253E95EB}">
      <dsp:nvSpPr>
        <dsp:cNvPr id="0" name=""/>
        <dsp:cNvSpPr/>
      </dsp:nvSpPr>
      <dsp:spPr>
        <a:xfrm>
          <a:off x="100607" y="2313978"/>
          <a:ext cx="1485900" cy="8048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0" i="0" kern="1200" dirty="0" smtClean="0"/>
            <a:t>Convention</a:t>
          </a:r>
          <a:r>
            <a:rPr lang="it-IT" sz="2200" kern="1200" dirty="0" smtClean="0"/>
            <a:t> over </a:t>
          </a:r>
          <a:r>
            <a:rPr lang="it-IT" sz="2200" kern="1200" dirty="0" err="1" smtClean="0"/>
            <a:t>Configuration</a:t>
          </a:r>
          <a:endParaRPr lang="it-IT" sz="2200" kern="1200" dirty="0" smtClean="0"/>
        </a:p>
      </dsp:txBody>
      <dsp:txXfrm>
        <a:off x="1586507" y="0"/>
        <a:ext cx="5842992" cy="1006077"/>
      </dsp:txXfrm>
    </dsp:sp>
    <dsp:sp modelId="{0326A0ED-A227-4CDF-9AC3-B9761DF1636A}">
      <dsp:nvSpPr>
        <dsp:cNvPr id="0" name=""/>
        <dsp:cNvSpPr/>
      </dsp:nvSpPr>
      <dsp:spPr>
        <a:xfrm>
          <a:off x="100607" y="100607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106685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1" i="0" u="none" kern="1200" dirty="0" err="1" smtClean="0"/>
            <a:t>Configuration</a:t>
          </a:r>
          <a:r>
            <a:rPr lang="it-IT" sz="2200" i="0" kern="1200" dirty="0" smtClean="0"/>
            <a:t> </a:t>
          </a:r>
          <a:r>
            <a:rPr lang="it-IT" sz="2200" kern="1200" dirty="0" smtClean="0"/>
            <a:t>over </a:t>
          </a:r>
          <a:r>
            <a:rPr lang="it-IT" sz="2200" kern="1200" dirty="0" err="1" smtClean="0"/>
            <a:t>Configuration</a:t>
          </a:r>
          <a:endParaRPr lang="it-IT" sz="2200" kern="1200" dirty="0" smtClean="0"/>
        </a:p>
      </dsp:txBody>
      <dsp:txXfrm>
        <a:off x="1586507" y="1106685"/>
        <a:ext cx="5842992" cy="1006077"/>
      </dsp:txXfrm>
    </dsp:sp>
    <dsp:sp modelId="{974CC200-3B9B-4343-98E0-62341794BF16}">
      <dsp:nvSpPr>
        <dsp:cNvPr id="0" name=""/>
        <dsp:cNvSpPr/>
      </dsp:nvSpPr>
      <dsp:spPr>
        <a:xfrm>
          <a:off x="100607" y="1207293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213371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Convention </a:t>
          </a:r>
          <a:r>
            <a:rPr lang="it-IT" sz="2200" b="1" i="0" kern="1200" dirty="0" smtClean="0">
              <a:effectLst/>
            </a:rPr>
            <a:t>&amp;</a:t>
          </a:r>
          <a:r>
            <a:rPr lang="it-IT" sz="2200" kern="1200" dirty="0" smtClean="0"/>
            <a:t> </a:t>
          </a:r>
          <a:r>
            <a:rPr lang="it-IT" sz="2200" kern="1200" dirty="0" err="1" smtClean="0"/>
            <a:t>Configuration</a:t>
          </a:r>
          <a:endParaRPr lang="it-IT" sz="2200" kern="1200" dirty="0"/>
        </a:p>
      </dsp:txBody>
      <dsp:txXfrm>
        <a:off x="1586507" y="2213371"/>
        <a:ext cx="5842992" cy="1006077"/>
      </dsp:txXfrm>
    </dsp:sp>
    <dsp:sp modelId="{D6E62CC7-2901-49D6-9BC1-63C5253E95EB}">
      <dsp:nvSpPr>
        <dsp:cNvPr id="0" name=""/>
        <dsp:cNvSpPr/>
      </dsp:nvSpPr>
      <dsp:spPr>
        <a:xfrm>
          <a:off x="100607" y="2313978"/>
          <a:ext cx="1485900" cy="8048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RubyMine</a:t>
          </a:r>
          <a:endParaRPr lang="it-IT" sz="2200" kern="1200" dirty="0" smtClean="0"/>
        </a:p>
      </dsp:txBody>
      <dsp:txXfrm>
        <a:off x="1586507" y="0"/>
        <a:ext cx="5842992" cy="1006077"/>
      </dsp:txXfrm>
    </dsp:sp>
    <dsp:sp modelId="{0326A0ED-A227-4CDF-9AC3-B9761DF1636A}">
      <dsp:nvSpPr>
        <dsp:cNvPr id="0" name=""/>
        <dsp:cNvSpPr/>
      </dsp:nvSpPr>
      <dsp:spPr>
        <a:xfrm>
          <a:off x="100607" y="100607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106685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Eclipse</a:t>
          </a:r>
          <a:r>
            <a:rPr lang="it-IT" sz="2200" kern="1200" dirty="0" smtClean="0"/>
            <a:t> Luna + Spring </a:t>
          </a:r>
          <a:r>
            <a:rPr lang="it-IT" sz="2200" kern="1200" dirty="0" err="1" smtClean="0"/>
            <a:t>Tool</a:t>
          </a:r>
          <a:r>
            <a:rPr lang="it-IT" sz="2200" kern="1200" dirty="0" smtClean="0"/>
            <a:t> Suite</a:t>
          </a:r>
          <a:endParaRPr lang="it-IT" sz="2200" kern="1200" dirty="0"/>
        </a:p>
      </dsp:txBody>
      <dsp:txXfrm>
        <a:off x="1586507" y="1106685"/>
        <a:ext cx="5842992" cy="1006077"/>
      </dsp:txXfrm>
    </dsp:sp>
    <dsp:sp modelId="{974CC200-3B9B-4343-98E0-62341794BF16}">
      <dsp:nvSpPr>
        <dsp:cNvPr id="0" name=""/>
        <dsp:cNvSpPr/>
      </dsp:nvSpPr>
      <dsp:spPr>
        <a:xfrm>
          <a:off x="100607" y="1207293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213371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Visual Studio 2013 Ultimate Ed.</a:t>
          </a:r>
          <a:endParaRPr lang="it-IT" sz="2200" kern="1200" dirty="0"/>
        </a:p>
      </dsp:txBody>
      <dsp:txXfrm>
        <a:off x="1586507" y="2213371"/>
        <a:ext cx="5842992" cy="1006077"/>
      </dsp:txXfrm>
    </dsp:sp>
    <dsp:sp modelId="{D6E62CC7-2901-49D6-9BC1-63C5253E95EB}">
      <dsp:nvSpPr>
        <dsp:cNvPr id="0" name=""/>
        <dsp:cNvSpPr/>
      </dsp:nvSpPr>
      <dsp:spPr>
        <a:xfrm>
          <a:off x="100607" y="2313978"/>
          <a:ext cx="1485900" cy="8048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8FD5B-F47E-455E-849A-EF1F394AFB08}">
      <dsp:nvSpPr>
        <dsp:cNvPr id="0" name=""/>
        <dsp:cNvSpPr/>
      </dsp:nvSpPr>
      <dsp:spPr>
        <a:xfrm rot="5400000">
          <a:off x="4572699" y="-1770045"/>
          <a:ext cx="975007" cy="4762544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Gratuito</a:t>
          </a: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Preferibilmente Open Source</a:t>
          </a:r>
          <a:endParaRPr lang="it-IT" sz="1700" kern="1200" dirty="0"/>
        </a:p>
      </dsp:txBody>
      <dsp:txXfrm rot="-5400000">
        <a:off x="2678931" y="171319"/>
        <a:ext cx="4714948" cy="879815"/>
      </dsp:txXfrm>
    </dsp:sp>
    <dsp:sp modelId="{F11A811D-BF03-46F9-903E-86A9AAAF8A3D}">
      <dsp:nvSpPr>
        <dsp:cNvPr id="0" name=""/>
        <dsp:cNvSpPr/>
      </dsp:nvSpPr>
      <dsp:spPr>
        <a:xfrm>
          <a:off x="0" y="0"/>
          <a:ext cx="2678931" cy="1218759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Prodotto</a:t>
          </a:r>
          <a:endParaRPr lang="it-IT" sz="3600" kern="1200" dirty="0"/>
        </a:p>
      </dsp:txBody>
      <dsp:txXfrm>
        <a:off x="59495" y="59495"/>
        <a:ext cx="2559941" cy="1099769"/>
      </dsp:txXfrm>
    </dsp:sp>
    <dsp:sp modelId="{84047048-3489-45FD-AD42-23C8F293A5F6}">
      <dsp:nvSpPr>
        <dsp:cNvPr id="0" name=""/>
        <dsp:cNvSpPr/>
      </dsp:nvSpPr>
      <dsp:spPr>
        <a:xfrm rot="5400000">
          <a:off x="4572699" y="-490348"/>
          <a:ext cx="975007" cy="4762544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Correntemente attivo ed in evoluzione</a:t>
          </a: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Al passo con i tempi e le nuove tecnologie</a:t>
          </a:r>
          <a:endParaRPr lang="it-IT" sz="1700" kern="1200" dirty="0"/>
        </a:p>
      </dsp:txBody>
      <dsp:txXfrm rot="-5400000">
        <a:off x="2678931" y="1451016"/>
        <a:ext cx="4714948" cy="879815"/>
      </dsp:txXfrm>
    </dsp:sp>
    <dsp:sp modelId="{D5BA7D7F-A832-4CB0-971D-4F0DE6BF012E}">
      <dsp:nvSpPr>
        <dsp:cNvPr id="0" name=""/>
        <dsp:cNvSpPr/>
      </dsp:nvSpPr>
      <dsp:spPr>
        <a:xfrm>
          <a:off x="0" y="1281543"/>
          <a:ext cx="2678931" cy="1218759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Sviluppo</a:t>
          </a:r>
          <a:endParaRPr lang="it-IT" sz="3600" kern="1200" dirty="0"/>
        </a:p>
      </dsp:txBody>
      <dsp:txXfrm>
        <a:off x="59495" y="1341038"/>
        <a:ext cx="2559941" cy="1099769"/>
      </dsp:txXfrm>
    </dsp:sp>
    <dsp:sp modelId="{3DCABB5E-815A-4018-894D-BB2152A05B74}">
      <dsp:nvSpPr>
        <dsp:cNvPr id="0" name=""/>
        <dsp:cNvSpPr/>
      </dsp:nvSpPr>
      <dsp:spPr>
        <a:xfrm rot="5400000">
          <a:off x="4572699" y="789348"/>
          <a:ext cx="975007" cy="4762544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Esistente ed attiva</a:t>
          </a: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Partecipe allo sviluppo</a:t>
          </a:r>
          <a:endParaRPr lang="it-IT" sz="1700" kern="1200" dirty="0"/>
        </a:p>
      </dsp:txBody>
      <dsp:txXfrm rot="-5400000">
        <a:off x="2678931" y="2730712"/>
        <a:ext cx="4714948" cy="879815"/>
      </dsp:txXfrm>
    </dsp:sp>
    <dsp:sp modelId="{B6BE7333-28CC-4023-A7F5-52E95F94DCDE}">
      <dsp:nvSpPr>
        <dsp:cNvPr id="0" name=""/>
        <dsp:cNvSpPr/>
      </dsp:nvSpPr>
      <dsp:spPr>
        <a:xfrm>
          <a:off x="0" y="2561241"/>
          <a:ext cx="2678931" cy="1218759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Comunità</a:t>
          </a:r>
          <a:endParaRPr lang="it-IT" sz="3600" kern="1200" dirty="0"/>
        </a:p>
      </dsp:txBody>
      <dsp:txXfrm>
        <a:off x="59495" y="2620736"/>
        <a:ext cx="2559941" cy="10997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2423449"/>
          <a:ext cx="7471410" cy="79543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Web </a:t>
          </a:r>
          <a:r>
            <a:rPr lang="it-IT" sz="1500" kern="1200" dirty="0" err="1" smtClean="0"/>
            <a:t>Browsing</a:t>
          </a:r>
          <a:r>
            <a:rPr lang="it-IT" sz="1500" kern="1200" dirty="0" smtClean="0"/>
            <a:t> Automation</a:t>
          </a:r>
          <a:endParaRPr lang="it-IT" sz="1500" kern="1200" dirty="0"/>
        </a:p>
      </dsp:txBody>
      <dsp:txXfrm>
        <a:off x="0" y="2423449"/>
        <a:ext cx="7471410" cy="429532"/>
      </dsp:txXfrm>
    </dsp:sp>
    <dsp:sp modelId="{1127738B-00CC-49E2-9424-AFF2BC6B8BFE}">
      <dsp:nvSpPr>
        <dsp:cNvPr id="0" name=""/>
        <dsp:cNvSpPr/>
      </dsp:nvSpPr>
      <dsp:spPr>
        <a:xfrm>
          <a:off x="3648" y="2837073"/>
          <a:ext cx="2488037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Capybara</a:t>
          </a:r>
          <a:endParaRPr lang="it-IT" sz="2200" kern="1200" dirty="0"/>
        </a:p>
      </dsp:txBody>
      <dsp:txXfrm>
        <a:off x="3648" y="2837073"/>
        <a:ext cx="2488037" cy="365897"/>
      </dsp:txXfrm>
    </dsp:sp>
    <dsp:sp modelId="{20A5544F-F7CA-4A17-A4C0-1EBAE0A5050C}">
      <dsp:nvSpPr>
        <dsp:cNvPr id="0" name=""/>
        <dsp:cNvSpPr/>
      </dsp:nvSpPr>
      <dsp:spPr>
        <a:xfrm>
          <a:off x="2491686" y="2837073"/>
          <a:ext cx="2488037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Selenium</a:t>
          </a:r>
          <a:endParaRPr lang="it-IT" sz="2200" kern="1200" dirty="0"/>
        </a:p>
      </dsp:txBody>
      <dsp:txXfrm>
        <a:off x="2491686" y="2837073"/>
        <a:ext cx="2488037" cy="365897"/>
      </dsp:txXfrm>
    </dsp:sp>
    <dsp:sp modelId="{BBDAF390-725F-4269-A40B-34C18BB3AFFC}">
      <dsp:nvSpPr>
        <dsp:cNvPr id="0" name=""/>
        <dsp:cNvSpPr/>
      </dsp:nvSpPr>
      <dsp:spPr>
        <a:xfrm>
          <a:off x="4979723" y="2837073"/>
          <a:ext cx="2488037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Coypu</a:t>
          </a:r>
          <a:endParaRPr lang="it-IT" sz="2200" kern="1200" dirty="0"/>
        </a:p>
      </dsp:txBody>
      <dsp:txXfrm>
        <a:off x="4979723" y="2837073"/>
        <a:ext cx="2488037" cy="365897"/>
      </dsp:txXfrm>
    </dsp:sp>
    <dsp:sp modelId="{1EA30F96-72A7-4796-9932-46B98EEA3F23}">
      <dsp:nvSpPr>
        <dsp:cNvPr id="0" name=""/>
        <dsp:cNvSpPr/>
      </dsp:nvSpPr>
      <dsp:spPr>
        <a:xfrm rot="10800000">
          <a:off x="0" y="121200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BDD Framework</a:t>
          </a:r>
          <a:endParaRPr lang="it-IT" sz="1500" kern="1200" dirty="0"/>
        </a:p>
      </dsp:txBody>
      <dsp:txXfrm rot="-10800000">
        <a:off x="0" y="1212009"/>
        <a:ext cx="7471410" cy="429403"/>
      </dsp:txXfrm>
    </dsp:sp>
    <dsp:sp modelId="{C073383B-0A00-42A3-9829-F4F71E2A2DB8}">
      <dsp:nvSpPr>
        <dsp:cNvPr id="0" name=""/>
        <dsp:cNvSpPr/>
      </dsp:nvSpPr>
      <dsp:spPr>
        <a:xfrm>
          <a:off x="3648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Cucumber</a:t>
          </a:r>
          <a:endParaRPr lang="it-IT" sz="2200" kern="1200" dirty="0"/>
        </a:p>
      </dsp:txBody>
      <dsp:txXfrm>
        <a:off x="3648" y="1641412"/>
        <a:ext cx="2488037" cy="365788"/>
      </dsp:txXfrm>
    </dsp:sp>
    <dsp:sp modelId="{490A8EDA-B215-48F5-9DB1-AC1BE94FCF43}">
      <dsp:nvSpPr>
        <dsp:cNvPr id="0" name=""/>
        <dsp:cNvSpPr/>
      </dsp:nvSpPr>
      <dsp:spPr>
        <a:xfrm>
          <a:off x="2491686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Cucumber</a:t>
          </a:r>
          <a:r>
            <a:rPr lang="it-IT" sz="2200" kern="1200" dirty="0" smtClean="0"/>
            <a:t> JVM</a:t>
          </a:r>
          <a:endParaRPr lang="it-IT" sz="2200" kern="1200" dirty="0"/>
        </a:p>
      </dsp:txBody>
      <dsp:txXfrm>
        <a:off x="2491686" y="1641412"/>
        <a:ext cx="2488037" cy="365788"/>
      </dsp:txXfrm>
    </dsp:sp>
    <dsp:sp modelId="{BF339E84-85A7-4002-8711-4AF0A870EDD2}">
      <dsp:nvSpPr>
        <dsp:cNvPr id="0" name=""/>
        <dsp:cNvSpPr/>
      </dsp:nvSpPr>
      <dsp:spPr>
        <a:xfrm>
          <a:off x="4979723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Specflow</a:t>
          </a:r>
          <a:endParaRPr lang="it-IT" sz="2200" kern="1200" dirty="0"/>
        </a:p>
      </dsp:txBody>
      <dsp:txXfrm>
        <a:off x="4979723" y="1641412"/>
        <a:ext cx="2488037" cy="365788"/>
      </dsp:txXfrm>
    </dsp:sp>
    <dsp:sp modelId="{CA7E9E6B-86BA-4567-94A4-341370B2FA56}">
      <dsp:nvSpPr>
        <dsp:cNvPr id="0" name=""/>
        <dsp:cNvSpPr/>
      </dsp:nvSpPr>
      <dsp:spPr>
        <a:xfrm rot="10800000">
          <a:off x="0" y="56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Test di accettazione</a:t>
          </a:r>
          <a:endParaRPr lang="it-IT" sz="1500" kern="1200" dirty="0"/>
        </a:p>
      </dsp:txBody>
      <dsp:txXfrm rot="-10800000">
        <a:off x="0" y="569"/>
        <a:ext cx="7471410" cy="429403"/>
      </dsp:txXfrm>
    </dsp:sp>
    <dsp:sp modelId="{D45FE1A8-B0DD-4BB0-A61A-750F3B44491F}">
      <dsp:nvSpPr>
        <dsp:cNvPr id="0" name=""/>
        <dsp:cNvSpPr/>
      </dsp:nvSpPr>
      <dsp:spPr>
        <a:xfrm>
          <a:off x="0" y="429972"/>
          <a:ext cx="7471410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50000"/>
              <a:lumOff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Gherkin</a:t>
          </a:r>
          <a:endParaRPr lang="it-IT" sz="2200" kern="1200" dirty="0"/>
        </a:p>
      </dsp:txBody>
      <dsp:txXfrm>
        <a:off x="0" y="429972"/>
        <a:ext cx="7471410" cy="365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56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575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78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713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44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84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42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61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27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30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78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59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8.xml"/><Relationship Id="rId7" Type="http://schemas.openxmlformats.org/officeDocument/2006/relationships/image" Target="../media/image3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9.xml"/><Relationship Id="rId7" Type="http://schemas.openxmlformats.org/officeDocument/2006/relationships/image" Target="../media/image3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10.xml"/><Relationship Id="rId7" Type="http://schemas.openxmlformats.org/officeDocument/2006/relationships/image" Target="../media/image3.jp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jpg"/><Relationship Id="rId7" Type="http://schemas.openxmlformats.org/officeDocument/2006/relationships/image" Target="../media/image14.png"/><Relationship Id="rId12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9.png"/><Relationship Id="rId5" Type="http://schemas.openxmlformats.org/officeDocument/2006/relationships/image" Target="../media/image22.png"/><Relationship Id="rId10" Type="http://schemas.openxmlformats.org/officeDocument/2006/relationships/image" Target="../media/image28.png"/><Relationship Id="rId4" Type="http://schemas.openxmlformats.org/officeDocument/2006/relationships/image" Target="../media/image1.jp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2.png"/><Relationship Id="rId7" Type="http://schemas.openxmlformats.org/officeDocument/2006/relationships/image" Target="../media/image1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34.jpeg"/><Relationship Id="rId4" Type="http://schemas.openxmlformats.org/officeDocument/2006/relationships/image" Target="../media/image33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microsoft.com/office/2007/relationships/diagramDrawing" Target="../diagrams/drawing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diagramColors" Target="../diagrams/colors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QuickStyle" Target="../diagrams/quickStyle12.xml"/><Relationship Id="rId5" Type="http://schemas.openxmlformats.org/officeDocument/2006/relationships/diagramQuickStyle" Target="../diagrams/quickStyle11.xml"/><Relationship Id="rId10" Type="http://schemas.openxmlformats.org/officeDocument/2006/relationships/diagramLayout" Target="../diagrams/layout12.xml"/><Relationship Id="rId4" Type="http://schemas.openxmlformats.org/officeDocument/2006/relationships/diagramLayout" Target="../diagrams/layout11.xml"/><Relationship Id="rId9" Type="http://schemas.openxmlformats.org/officeDocument/2006/relationships/diagramData" Target="../diagrams/data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comments" Target="../comments/commen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428"/>
            <a:ext cx="9144000" cy="667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20" y="1748903"/>
            <a:ext cx="1252160" cy="1624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45" y="1753256"/>
            <a:ext cx="1871025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350" dirty="0"/>
              <a:t>Relatore:</a:t>
            </a:r>
          </a:p>
          <a:p>
            <a:pPr algn="ctr"/>
            <a:r>
              <a:rPr lang="it-IT" sz="1350" b="1" dirty="0"/>
              <a:t>Prof. Maura </a:t>
            </a:r>
            <a:r>
              <a:rPr lang="it-IT" sz="1350" b="1" dirty="0" err="1"/>
              <a:t>Cerioli</a:t>
            </a:r>
            <a:endParaRPr lang="it-IT" sz="1350" b="1" dirty="0"/>
          </a:p>
          <a:p>
            <a:pPr algn="ctr"/>
            <a:endParaRPr lang="it-IT" sz="1350" dirty="0"/>
          </a:p>
          <a:p>
            <a:pPr algn="ctr"/>
            <a:r>
              <a:rPr lang="it-IT" sz="1350" dirty="0"/>
              <a:t>Correlatore:</a:t>
            </a:r>
          </a:p>
          <a:p>
            <a:pPr algn="ctr"/>
            <a:r>
              <a:rPr lang="it-IT" sz="1350" b="1" dirty="0"/>
              <a:t>Prof. Davide Ancona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2134"/>
            <a:ext cx="9144000" cy="3238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1884" y="3248624"/>
            <a:ext cx="150874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350" dirty="0"/>
              <a:t>Candidato:</a:t>
            </a:r>
          </a:p>
          <a:p>
            <a:pPr algn="ctr"/>
            <a:r>
              <a:rPr lang="it-IT" sz="1350" b="1" dirty="0"/>
              <a:t>Mattia Barrasso</a:t>
            </a:r>
          </a:p>
          <a:p>
            <a:pPr algn="ctr"/>
            <a:r>
              <a:rPr lang="it-IT" sz="1350" dirty="0"/>
              <a:t>A.A. 2013/2014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46" y="3690307"/>
            <a:ext cx="2434107" cy="7727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37" y="197751"/>
            <a:ext cx="7886700" cy="99417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di accettazione in</a:t>
            </a:r>
            <a:br>
              <a:rPr lang="it-I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it-I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MVC a confronto</a:t>
            </a:r>
          </a:p>
        </p:txBody>
      </p:sp>
    </p:spTree>
    <p:extLst>
      <p:ext uri="{BB962C8B-B14F-4D97-AF65-F5344CB8AC3E}">
        <p14:creationId xmlns:p14="http://schemas.microsoft.com/office/powerpoint/2010/main" val="35323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864106" y="2379106"/>
            <a:ext cx="1485900" cy="804862"/>
          </a:xfrm>
          <a:prstGeom prst="roundRect">
            <a:avLst>
              <a:gd name="adj" fmla="val 10000"/>
            </a:avLst>
          </a:prstGeom>
          <a:blipFill dpi="0" rotWithShape="1">
            <a:blip r:embed="rId2"/>
            <a:srcRect/>
            <a:stretch>
              <a:fillRect l="24525" r="24525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12"/>
          <p:cNvSpPr/>
          <p:nvPr/>
        </p:nvSpPr>
        <p:spPr>
          <a:xfrm>
            <a:off x="5235175" y="2963306"/>
            <a:ext cx="1485900" cy="804862"/>
          </a:xfrm>
          <a:prstGeom prst="roundRect">
            <a:avLst>
              <a:gd name="adj" fmla="val 1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22916" r="22916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22" y="3183968"/>
            <a:ext cx="3533333" cy="136190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828062" y="3252866"/>
            <a:ext cx="1200149" cy="604520"/>
          </a:xfrm>
          <a:prstGeom prst="roundRect">
            <a:avLst>
              <a:gd name="adj" fmla="val 10000"/>
            </a:avLst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" r="-4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8472"/>
            <a:ext cx="9144000" cy="3238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7685" y="-77618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Confronto fra i </a:t>
            </a:r>
            <a:r>
              <a:rPr lang="it-IT" dirty="0" err="1" smtClean="0">
                <a:solidFill>
                  <a:schemeClr val="bg1"/>
                </a:solidFill>
              </a:rPr>
              <a:t>framework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4714" y="985452"/>
            <a:ext cx="2863497" cy="2062103"/>
          </a:xfrm>
          <a:prstGeom prst="rect">
            <a:avLst/>
          </a:prstGeom>
          <a:solidFill>
            <a:schemeClr val="lt1"/>
          </a:solidFill>
          <a:ln w="25400">
            <a:gradFill>
              <a:gsLst>
                <a:gs pos="47800">
                  <a:srgbClr val="D69B9C"/>
                </a:gs>
                <a:gs pos="0">
                  <a:srgbClr val="FFBDBD"/>
                </a:gs>
                <a:gs pos="100000">
                  <a:srgbClr val="B23333"/>
                </a:gs>
              </a:gsLst>
              <a:lin ang="5400000" scaled="1"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Convention over </a:t>
            </a:r>
            <a:r>
              <a:rPr lang="it-IT" sz="1600" dirty="0" err="1"/>
              <a:t>Configuration</a:t>
            </a: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Numerose librerie di supporto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Semplicità e versatilità di Ruby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6970" y="2595390"/>
            <a:ext cx="2211538" cy="2062103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rgbClr val="4FA226"/>
                </a:gs>
                <a:gs pos="48000">
                  <a:srgbClr val="72D242"/>
                </a:gs>
                <a:gs pos="100000">
                  <a:srgbClr val="B8E8A0"/>
                </a:gs>
              </a:gsLst>
              <a:lin ang="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Verbosità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Eccessiva configurazione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 err="1"/>
              <a:t>Template</a:t>
            </a:r>
            <a:r>
              <a:rPr lang="it-IT" sz="1600" dirty="0"/>
              <a:t> </a:t>
            </a:r>
            <a:r>
              <a:rPr lang="it-IT" sz="1600" dirty="0" err="1"/>
              <a:t>engine</a:t>
            </a:r>
            <a:r>
              <a:rPr lang="it-IT" sz="1600" dirty="0"/>
              <a:t> macchinoso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4714" y="4571981"/>
            <a:ext cx="3334458" cy="1569660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rgbClr val="C1E7FF"/>
                </a:gs>
                <a:gs pos="100000">
                  <a:srgbClr val="006BAB"/>
                </a:gs>
              </a:gsLst>
              <a:lin ang="1890000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Convenzioni e minima configurazione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Integrazione con VS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Strumenti molto avanzati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66" y="1074265"/>
            <a:ext cx="211658" cy="2784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1800706"/>
            <a:ext cx="211658" cy="2784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2543075"/>
            <a:ext cx="211658" cy="2784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63" y="2634954"/>
            <a:ext cx="226000" cy="297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37" y="3183968"/>
            <a:ext cx="226000" cy="297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63" y="3921878"/>
            <a:ext cx="226000" cy="297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4648317"/>
            <a:ext cx="211658" cy="2784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5375694"/>
            <a:ext cx="211658" cy="2784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5824624"/>
            <a:ext cx="211658" cy="27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08618277"/>
              </p:ext>
            </p:extLst>
          </p:nvPr>
        </p:nvGraphicFramePr>
        <p:xfrm>
          <a:off x="925285" y="1723604"/>
          <a:ext cx="7441475" cy="3781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06" y="-109927"/>
            <a:ext cx="7886700" cy="994172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Strumenti per il BDD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6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61129760"/>
              </p:ext>
            </p:extLst>
          </p:nvPr>
        </p:nvGraphicFramePr>
        <p:xfrm>
          <a:off x="895350" y="2241551"/>
          <a:ext cx="747141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40312"/>
            <a:ext cx="7886700" cy="994172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6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71170724"/>
              </p:ext>
            </p:extLst>
          </p:nvPr>
        </p:nvGraphicFramePr>
        <p:xfrm>
          <a:off x="895350" y="2241551"/>
          <a:ext cx="747141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30810"/>
            <a:ext cx="7886700" cy="994172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(2)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58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260" y="1918661"/>
            <a:ext cx="3952702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/>
              <a:t>Business </a:t>
            </a:r>
            <a:r>
              <a:rPr lang="it-IT" sz="1600" b="1" dirty="0" err="1"/>
              <a:t>Readable</a:t>
            </a:r>
            <a:r>
              <a:rPr lang="it-IT" sz="1600" b="1" dirty="0"/>
              <a:t> DSL </a:t>
            </a:r>
            <a:r>
              <a:rPr lang="it-IT" sz="1600" dirty="0"/>
              <a:t>(Martin </a:t>
            </a:r>
            <a:r>
              <a:rPr lang="it-IT" sz="1600" dirty="0" err="1" smtClean="0"/>
              <a:t>Fowler</a:t>
            </a:r>
            <a:r>
              <a:rPr lang="it-IT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utilizzato </a:t>
            </a:r>
            <a:r>
              <a:rPr lang="it-IT" sz="1600" dirty="0"/>
              <a:t>per la definizione di funzionalità e </a:t>
            </a:r>
            <a:r>
              <a:rPr lang="it-IT" sz="1600" dirty="0" smtClean="0"/>
              <a:t>scenari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sviluppato </a:t>
            </a:r>
            <a:r>
              <a:rPr lang="it-IT" sz="1600" dirty="0"/>
              <a:t>dal team di </a:t>
            </a:r>
            <a:r>
              <a:rPr lang="it-IT" sz="1600" dirty="0" err="1" smtClean="0"/>
              <a:t>Cucumber</a:t>
            </a:r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Diversi elementi </a:t>
            </a:r>
            <a:r>
              <a:rPr lang="it-IT" sz="1600" dirty="0" smtClean="0"/>
              <a:t>sintattici</a:t>
            </a:r>
          </a:p>
          <a:p>
            <a:endParaRPr lang="it-IT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Scenari </a:t>
            </a:r>
            <a:r>
              <a:rPr lang="it-IT" sz="1400" dirty="0" smtClean="0"/>
              <a:t>parametrici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Utilizzo di tabelle per esprimere in </a:t>
            </a:r>
            <a:r>
              <a:rPr lang="it-IT" sz="1400" dirty="0" smtClean="0"/>
              <a:t>maniera </a:t>
            </a:r>
            <a:r>
              <a:rPr lang="it-IT" sz="1400" dirty="0"/>
              <a:t>analitica molti </a:t>
            </a:r>
            <a:r>
              <a:rPr lang="it-IT" sz="1400" dirty="0" smtClean="0"/>
              <a:t>dati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Tag per scenari e </a:t>
            </a:r>
            <a:r>
              <a:rPr lang="it-IT" sz="1400" dirty="0" smtClean="0"/>
              <a:t>funzionalità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 smtClean="0"/>
              <a:t>Background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…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350" dirty="0"/>
          </a:p>
        </p:txBody>
      </p:sp>
      <p:sp>
        <p:nvSpPr>
          <p:cNvPr id="17" name="Rectangle 16"/>
          <p:cNvSpPr/>
          <p:nvPr/>
        </p:nvSpPr>
        <p:spPr>
          <a:xfrm>
            <a:off x="4889962" y="1917933"/>
            <a:ext cx="3476798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350" b="1" dirty="0">
                <a:solidFill>
                  <a:srgbClr val="0099FF"/>
                </a:solidFill>
              </a:rPr>
              <a:t>Scenario:</a:t>
            </a:r>
            <a:r>
              <a:rPr lang="it-IT" sz="1350" b="1" dirty="0">
                <a:solidFill>
                  <a:srgbClr val="006BAB"/>
                </a:solidFill>
              </a:rPr>
              <a:t> </a:t>
            </a:r>
            <a:r>
              <a:rPr lang="it-IT" sz="1350" dirty="0" err="1"/>
              <a:t>Autocompletamento</a:t>
            </a:r>
            <a:r>
              <a:rPr lang="it-IT" sz="1350" dirty="0"/>
              <a:t> della </a:t>
            </a:r>
            <a:r>
              <a:rPr lang="it-IT" sz="1350" dirty="0" smtClean="0"/>
              <a:t>ricerca</a:t>
            </a:r>
          </a:p>
          <a:p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Dato </a:t>
            </a:r>
            <a:r>
              <a:rPr lang="it-IT" sz="1350" dirty="0"/>
              <a:t>nell'intestazione è </a:t>
            </a:r>
            <a:r>
              <a:rPr lang="it-IT" sz="1350" dirty="0" smtClean="0"/>
              <a:t>presente </a:t>
            </a:r>
            <a:r>
              <a:rPr lang="it-IT" sz="1350" dirty="0"/>
              <a:t>la barra di </a:t>
            </a:r>
            <a:r>
              <a:rPr lang="it-IT" sz="1350" dirty="0" smtClean="0"/>
              <a:t>ricerca</a:t>
            </a:r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Dato </a:t>
            </a:r>
            <a:r>
              <a:rPr lang="it-IT" sz="1350" dirty="0"/>
              <a:t>il post "</a:t>
            </a:r>
            <a:r>
              <a:rPr lang="it-IT" sz="1350" i="1" dirty="0" err="1"/>
              <a:t>Lorem</a:t>
            </a:r>
            <a:r>
              <a:rPr lang="it-IT" sz="1350" i="1" dirty="0"/>
              <a:t> </a:t>
            </a:r>
            <a:r>
              <a:rPr lang="it-IT" sz="1350" i="1" dirty="0" err="1"/>
              <a:t>Ipsum</a:t>
            </a:r>
            <a:r>
              <a:rPr lang="it-IT" sz="1350" dirty="0"/>
              <a:t>" </a:t>
            </a:r>
            <a:r>
              <a:rPr lang="it-IT" sz="1350" dirty="0" smtClean="0"/>
              <a:t>esiste</a:t>
            </a:r>
          </a:p>
          <a:p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Quando </a:t>
            </a:r>
            <a:r>
              <a:rPr lang="it-IT" sz="1350" dirty="0"/>
              <a:t>inserisco il testo "</a:t>
            </a:r>
            <a:r>
              <a:rPr lang="it-IT" sz="1350" i="1" dirty="0" err="1"/>
              <a:t>Lorem</a:t>
            </a:r>
            <a:r>
              <a:rPr lang="it-IT" sz="1350" dirty="0"/>
              <a:t>" da </a:t>
            </a:r>
            <a:r>
              <a:rPr lang="it-IT" sz="1350" dirty="0" smtClean="0"/>
              <a:t>ricercare</a:t>
            </a:r>
          </a:p>
          <a:p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Allora </a:t>
            </a:r>
            <a:r>
              <a:rPr lang="it-IT" sz="1350" dirty="0"/>
              <a:t>viene proposto il post "</a:t>
            </a:r>
            <a:r>
              <a:rPr lang="it-IT" sz="1350" i="1" dirty="0" err="1"/>
              <a:t>Lorem</a:t>
            </a:r>
            <a:r>
              <a:rPr lang="it-IT" sz="1350" i="1" dirty="0"/>
              <a:t> </a:t>
            </a:r>
            <a:r>
              <a:rPr lang="it-IT" sz="1350" i="1" dirty="0" err="1" smtClean="0"/>
              <a:t>Ipsum</a:t>
            </a:r>
            <a:r>
              <a:rPr lang="it-IT" sz="1350" dirty="0"/>
              <a:t>"</a:t>
            </a:r>
            <a:endParaRPr lang="it-IT" sz="1350" dirty="0">
              <a:cs typeface="Courier New" panose="02070309020205020404" pitchFamily="49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31870"/>
            <a:ext cx="7886700" cy="994172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Gherkin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8657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7261" y="2046759"/>
            <a:ext cx="57346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600" dirty="0"/>
              <a:t>Supporto a </a:t>
            </a:r>
            <a:r>
              <a:rPr lang="it-IT" sz="1600" b="1" dirty="0" err="1"/>
              <a:t>Gherkin</a:t>
            </a:r>
            <a:r>
              <a:rPr lang="it-IT" sz="1600" dirty="0"/>
              <a:t> da parte di </a:t>
            </a:r>
            <a:r>
              <a:rPr lang="it-IT" sz="1600" b="1" dirty="0" err="1"/>
              <a:t>Cucumber</a:t>
            </a:r>
            <a:r>
              <a:rPr lang="it-IT" sz="1600" dirty="0"/>
              <a:t>, </a:t>
            </a:r>
            <a:r>
              <a:rPr lang="it-IT" sz="1600" b="1" dirty="0" err="1"/>
              <a:t>Cucumber</a:t>
            </a:r>
            <a:r>
              <a:rPr lang="it-IT" sz="1600" b="1" dirty="0"/>
              <a:t> JVM</a:t>
            </a:r>
            <a:r>
              <a:rPr lang="it-IT" sz="1600" dirty="0"/>
              <a:t> e </a:t>
            </a:r>
            <a:r>
              <a:rPr lang="it-IT" sz="1600" b="1" dirty="0" err="1"/>
              <a:t>SpecFlow</a:t>
            </a:r>
            <a:r>
              <a:rPr lang="it-IT" sz="1600" dirty="0"/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Implementazione di tutte le funzionalità di </a:t>
            </a:r>
            <a:r>
              <a:rPr lang="it-IT" sz="1600" dirty="0" err="1"/>
              <a:t>Gherkin</a:t>
            </a: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Minori differenze nel meccanismo di visibilità delle implementazioni dei passi (</a:t>
            </a:r>
            <a:r>
              <a:rPr lang="it-IT" sz="1600" dirty="0" err="1"/>
              <a:t>SpecFlow</a:t>
            </a:r>
            <a:r>
              <a:rPr lang="it-IT" sz="1600" dirty="0"/>
              <a:t> è più flessibile)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Ruby favorisce nettamente </a:t>
            </a:r>
            <a:r>
              <a:rPr lang="it-IT" sz="1600" dirty="0" err="1"/>
              <a:t>Cucumber</a:t>
            </a:r>
            <a:r>
              <a:rPr lang="it-IT" sz="1600" dirty="0"/>
              <a:t> tramite una sintassi più immediata e leggibile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 err="1"/>
              <a:t>SpecFlow</a:t>
            </a:r>
            <a:r>
              <a:rPr lang="it-IT" sz="1600" dirty="0"/>
              <a:t> e </a:t>
            </a:r>
            <a:r>
              <a:rPr lang="it-IT" sz="1600" dirty="0" err="1"/>
              <a:t>Cucumber</a:t>
            </a:r>
            <a:r>
              <a:rPr lang="it-IT" sz="1600" dirty="0"/>
              <a:t> sono meglio integrati negli IDE rispetto a </a:t>
            </a:r>
            <a:r>
              <a:rPr lang="it-IT" sz="1600" dirty="0" err="1"/>
              <a:t>Cucumber</a:t>
            </a:r>
            <a:r>
              <a:rPr lang="it-IT" sz="1600" dirty="0"/>
              <a:t> JVM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36" y="2891883"/>
            <a:ext cx="1447619" cy="476191"/>
          </a:xfrm>
          <a:prstGeom prst="rect">
            <a:avLst/>
          </a:prstGeom>
          <a:ln w="28575">
            <a:solidFill>
              <a:srgbClr val="4FA226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821" y="3575741"/>
            <a:ext cx="1219048" cy="1219048"/>
          </a:xfrm>
          <a:prstGeom prst="rect">
            <a:avLst/>
          </a:prstGeom>
          <a:ln w="28575">
            <a:solidFill>
              <a:srgbClr val="006BAB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31" y="2013739"/>
            <a:ext cx="1571429" cy="670476"/>
          </a:xfrm>
          <a:prstGeom prst="rect">
            <a:avLst/>
          </a:prstGeom>
          <a:ln w="28575">
            <a:solidFill>
              <a:srgbClr val="B23333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4770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BDD Framework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12962"/>
              </p:ext>
            </p:extLst>
          </p:nvPr>
        </p:nvGraphicFramePr>
        <p:xfrm>
          <a:off x="836430" y="2932629"/>
          <a:ext cx="6587422" cy="219001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7904"/>
                <a:gridCol w="818248"/>
                <a:gridCol w="917621"/>
                <a:gridCol w="1124826"/>
                <a:gridCol w="996557"/>
                <a:gridCol w="1632266"/>
              </a:tblGrid>
              <a:tr h="627491">
                <a:tc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Open</a:t>
                      </a:r>
                      <a:r>
                        <a:rPr lang="it-IT" sz="1400" b="0" baseline="0" dirty="0" smtClean="0"/>
                        <a:t> Source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Gratuito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err="1" smtClean="0"/>
                        <a:t>Wrapper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Mobile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Linguaggi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35856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Ruby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69287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C#, Java,</a:t>
                      </a:r>
                      <a:r>
                        <a:rPr lang="it-IT" sz="1400" baseline="0" dirty="0" smtClean="0"/>
                        <a:t> Ruby, </a:t>
                      </a:r>
                      <a:r>
                        <a:rPr lang="it-IT" sz="1400" baseline="0" dirty="0" err="1" smtClean="0"/>
                        <a:t>Python</a:t>
                      </a:r>
                      <a:r>
                        <a:rPr lang="it-IT" sz="1400" baseline="0" dirty="0" smtClean="0"/>
                        <a:t>, PHP, </a:t>
                      </a:r>
                      <a:r>
                        <a:rPr lang="it-IT" sz="1400" baseline="0" dirty="0" err="1" smtClean="0"/>
                        <a:t>Perl</a:t>
                      </a:r>
                      <a:r>
                        <a:rPr lang="it-IT" sz="1400" baseline="0" dirty="0" smtClean="0"/>
                        <a:t>, JS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501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aseline="0" dirty="0" smtClean="0"/>
                        <a:t>   tramite </a:t>
                      </a:r>
                      <a:r>
                        <a:rPr lang="it-IT" sz="1400" baseline="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C#, </a:t>
                      </a:r>
                      <a:r>
                        <a:rPr lang="it-IT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Java</a:t>
                      </a:r>
                      <a:endParaRPr lang="it-IT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999" y="3637646"/>
            <a:ext cx="1080000" cy="977400"/>
          </a:xfrm>
          <a:prstGeom prst="rect">
            <a:avLst/>
          </a:prstGeom>
          <a:ln w="28575">
            <a:solidFill>
              <a:srgbClr val="4FA226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48" y="2519785"/>
            <a:ext cx="1080000" cy="1003562"/>
          </a:xfrm>
          <a:prstGeom prst="rect">
            <a:avLst/>
          </a:prstGeom>
          <a:ln w="28575">
            <a:solidFill>
              <a:srgbClr val="B23333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51" y="4729346"/>
            <a:ext cx="1080000" cy="1080000"/>
          </a:xfrm>
          <a:prstGeom prst="rect">
            <a:avLst/>
          </a:prstGeom>
          <a:ln w="28575">
            <a:solidFill>
              <a:srgbClr val="006BAB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2128238" y="1221962"/>
            <a:ext cx="449193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solidFill>
                  <a:srgbClr val="A71D5D"/>
                </a:solidFill>
              </a:rPr>
              <a:t>Funzionalità</a:t>
            </a:r>
            <a:r>
              <a:rPr lang="it-IT" sz="1600" dirty="0">
                <a:solidFill>
                  <a:srgbClr val="333333"/>
                </a:solidFill>
              </a:rPr>
              <a:t>:</a:t>
            </a:r>
            <a:r>
              <a:rPr lang="it-IT" sz="1600" dirty="0">
                <a:solidFill>
                  <a:srgbClr val="DF5000"/>
                </a:solidFill>
              </a:rPr>
              <a:t> Hello *Blog</a:t>
            </a:r>
            <a:r>
              <a:rPr lang="it-IT" sz="1600" dirty="0">
                <a:solidFill>
                  <a:srgbClr val="333333"/>
                </a:solidFill>
              </a:rPr>
              <a:t>!</a:t>
            </a:r>
          </a:p>
          <a:p>
            <a:r>
              <a:rPr lang="it-IT" sz="1600" dirty="0"/>
              <a:t>Per leggere i post e visitare il blog</a:t>
            </a:r>
          </a:p>
          <a:p>
            <a:r>
              <a:rPr lang="it-IT" sz="1600" dirty="0"/>
              <a:t>Come Lettore</a:t>
            </a:r>
          </a:p>
          <a:p>
            <a:r>
              <a:rPr lang="it-IT" sz="1600" dirty="0"/>
              <a:t>Vorrei che *Blog permettesse la navigazione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00"/>
            <a:ext cx="9144000" cy="7743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60" y="3615602"/>
            <a:ext cx="319847" cy="2412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35" y="3633673"/>
            <a:ext cx="202009" cy="205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4" y="3615602"/>
            <a:ext cx="319847" cy="2412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71" y="3995153"/>
            <a:ext cx="319847" cy="2412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4" y="4011543"/>
            <a:ext cx="319847" cy="2412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25" y="4654546"/>
            <a:ext cx="319847" cy="241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3" y="4654546"/>
            <a:ext cx="319847" cy="24128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17" y="4654545"/>
            <a:ext cx="319847" cy="2412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53" y="4683906"/>
            <a:ext cx="319847" cy="2412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71" y="3615602"/>
            <a:ext cx="202009" cy="2056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21" y="4026270"/>
            <a:ext cx="202009" cy="2056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86" y="4051147"/>
            <a:ext cx="202009" cy="2056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9423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Web Automation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367520"/>
              </p:ext>
            </p:extLst>
          </p:nvPr>
        </p:nvGraphicFramePr>
        <p:xfrm>
          <a:off x="937260" y="3036531"/>
          <a:ext cx="6429560" cy="210303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85912"/>
                <a:gridCol w="1191013"/>
                <a:gridCol w="1380811"/>
                <a:gridCol w="1285912"/>
                <a:gridCol w="1285912"/>
              </a:tblGrid>
              <a:tr h="556218">
                <a:tc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Selettori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Page Object</a:t>
                      </a:r>
                      <a:r>
                        <a:rPr lang="it-IT" sz="1400" b="0" baseline="0" dirty="0" smtClean="0"/>
                        <a:t> Pattern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Azioni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Supporto ai </a:t>
                      </a:r>
                      <a:r>
                        <a:rPr lang="it-IT" sz="1400" b="0" dirty="0" err="1" smtClean="0"/>
                        <a:t>form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aseline="0" dirty="0" smtClean="0"/>
                        <a:t> </a:t>
                      </a:r>
                      <a:r>
                        <a:rPr lang="it-IT" sz="1400" dirty="0" smtClean="0"/>
                        <a:t>ad alto livello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x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55621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          </a:t>
                      </a:r>
                      <a:r>
                        <a:rPr lang="it-IT" sz="1400" dirty="0" smtClean="0"/>
                        <a:t>browser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  ad alto livello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         tramite         </a:t>
                      </a:r>
                      <a:r>
                        <a:rPr lang="it-IT" sz="1400" dirty="0" smtClean="0">
                          <a:solidFill>
                            <a:srgbClr val="E7E7E7"/>
                          </a:solidFill>
                        </a:rPr>
                        <a:t>S</a:t>
                      </a:r>
                      <a:r>
                        <a:rPr lang="it-IT" sz="1400" dirty="0" smtClean="0"/>
                        <a:t>      </a:t>
                      </a:r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          </a:t>
                      </a:r>
                      <a:r>
                        <a:rPr lang="it-IT" sz="1400" dirty="0" smtClean="0"/>
                        <a:t>browser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66862" y="1186503"/>
            <a:ext cx="35488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sz="1600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sz="1600" dirty="0">
                <a:solidFill>
                  <a:srgbClr val="DF5000"/>
                </a:solidFill>
                <a:latin typeface="+mj-lt"/>
              </a:rPr>
              <a:t> Gestione dei post</a:t>
            </a: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Autore</a:t>
            </a:r>
            <a:endParaRPr lang="it-IT" sz="1600" dirty="0">
              <a:solidFill>
                <a:srgbClr val="DF5000"/>
              </a:solidFill>
              <a:latin typeface="Consolas" panose="020B0609020204030204" pitchFamily="49" charset="0"/>
            </a:endParaRPr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inserire, modificare </a:t>
            </a:r>
            <a:r>
              <a:rPr lang="it-IT" sz="1600" dirty="0" smtClean="0"/>
              <a:t>e rimuovere </a:t>
            </a:r>
            <a:r>
              <a:rPr lang="it-IT" sz="1600" dirty="0"/>
              <a:t>dei post su *Blog</a:t>
            </a:r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documentare la mia tesi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5825" y="1186503"/>
            <a:ext cx="40653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sz="1600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sz="1600" dirty="0">
                <a:solidFill>
                  <a:srgbClr val="DF5000"/>
                </a:solidFill>
                <a:latin typeface="+mj-lt"/>
              </a:rPr>
              <a:t> Navigazione dei post</a:t>
            </a: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Lettore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che </a:t>
            </a:r>
            <a:r>
              <a:rPr lang="it-IT" sz="1600" dirty="0"/>
              <a:t>nel blog fossero </a:t>
            </a:r>
            <a:r>
              <a:rPr lang="it-IT" sz="1600" dirty="0" smtClean="0"/>
              <a:t>presenti </a:t>
            </a:r>
            <a:r>
              <a:rPr lang="it-IT" sz="1600" dirty="0"/>
              <a:t>dei post</a:t>
            </a:r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potermi </a:t>
            </a:r>
            <a:r>
              <a:rPr lang="it-IT" sz="1600" dirty="0"/>
              <a:t>informare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04" y="3651680"/>
            <a:ext cx="319847" cy="2412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94" y="4119941"/>
            <a:ext cx="319847" cy="2412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48" y="4119940"/>
            <a:ext cx="319847" cy="2412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03" y="4748885"/>
            <a:ext cx="319847" cy="2412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06" y="3651680"/>
            <a:ext cx="319847" cy="2412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31" y="3651680"/>
            <a:ext cx="319847" cy="2412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30" y="4119940"/>
            <a:ext cx="319847" cy="241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30" y="4675702"/>
            <a:ext cx="319847" cy="24128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61" y="4641422"/>
            <a:ext cx="319847" cy="2412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75" y="4119939"/>
            <a:ext cx="319847" cy="2412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13" y="3651680"/>
            <a:ext cx="202009" cy="2056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01" y="4747472"/>
            <a:ext cx="319847" cy="241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81" y="3242945"/>
            <a:ext cx="1080000" cy="151912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13367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CRUD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6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7394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23033"/>
              </p:ext>
            </p:extLst>
          </p:nvPr>
        </p:nvGraphicFramePr>
        <p:xfrm>
          <a:off x="1122728" y="2852186"/>
          <a:ext cx="5987787" cy="203448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95929"/>
                <a:gridCol w="1995929"/>
                <a:gridCol w="1995929"/>
              </a:tblGrid>
              <a:tr h="428617">
                <a:tc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Attributi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Fogli di stile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Valore aggregato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Tramite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JQuery</a:t>
                      </a:r>
                      <a:r>
                        <a:rPr lang="it-IT" sz="1400" baseline="0" dirty="0" smtClean="0"/>
                        <a:t>, valore serializzato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61526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sz="1400" dirty="0" smtClean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033484" y="1076577"/>
            <a:ext cx="50770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sz="1600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sz="1600" dirty="0">
                <a:solidFill>
                  <a:srgbClr val="DF5000"/>
                </a:solidFill>
                <a:latin typeface="+mj-lt"/>
              </a:rPr>
              <a:t> Introducendo il (S)CSS</a:t>
            </a:r>
          </a:p>
          <a:p>
            <a:r>
              <a:rPr lang="it-IT" sz="1600" dirty="0"/>
              <a:t>Per rendere l'esperienza di navigazione gradevole</a:t>
            </a:r>
          </a:p>
          <a:p>
            <a:r>
              <a:rPr lang="it-IT" sz="1600" dirty="0"/>
              <a:t>Come Lettore</a:t>
            </a:r>
          </a:p>
          <a:p>
            <a:r>
              <a:rPr lang="it-IT" sz="1600" dirty="0"/>
              <a:t>Vorrei che il sito esponesse una grafica omogenea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79" y="4344447"/>
            <a:ext cx="1080000" cy="81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79" y="2570692"/>
            <a:ext cx="1080000" cy="151495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3790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Gestione del CSS</a:t>
            </a:r>
          </a:p>
        </p:txBody>
      </p:sp>
    </p:spTree>
    <p:extLst>
      <p:ext uri="{BB962C8B-B14F-4D97-AF65-F5344CB8AC3E}">
        <p14:creationId xmlns:p14="http://schemas.microsoft.com/office/powerpoint/2010/main" val="42597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0719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81287"/>
              </p:ext>
            </p:extLst>
          </p:nvPr>
        </p:nvGraphicFramePr>
        <p:xfrm>
          <a:off x="994524" y="3068994"/>
          <a:ext cx="6063991" cy="229566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15998"/>
                <a:gridCol w="1515998"/>
                <a:gridCol w="1404119"/>
                <a:gridCol w="1627876"/>
              </a:tblGrid>
              <a:tr h="523595"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Attese esplicite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Attese Implicite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Semplicità d’uso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+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994831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aseline="0" dirty="0" smtClean="0"/>
                        <a:t>  </a:t>
                      </a:r>
                      <a:r>
                        <a:rPr lang="it-IT" sz="1400" dirty="0" smtClean="0"/>
                        <a:t>con le attese esplicite</a:t>
                      </a:r>
                    </a:p>
                    <a:p>
                      <a:pPr algn="ctr"/>
                      <a:r>
                        <a:rPr lang="it-IT" sz="1400" baseline="0" dirty="0" smtClean="0"/>
                        <a:t>  </a:t>
                      </a:r>
                      <a:r>
                        <a:rPr lang="it-IT" sz="1400" dirty="0" smtClean="0"/>
                        <a:t>con</a:t>
                      </a:r>
                      <a:r>
                        <a:rPr lang="it-IT" sz="1400" baseline="0" dirty="0" smtClean="0"/>
                        <a:t> le attese implicite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       Tramite</a:t>
                      </a:r>
                      <a:r>
                        <a:rPr lang="it-IT" sz="1400" baseline="0" dirty="0" smtClean="0"/>
                        <a:t>  </a:t>
                      </a:r>
                      <a:r>
                        <a:rPr lang="it-IT" sz="1400" baseline="0" dirty="0" smtClean="0">
                          <a:solidFill>
                            <a:srgbClr val="E7E7E7"/>
                          </a:solidFill>
                        </a:rPr>
                        <a:t>_</a:t>
                      </a:r>
                      <a:r>
                        <a:rPr lang="it-IT" sz="1400" baseline="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943094" y="918344"/>
            <a:ext cx="34061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sz="1600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sz="1600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sz="1600" dirty="0" err="1">
                <a:solidFill>
                  <a:srgbClr val="DF5000"/>
                </a:solidFill>
                <a:latin typeface="+mj-lt"/>
              </a:rPr>
              <a:t>Easter</a:t>
            </a:r>
            <a:r>
              <a:rPr lang="it-IT" sz="1600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sz="1600" dirty="0" err="1">
                <a:solidFill>
                  <a:srgbClr val="DF5000"/>
                </a:solidFill>
                <a:latin typeface="+mj-lt"/>
              </a:rPr>
              <a:t>Egging</a:t>
            </a:r>
            <a:endParaRPr lang="it-IT" sz="1600" dirty="0">
              <a:solidFill>
                <a:srgbClr val="DF5000"/>
              </a:solidFill>
              <a:latin typeface="+mj-lt"/>
            </a:endParaRP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Sviluppatore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che </a:t>
            </a:r>
            <a:r>
              <a:rPr lang="it-IT" sz="1600" dirty="0"/>
              <a:t>nel blog </a:t>
            </a:r>
            <a:r>
              <a:rPr lang="it-IT" sz="1600" dirty="0" smtClean="0"/>
              <a:t>fosse presente </a:t>
            </a:r>
            <a:r>
              <a:rPr lang="it-IT" sz="1600" dirty="0"/>
              <a:t>un mio logo</a:t>
            </a:r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firmare </a:t>
            </a:r>
            <a:r>
              <a:rPr lang="it-IT" sz="1600" dirty="0"/>
              <a:t>il mio lavoro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9234" y="847339"/>
            <a:ext cx="41079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sz="1600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sz="1600" dirty="0">
                <a:solidFill>
                  <a:srgbClr val="DF5000"/>
                </a:solidFill>
                <a:latin typeface="+mj-lt"/>
              </a:rPr>
              <a:t> Ricerca fra i post</a:t>
            </a: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Lettore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ricercare i post su </a:t>
            </a:r>
            <a:r>
              <a:rPr lang="it-IT" sz="1600" dirty="0" err="1"/>
              <a:t>Rblog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navigare fra i contenuti più </a:t>
            </a:r>
            <a:r>
              <a:rPr lang="it-IT" sz="1600" dirty="0" smtClean="0"/>
              <a:t>velocemente</a:t>
            </a:r>
            <a:endParaRPr lang="it-IT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67" y="5208616"/>
            <a:ext cx="1080000" cy="582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0215"/>
            <a:ext cx="9144000" cy="3238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34"/>
            <a:ext cx="9144000" cy="7743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1" y="3611395"/>
            <a:ext cx="202009" cy="2056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14" y="3594377"/>
            <a:ext cx="211658" cy="2784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65" y="3939296"/>
            <a:ext cx="226000" cy="297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86" y="4896212"/>
            <a:ext cx="211658" cy="2784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43" y="4891386"/>
            <a:ext cx="211658" cy="2784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65" y="4333433"/>
            <a:ext cx="211658" cy="278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56" y="3604182"/>
            <a:ext cx="319847" cy="2412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56" y="3895952"/>
            <a:ext cx="319847" cy="2412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56" y="4896212"/>
            <a:ext cx="319847" cy="24128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01" y="3892874"/>
            <a:ext cx="319847" cy="24128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08" y="5899442"/>
            <a:ext cx="755703" cy="755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86" y="209805"/>
            <a:ext cx="2207727" cy="3215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100" y="4933370"/>
            <a:ext cx="319847" cy="2412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0" y="2481864"/>
            <a:ext cx="1080000" cy="12394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96" y="3965096"/>
            <a:ext cx="1080000" cy="108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6524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Asincronia</a:t>
            </a:r>
          </a:p>
        </p:txBody>
      </p:sp>
    </p:spTree>
    <p:extLst>
      <p:ext uri="{BB962C8B-B14F-4D97-AF65-F5344CB8AC3E}">
        <p14:creationId xmlns:p14="http://schemas.microsoft.com/office/powerpoint/2010/main" val="93477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306" y="-109927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Obiettivo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306" y="994172"/>
            <a:ext cx="7886700" cy="54300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”</a:t>
            </a:r>
            <a:r>
              <a:rPr lang="en-US" sz="1600" b="1" dirty="0"/>
              <a:t>A comparative Study of Maintainability of Web Application on J2EE</a:t>
            </a:r>
            <a:r>
              <a:rPr lang="en-US" sz="1600" b="1" dirty="0" smtClean="0"/>
              <a:t>, .</a:t>
            </a:r>
            <a:r>
              <a:rPr lang="en-US" sz="1600" b="1" dirty="0"/>
              <a:t>NET and Ruby on </a:t>
            </a:r>
            <a:r>
              <a:rPr lang="en-US" sz="1600" b="1" dirty="0" smtClean="0"/>
              <a:t>Rails</a:t>
            </a:r>
            <a:r>
              <a:rPr lang="en-US" sz="1600" dirty="0" smtClean="0"/>
              <a:t>”, </a:t>
            </a:r>
            <a:r>
              <a:rPr lang="it-IT" sz="1600" dirty="0"/>
              <a:t>Look </a:t>
            </a:r>
            <a:r>
              <a:rPr lang="it-IT" sz="1600" dirty="0" err="1"/>
              <a:t>Fang</a:t>
            </a:r>
            <a:r>
              <a:rPr lang="it-IT" sz="1600" dirty="0"/>
              <a:t> </a:t>
            </a:r>
            <a:r>
              <a:rPr lang="it-IT" sz="1600" dirty="0" err="1"/>
              <a:t>Fang</a:t>
            </a:r>
            <a:r>
              <a:rPr lang="it-IT" sz="1600" dirty="0"/>
              <a:t> Stella, Stan </a:t>
            </a:r>
            <a:r>
              <a:rPr lang="it-IT" sz="1600" dirty="0" err="1"/>
              <a:t>Jarzabek</a:t>
            </a:r>
            <a:r>
              <a:rPr lang="it-IT" sz="1600" dirty="0"/>
              <a:t> </a:t>
            </a:r>
            <a:r>
              <a:rPr lang="it-IT" sz="1600" dirty="0" smtClean="0"/>
              <a:t>and </a:t>
            </a:r>
            <a:r>
              <a:rPr lang="it-IT" sz="1600" dirty="0" err="1" smtClean="0"/>
              <a:t>Bimlesh</a:t>
            </a:r>
            <a:r>
              <a:rPr lang="it-IT" sz="1600" dirty="0" smtClean="0"/>
              <a:t> </a:t>
            </a:r>
            <a:r>
              <a:rPr lang="it-IT" sz="1600" dirty="0" err="1" smtClean="0"/>
              <a:t>Wadhwa</a:t>
            </a:r>
            <a:r>
              <a:rPr lang="it-IT" sz="1600" dirty="0" smtClean="0"/>
              <a:t>, 2008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600" dirty="0" smtClean="0"/>
          </a:p>
          <a:p>
            <a:pPr lvl="1"/>
            <a:r>
              <a:rPr lang="it-IT" sz="1600" dirty="0" smtClean="0"/>
              <a:t>Comparazione di </a:t>
            </a:r>
            <a:r>
              <a:rPr lang="it-IT" sz="1600" b="1" dirty="0" err="1" smtClean="0"/>
              <a:t>RoR</a:t>
            </a:r>
            <a:r>
              <a:rPr lang="it-IT" sz="1600" dirty="0" smtClean="0"/>
              <a:t>, </a:t>
            </a:r>
            <a:r>
              <a:rPr lang="it-IT" sz="1600" b="1" dirty="0" smtClean="0"/>
              <a:t>Spring</a:t>
            </a:r>
            <a:r>
              <a:rPr lang="it-IT" sz="1600" dirty="0"/>
              <a:t> </a:t>
            </a:r>
            <a:r>
              <a:rPr lang="it-IT" sz="1600" dirty="0" smtClean="0"/>
              <a:t>e </a:t>
            </a:r>
            <a:r>
              <a:rPr lang="it-IT" sz="1600" b="1" dirty="0" smtClean="0"/>
              <a:t>.NET</a:t>
            </a:r>
            <a:endParaRPr lang="it-IT" sz="1600" dirty="0" smtClean="0"/>
          </a:p>
          <a:p>
            <a:pPr lvl="1"/>
            <a:r>
              <a:rPr lang="it-IT" sz="1600" b="1" dirty="0" smtClean="0"/>
              <a:t>Focus</a:t>
            </a:r>
            <a:r>
              <a:rPr lang="it-IT" sz="1600" dirty="0" smtClean="0"/>
              <a:t> sulla </a:t>
            </a:r>
            <a:r>
              <a:rPr lang="it-IT" sz="1600" b="1" dirty="0" smtClean="0"/>
              <a:t>manutenibilità</a:t>
            </a:r>
            <a:r>
              <a:rPr lang="it-IT" sz="1600" dirty="0" smtClean="0"/>
              <a:t>, osservazione dello sviluppo introducendo una nuova funzionalità</a:t>
            </a:r>
          </a:p>
          <a:p>
            <a:pPr lvl="1"/>
            <a:endParaRPr lang="it-IT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 smtClean="0"/>
              <a:t>Sviluppo di </a:t>
            </a:r>
            <a:r>
              <a:rPr lang="it-IT" sz="1600" b="1" dirty="0" smtClean="0"/>
              <a:t>tre applicazioni web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600" dirty="0" smtClean="0"/>
          </a:p>
          <a:p>
            <a:pPr lvl="1"/>
            <a:r>
              <a:rPr lang="it-IT" sz="1600" dirty="0" smtClean="0"/>
              <a:t>Utilizzando i </a:t>
            </a:r>
            <a:r>
              <a:rPr lang="it-IT" sz="1600" b="1" dirty="0" err="1" smtClean="0"/>
              <a:t>framework</a:t>
            </a:r>
            <a:r>
              <a:rPr lang="it-IT" sz="1600" b="1" dirty="0" smtClean="0"/>
              <a:t> MVC </a:t>
            </a:r>
            <a:r>
              <a:rPr lang="it-IT" sz="1600" dirty="0" smtClean="0"/>
              <a:t>più diffusi e avanzati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 smtClean="0"/>
              <a:t>Utilizzo di diverse tecnologie per lo sviluppo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 smtClean="0"/>
              <a:t>Comparazione delle </a:t>
            </a:r>
            <a:r>
              <a:rPr lang="it-IT" sz="1600" b="1" dirty="0" smtClean="0"/>
              <a:t>potenzialità</a:t>
            </a:r>
            <a:r>
              <a:rPr lang="it-IT" sz="1600" dirty="0" smtClean="0"/>
              <a:t> dei </a:t>
            </a:r>
            <a:r>
              <a:rPr lang="it-IT" sz="1600" dirty="0" err="1" smtClean="0"/>
              <a:t>framework</a:t>
            </a:r>
            <a:endParaRPr lang="it-IT" sz="1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it-IT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1600" b="1" dirty="0" smtClean="0"/>
              <a:t>Focus</a:t>
            </a:r>
            <a:r>
              <a:rPr lang="it-IT" sz="1600" dirty="0" smtClean="0"/>
              <a:t> sull’</a:t>
            </a:r>
            <a:r>
              <a:rPr lang="it-IT" sz="1600" dirty="0"/>
              <a:t>i</a:t>
            </a:r>
            <a:r>
              <a:rPr lang="it-IT" sz="1600" dirty="0" smtClean="0"/>
              <a:t>mplementazione di </a:t>
            </a:r>
            <a:r>
              <a:rPr lang="it-IT" sz="1600" b="1" dirty="0" smtClean="0"/>
              <a:t>test di accettazione </a:t>
            </a:r>
            <a:r>
              <a:rPr lang="it-IT" sz="1600" dirty="0" smtClean="0"/>
              <a:t>e comparazione degli </a:t>
            </a:r>
            <a:r>
              <a:rPr lang="it-IT" sz="1600" dirty="0" err="1" smtClean="0"/>
              <a:t>stack</a:t>
            </a:r>
            <a:r>
              <a:rPr lang="it-IT" sz="1600" dirty="0" smtClean="0"/>
              <a:t> di strumenti utilizzati</a:t>
            </a:r>
          </a:p>
          <a:p>
            <a:pPr marL="0" indent="0">
              <a:buNone/>
            </a:pPr>
            <a:endParaRPr lang="en-US" sz="1600" dirty="0" smtClean="0"/>
          </a:p>
          <a:p>
            <a:pPr marL="433769" lvl="1" indent="-214313"/>
            <a:endParaRPr lang="en-US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68737"/>
              </p:ext>
            </p:extLst>
          </p:nvPr>
        </p:nvGraphicFramePr>
        <p:xfrm>
          <a:off x="1203972" y="2913693"/>
          <a:ext cx="5656057" cy="244098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14014"/>
                <a:gridCol w="1414014"/>
                <a:gridCol w="1309662"/>
                <a:gridCol w="1518367"/>
              </a:tblGrid>
              <a:tr h="776676"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Espressività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Leggibilità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Modularità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44381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RSpec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77667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JUnit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+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+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4381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NUnit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789583" y="1074329"/>
            <a:ext cx="44848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sz="1600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sz="1600" dirty="0">
                <a:solidFill>
                  <a:srgbClr val="DF5000"/>
                </a:solidFill>
                <a:latin typeface="+mj-lt"/>
              </a:rPr>
              <a:t> Autenticazione su *Blog</a:t>
            </a:r>
          </a:p>
          <a:p>
            <a:pPr marL="627063" indent="-627063"/>
            <a:r>
              <a:rPr lang="it-IT" sz="1600" dirty="0" smtClean="0"/>
              <a:t>Come	Autore </a:t>
            </a:r>
            <a:r>
              <a:rPr lang="it-IT" sz="1600" dirty="0"/>
              <a:t>di *Blog</a:t>
            </a:r>
          </a:p>
          <a:p>
            <a:pPr marL="627063" indent="-627063"/>
            <a:r>
              <a:rPr lang="it-IT" sz="1600" dirty="0" smtClean="0"/>
              <a:t>Vorrei	che </a:t>
            </a:r>
            <a:r>
              <a:rPr lang="it-IT" sz="1600" dirty="0"/>
              <a:t>alcune operazioni </a:t>
            </a:r>
            <a:r>
              <a:rPr lang="it-IT" sz="1600" dirty="0" smtClean="0"/>
              <a:t>sensibili </a:t>
            </a:r>
            <a:r>
              <a:rPr lang="it-IT" sz="1600" dirty="0"/>
              <a:t>siano permesse previa autenticazione</a:t>
            </a:r>
          </a:p>
          <a:p>
            <a:pPr marL="627063" indent="-627063"/>
            <a:r>
              <a:rPr lang="it-IT" sz="1600" dirty="0" smtClean="0"/>
              <a:t>Per	poter </a:t>
            </a:r>
            <a:r>
              <a:rPr lang="it-IT" sz="1600" dirty="0"/>
              <a:t>garantire l'autenticità dei contenuti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3742501"/>
            <a:ext cx="1080000" cy="690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4526748"/>
            <a:ext cx="1080000" cy="100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2774143"/>
            <a:ext cx="1080000" cy="9430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2407346"/>
            <a:ext cx="1080000" cy="3415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6587"/>
            <a:ext cx="9144000" cy="3238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58" y="3754019"/>
            <a:ext cx="264684" cy="3482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88" y="3754019"/>
            <a:ext cx="264684" cy="3482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87" y="3724125"/>
            <a:ext cx="264684" cy="3482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17" y="3724125"/>
            <a:ext cx="264684" cy="34820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17" y="3724125"/>
            <a:ext cx="264684" cy="34820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6" y="3724125"/>
            <a:ext cx="264684" cy="3482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171" y="4939960"/>
            <a:ext cx="264684" cy="34820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01" y="4939960"/>
            <a:ext cx="264684" cy="34820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87" y="4926740"/>
            <a:ext cx="264684" cy="3482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17" y="4926740"/>
            <a:ext cx="264684" cy="34820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10" y="4204248"/>
            <a:ext cx="264684" cy="34820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13793"/>
            <a:ext cx="264684" cy="34820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288" y="4939960"/>
            <a:ext cx="264684" cy="3482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37" y="4204248"/>
            <a:ext cx="282619" cy="3714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91" y="4204248"/>
            <a:ext cx="282619" cy="37140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9054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Manutenibilità</a:t>
            </a:r>
          </a:p>
        </p:txBody>
      </p:sp>
    </p:spTree>
    <p:extLst>
      <p:ext uri="{BB962C8B-B14F-4D97-AF65-F5344CB8AC3E}">
        <p14:creationId xmlns:p14="http://schemas.microsoft.com/office/powerpoint/2010/main" val="4431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8662"/>
            <a:ext cx="6130290" cy="994172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Lo </a:t>
            </a:r>
            <a:r>
              <a:rPr lang="it-IT" dirty="0" err="1" smtClean="0">
                <a:solidFill>
                  <a:schemeClr val="bg1"/>
                </a:solidFill>
              </a:rPr>
              <a:t>stack</a:t>
            </a:r>
            <a:r>
              <a:rPr lang="it-IT" dirty="0" smtClean="0">
                <a:solidFill>
                  <a:schemeClr val="bg1"/>
                </a:solidFill>
              </a:rPr>
              <a:t> ideale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77732051"/>
              </p:ext>
            </p:extLst>
          </p:nvPr>
        </p:nvGraphicFramePr>
        <p:xfrm>
          <a:off x="1791559" y="1825625"/>
          <a:ext cx="603504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4869"/>
            <a:ext cx="9144000" cy="323806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589168366"/>
              </p:ext>
            </p:extLst>
          </p:nvPr>
        </p:nvGraphicFramePr>
        <p:xfrm>
          <a:off x="1801988" y="1825625"/>
          <a:ext cx="603504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84085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10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63705" y="-77222"/>
            <a:ext cx="1266759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Fine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43139"/>
            <a:ext cx="9144000" cy="323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6949" y="4640883"/>
            <a:ext cx="6380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/>
              <a:t>Grazie per l’attenzione!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86" y="1484943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3321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988481"/>
            <a:ext cx="3048000" cy="3333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5183063"/>
            <a:ext cx="3057525" cy="8001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" y="988481"/>
            <a:ext cx="49491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600" dirty="0">
                <a:latin typeface="Varela Round" panose="02000000000000000000" pitchFamily="2" charset="0"/>
              </a:rPr>
              <a:t>Utilizzato per la definizione di </a:t>
            </a:r>
            <a:r>
              <a:rPr lang="it-IT" sz="1600" b="1" dirty="0">
                <a:latin typeface="Varela Round" panose="02000000000000000000" pitchFamily="2" charset="0"/>
              </a:rPr>
              <a:t>interfacce utente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600" dirty="0">
              <a:latin typeface="Varela Round" panose="02000000000000000000" pitchFamily="2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600" dirty="0">
                <a:latin typeface="Varela Round" panose="02000000000000000000" pitchFamily="2" charset="0"/>
              </a:rPr>
              <a:t>Tre componenti</a:t>
            </a:r>
            <a:r>
              <a:rPr lang="it-IT" sz="1600" dirty="0" smtClean="0">
                <a:latin typeface="Varela Round" panose="02000000000000000000" pitchFamily="2" charset="0"/>
              </a:rPr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600" dirty="0">
              <a:latin typeface="Varela Round" panose="02000000000000000000" pitchFamily="2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>
                <a:latin typeface="Varela Round" panose="02000000000000000000" pitchFamily="2" charset="0"/>
              </a:rPr>
              <a:t>Il </a:t>
            </a:r>
            <a:r>
              <a:rPr lang="it-IT" sz="1600" b="1" dirty="0">
                <a:latin typeface="Varela Round" panose="02000000000000000000" pitchFamily="2" charset="0"/>
              </a:rPr>
              <a:t>modello</a:t>
            </a:r>
            <a:r>
              <a:rPr lang="it-IT" sz="1600" dirty="0">
                <a:latin typeface="Varela Round" panose="02000000000000000000" pitchFamily="2" charset="0"/>
              </a:rPr>
              <a:t> descrive il dominio e permette la persistenza delle </a:t>
            </a:r>
            <a:r>
              <a:rPr lang="it-IT" sz="1600" dirty="0" smtClean="0">
                <a:latin typeface="Varela Round" panose="02000000000000000000" pitchFamily="2" charset="0"/>
              </a:rPr>
              <a:t>informazioni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>
              <a:latin typeface="Varela Round" panose="02000000000000000000" pitchFamily="2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>
                <a:latin typeface="Varela Round" panose="02000000000000000000" pitchFamily="2" charset="0"/>
              </a:rPr>
              <a:t>Le </a:t>
            </a:r>
            <a:r>
              <a:rPr lang="it-IT" sz="1600" b="1" dirty="0">
                <a:latin typeface="Varela Round" panose="02000000000000000000" pitchFamily="2" charset="0"/>
              </a:rPr>
              <a:t>viste</a:t>
            </a:r>
            <a:r>
              <a:rPr lang="it-IT" sz="1600" dirty="0">
                <a:latin typeface="Varela Round" panose="02000000000000000000" pitchFamily="2" charset="0"/>
              </a:rPr>
              <a:t> rappresentano l’interfaccia dell’applicazione e reagiscono ai cambiamenti del modello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>
              <a:latin typeface="Varela Round" panose="02000000000000000000" pitchFamily="2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>
                <a:latin typeface="Varela Round" panose="02000000000000000000" pitchFamily="2" charset="0"/>
              </a:rPr>
              <a:t>I </a:t>
            </a:r>
            <a:r>
              <a:rPr lang="it-IT" sz="1600" b="1" dirty="0">
                <a:latin typeface="Varela Round" panose="02000000000000000000" pitchFamily="2" charset="0"/>
              </a:rPr>
              <a:t>controlli</a:t>
            </a:r>
            <a:r>
              <a:rPr lang="it-IT" sz="1600" dirty="0">
                <a:latin typeface="Varela Round" panose="02000000000000000000" pitchFamily="2" charset="0"/>
              </a:rPr>
              <a:t> ricevono ed interpretano le </a:t>
            </a:r>
            <a:r>
              <a:rPr lang="it-IT" sz="1600" dirty="0" smtClean="0">
                <a:latin typeface="Varela Round" panose="02000000000000000000" pitchFamily="2" charset="0"/>
              </a:rPr>
              <a:t>richieste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>
              <a:latin typeface="Varela Round" panose="02000000000000000000" pitchFamily="2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 smtClean="0">
              <a:latin typeface="Varela Round" panose="02000000000000000000" pitchFamily="2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>
              <a:latin typeface="Varela Round" panose="02000000000000000000" pitchFamily="2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600" dirty="0" smtClean="0">
                <a:latin typeface="Varela Round" panose="02000000000000000000" pitchFamily="2" charset="0"/>
              </a:rPr>
              <a:t>In pratica sono utilizzati </a:t>
            </a:r>
            <a:r>
              <a:rPr lang="it-IT" sz="1600" dirty="0">
                <a:latin typeface="Varela Round" panose="02000000000000000000" pitchFamily="2" charset="0"/>
              </a:rPr>
              <a:t>pattern come il </a:t>
            </a:r>
            <a:r>
              <a:rPr lang="it-IT" sz="1600" b="1" dirty="0">
                <a:latin typeface="Varela Round" panose="02000000000000000000" pitchFamily="2" charset="0"/>
              </a:rPr>
              <a:t>Model </a:t>
            </a:r>
            <a:r>
              <a:rPr lang="it-IT" sz="1600" b="1" dirty="0" err="1">
                <a:latin typeface="Varela Round" panose="02000000000000000000" pitchFamily="2" charset="0"/>
              </a:rPr>
              <a:t>View</a:t>
            </a:r>
            <a:r>
              <a:rPr lang="it-IT" sz="1600" b="1" dirty="0">
                <a:latin typeface="Varela Round" panose="02000000000000000000" pitchFamily="2" charset="0"/>
              </a:rPr>
              <a:t> </a:t>
            </a:r>
            <a:r>
              <a:rPr lang="it-IT" sz="1600" b="1" dirty="0" err="1">
                <a:latin typeface="Varela Round" panose="02000000000000000000" pitchFamily="2" charset="0"/>
              </a:rPr>
              <a:t>Presenter</a:t>
            </a:r>
            <a:r>
              <a:rPr lang="it-IT" sz="1600" dirty="0">
                <a:latin typeface="Varela Round" panose="02000000000000000000" pitchFamily="2" charset="0"/>
              </a:rPr>
              <a:t>, con componenti che esplicitamente interagiscono fra </a:t>
            </a:r>
            <a:r>
              <a:rPr lang="it-IT" sz="1600" dirty="0" smtClean="0">
                <a:latin typeface="Varela Round" panose="02000000000000000000" pitchFamily="2" charset="0"/>
              </a:rPr>
              <a:t>loro</a:t>
            </a:r>
            <a:endParaRPr lang="it-IT" sz="1600" dirty="0">
              <a:latin typeface="Varela Round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02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4360" y="-116078"/>
            <a:ext cx="7886700" cy="994172"/>
          </a:xfrm>
        </p:spPr>
        <p:txBody>
          <a:bodyPr>
            <a:normAutofit/>
          </a:bodyPr>
          <a:lstStyle/>
          <a:p>
            <a:r>
              <a:rPr lang="it-IT" sz="4000" dirty="0" smtClean="0">
                <a:solidFill>
                  <a:schemeClr val="bg1"/>
                </a:solidFill>
              </a:rPr>
              <a:t>Model </a:t>
            </a:r>
            <a:r>
              <a:rPr lang="it-IT" sz="4000" dirty="0" err="1" smtClean="0">
                <a:solidFill>
                  <a:schemeClr val="bg1"/>
                </a:solidFill>
              </a:rPr>
              <a:t>View</a:t>
            </a:r>
            <a:r>
              <a:rPr lang="it-IT" sz="4000" dirty="0" smtClean="0">
                <a:solidFill>
                  <a:schemeClr val="bg1"/>
                </a:solidFill>
              </a:rPr>
              <a:t> Controller Pattern</a:t>
            </a:r>
            <a:endParaRPr lang="it-I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94172"/>
            <a:ext cx="7886700" cy="3738035"/>
          </a:xfrm>
        </p:spPr>
        <p:txBody>
          <a:bodyPr/>
          <a:lstStyle/>
          <a:p>
            <a:r>
              <a:rPr lang="it-IT" sz="1600" dirty="0" smtClean="0"/>
              <a:t>Metodo di sviluppo le cui iterazioni producono una funzionalità funzionante e testata, descritta da un insieme di test di accettazione (o scenari)</a:t>
            </a:r>
          </a:p>
          <a:p>
            <a:endParaRPr lang="it-IT" sz="1600" dirty="0" smtClean="0"/>
          </a:p>
          <a:p>
            <a:r>
              <a:rPr lang="it-IT" sz="1600" dirty="0" smtClean="0"/>
              <a:t>Estensione della tecnica </a:t>
            </a:r>
            <a:r>
              <a:rPr lang="it-IT" sz="1600" b="1" dirty="0" smtClean="0"/>
              <a:t>ATDD</a:t>
            </a:r>
          </a:p>
          <a:p>
            <a:endParaRPr lang="it-IT" sz="1600" b="1" dirty="0" smtClean="0"/>
          </a:p>
          <a:p>
            <a:r>
              <a:rPr lang="it-IT" sz="1600" dirty="0"/>
              <a:t>Gli scenari sviluppati rappresentano la documentazione del progetto – </a:t>
            </a:r>
            <a:r>
              <a:rPr lang="it-IT" sz="1600" b="1" dirty="0"/>
              <a:t>Live </a:t>
            </a:r>
            <a:r>
              <a:rPr lang="it-IT" sz="1600" b="1" dirty="0" err="1"/>
              <a:t>Documentation</a:t>
            </a:r>
            <a:endParaRPr lang="it-IT" sz="1600" b="1" dirty="0"/>
          </a:p>
          <a:p>
            <a:endParaRPr lang="it-IT" dirty="0" smtClean="0"/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9856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270" y="-10992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Behavior-driven</a:t>
            </a:r>
            <a:r>
              <a:rPr lang="it-IT" dirty="0">
                <a:solidFill>
                  <a:schemeClr val="bg1"/>
                </a:solidFill>
              </a:rPr>
              <a:t> Development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33485282"/>
              </p:ext>
            </p:extLst>
          </p:nvPr>
        </p:nvGraphicFramePr>
        <p:xfrm>
          <a:off x="2806003" y="3227972"/>
          <a:ext cx="6122973" cy="287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55549257"/>
              </p:ext>
            </p:extLst>
          </p:nvPr>
        </p:nvGraphicFramePr>
        <p:xfrm>
          <a:off x="628650" y="2978871"/>
          <a:ext cx="5723792" cy="3377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39" y="4301116"/>
            <a:ext cx="863492" cy="7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02714813"/>
              </p:ext>
            </p:extLst>
          </p:nvPr>
        </p:nvGraphicFramePr>
        <p:xfrm>
          <a:off x="4484083" y="1780341"/>
          <a:ext cx="4480560" cy="3288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387" y="-109927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Caso di studio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387" y="1539394"/>
            <a:ext cx="386242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Sviluppo </a:t>
            </a:r>
            <a:r>
              <a:rPr lang="it-IT" sz="1600" dirty="0"/>
              <a:t>e test di tre applicazioni web, identiche per</a:t>
            </a:r>
            <a:r>
              <a:rPr lang="it-IT" sz="1600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600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1400" dirty="0" smtClean="0"/>
              <a:t> Funzionalità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it-IT" sz="1400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1400" dirty="0" smtClean="0"/>
              <a:t> Interfaccia </a:t>
            </a:r>
            <a:r>
              <a:rPr lang="it-IT" sz="1400" dirty="0"/>
              <a:t>e </a:t>
            </a:r>
            <a:r>
              <a:rPr lang="it-IT" sz="1400" dirty="0" smtClean="0"/>
              <a:t>layout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it-IT" sz="1400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1400" dirty="0" smtClean="0"/>
              <a:t> Tecnologie </a:t>
            </a:r>
            <a:r>
              <a:rPr lang="it-IT" sz="1400" dirty="0"/>
              <a:t>«web» </a:t>
            </a:r>
            <a:r>
              <a:rPr lang="it-IT" sz="1400" dirty="0" smtClean="0"/>
              <a:t>utilizzate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1600" dirty="0" smtClean="0"/>
              <a:t>Sviluppate </a:t>
            </a:r>
            <a:r>
              <a:rPr lang="it-IT" sz="1600" dirty="0"/>
              <a:t>tramite ATDD, utilizzando una libreria di test di accettazione </a:t>
            </a:r>
            <a:r>
              <a:rPr lang="it-IT" sz="1600" dirty="0" smtClean="0"/>
              <a:t>comune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1600" dirty="0" smtClean="0"/>
              <a:t>Ogni </a:t>
            </a:r>
            <a:r>
              <a:rPr lang="it-IT" sz="1600" dirty="0"/>
              <a:t>iterazione e relativa storia coincide con l’introduzione di un numero ridotto di tecnologie</a:t>
            </a:r>
          </a:p>
          <a:p>
            <a:endParaRPr lang="it-IT" sz="1600" dirty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7160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35313419"/>
              </p:ext>
            </p:extLst>
          </p:nvPr>
        </p:nvGraphicFramePr>
        <p:xfrm>
          <a:off x="1051560" y="2108201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9350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992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</a:t>
            </a:r>
            <a:r>
              <a:rPr lang="it-IT" b="1" dirty="0" smtClean="0">
                <a:solidFill>
                  <a:srgbClr val="0096DB"/>
                </a:solidFill>
              </a:rPr>
              <a:t>M</a:t>
            </a:r>
            <a:r>
              <a:rPr lang="it-IT" dirty="0" smtClean="0">
                <a:solidFill>
                  <a:schemeClr val="bg1"/>
                </a:solidFill>
              </a:rPr>
              <a:t>VC - </a:t>
            </a:r>
            <a:r>
              <a:rPr lang="it-IT" dirty="0" smtClean="0">
                <a:solidFill>
                  <a:srgbClr val="0096DB"/>
                </a:solidFill>
              </a:rPr>
              <a:t>Modello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8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32081944"/>
              </p:ext>
            </p:extLst>
          </p:nvPr>
        </p:nvGraphicFramePr>
        <p:xfrm>
          <a:off x="1132379" y="1142516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464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47391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M</a:t>
            </a:r>
            <a:r>
              <a:rPr lang="it-IT" b="1" dirty="0" smtClean="0">
                <a:solidFill>
                  <a:srgbClr val="0096DB"/>
                </a:solidFill>
              </a:rPr>
              <a:t>V</a:t>
            </a:r>
            <a:r>
              <a:rPr lang="it-IT" dirty="0" smtClean="0">
                <a:solidFill>
                  <a:schemeClr val="bg1"/>
                </a:solidFill>
              </a:rPr>
              <a:t>C - </a:t>
            </a:r>
            <a:r>
              <a:rPr lang="it-IT" dirty="0" smtClean="0">
                <a:solidFill>
                  <a:srgbClr val="0096DB"/>
                </a:solidFill>
              </a:rPr>
              <a:t>Viste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56875"/>
            <a:ext cx="7543800" cy="1088068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{R, S, </a:t>
            </a:r>
            <a:r>
              <a:rPr lang="it-IT" dirty="0" smtClean="0">
                <a:solidFill>
                  <a:schemeClr val="bg1">
                    <a:lumMod val="95000"/>
                  </a:schemeClr>
                </a:solidFill>
              </a:rPr>
              <a:t>CS}Blog </a:t>
            </a:r>
            <a:r>
              <a:rPr lang="it-IT" dirty="0" smtClean="0">
                <a:solidFill>
                  <a:schemeClr val="bg1"/>
                </a:solidFill>
              </a:rPr>
              <a:t>MV</a:t>
            </a:r>
            <a:r>
              <a:rPr lang="it-IT" dirty="0" smtClean="0">
                <a:solidFill>
                  <a:srgbClr val="0099FF"/>
                </a:solidFill>
              </a:rPr>
              <a:t>C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b="1" dirty="0" smtClean="0">
                <a:solidFill>
                  <a:schemeClr val="bg1"/>
                </a:solidFill>
              </a:rPr>
              <a:t>-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dirty="0" smtClean="0">
                <a:solidFill>
                  <a:srgbClr val="0099FF"/>
                </a:solidFill>
              </a:rPr>
              <a:t>Controlli</a:t>
            </a:r>
            <a:endParaRPr lang="it-IT" dirty="0">
              <a:solidFill>
                <a:srgbClr val="00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74534356"/>
              </p:ext>
            </p:extLst>
          </p:nvPr>
        </p:nvGraphicFramePr>
        <p:xfrm>
          <a:off x="984885" y="1944112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72639087"/>
              </p:ext>
            </p:extLst>
          </p:nvPr>
        </p:nvGraphicFramePr>
        <p:xfrm>
          <a:off x="1085850" y="2029339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385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7230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IDE</a:t>
            </a:r>
            <a:endParaRPr lang="it-IT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blog">
      <a:majorFont>
        <a:latin typeface="Varela Round"/>
        <a:ea typeface=""/>
        <a:cs typeface=""/>
      </a:majorFont>
      <a:minorFont>
        <a:latin typeface="Varela Rou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3118</TotalTime>
  <Words>858</Words>
  <Application>Microsoft Office PowerPoint</Application>
  <PresentationFormat>On-screen Show (4:3)</PresentationFormat>
  <Paragraphs>303</Paragraphs>
  <Slides>22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Consolas</vt:lpstr>
      <vt:lpstr>Courier New</vt:lpstr>
      <vt:lpstr>Varela Round</vt:lpstr>
      <vt:lpstr>Office Theme</vt:lpstr>
      <vt:lpstr>Test di accettazione in framework MVC a confronto</vt:lpstr>
      <vt:lpstr>Obiettivo</vt:lpstr>
      <vt:lpstr>Model View Controller Pattern</vt:lpstr>
      <vt:lpstr>Behavior-driven Development</vt:lpstr>
      <vt:lpstr>Caso di studio</vt:lpstr>
      <vt:lpstr>{R, S, CS}Blog MVC - Modello</vt:lpstr>
      <vt:lpstr>{R, S, CS}Blog MVC - Viste</vt:lpstr>
      <vt:lpstr>{R, S, CS}Blog MVC - Controlli</vt:lpstr>
      <vt:lpstr>{R, S, CS}Blog IDE</vt:lpstr>
      <vt:lpstr>Confronto fra i framework</vt:lpstr>
      <vt:lpstr>Strumenti per il BDD</vt:lpstr>
      <vt:lpstr>Testing Stack</vt:lpstr>
      <vt:lpstr>Testing Stack (2)</vt:lpstr>
      <vt:lpstr>Gherkin</vt:lpstr>
      <vt:lpstr>BDD Framework</vt:lpstr>
      <vt:lpstr>Web Automation</vt:lpstr>
      <vt:lpstr>CRUD</vt:lpstr>
      <vt:lpstr>Gestione del CSS</vt:lpstr>
      <vt:lpstr>Asincronia</vt:lpstr>
      <vt:lpstr>Manutenibilità</vt:lpstr>
      <vt:lpstr>Lo stack ideale</vt:lpstr>
      <vt:lpstr>Fine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Barrasso</dc:creator>
  <cp:lastModifiedBy>Mattia Barrasso</cp:lastModifiedBy>
  <cp:revision>201</cp:revision>
  <dcterms:created xsi:type="dcterms:W3CDTF">2014-11-26T15:37:36Z</dcterms:created>
  <dcterms:modified xsi:type="dcterms:W3CDTF">2014-12-08T21:06:55Z</dcterms:modified>
</cp:coreProperties>
</file>