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3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DFF"/>
    <a:srgbClr val="0099FF"/>
    <a:srgbClr val="C1E7FF"/>
    <a:srgbClr val="006BAB"/>
    <a:srgbClr val="FFBDBD"/>
    <a:srgbClr val="E7E7E7"/>
    <a:srgbClr val="4FA226"/>
    <a:srgbClr val="B23333"/>
    <a:srgbClr val="B8E8A0"/>
    <a:srgbClr val="72D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6:31.897" idx="8">
    <p:pos x="4237" y="3126"/>
    <p:text>Solo in questo framework è possibile fare db first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8:25.076" idx="9">
    <p:pos x="10" y="10"/>
    <p:text>Ruby: corridore veloce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8:50.635" idx="10">
    <p:pos x="10" y="146"/>
    <p:text>Spring: ... 
.NET: ...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4" Type="http://schemas.openxmlformats.org/officeDocument/2006/relationships/image" Target="../media/image3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8.png"/><Relationship Id="rId4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768E25A1-58DF-4659-9B63-0D597F6911CE}" type="pres">
      <dgm:prSet presAssocID="{36475016-BB9C-452F-9F5C-C7349FC153E3}" presName="Name23" presStyleLbl="parChTrans1D4" presStyleIdx="0" presStyleCnt="1"/>
      <dgm:spPr/>
      <dgm:t>
        <a:bodyPr/>
        <a:lstStyle/>
        <a:p>
          <a:endParaRPr lang="it-IT"/>
        </a:p>
      </dgm:t>
    </dgm:pt>
    <dgm:pt modelId="{A451544D-6142-4FC2-A78A-B5DEDA066874}" type="pres">
      <dgm:prSet presAssocID="{3E3F29FF-4059-4E43-8E63-387A0A4270DC}" presName="hierRoot4" presStyleCnt="0"/>
      <dgm:spPr/>
    </dgm:pt>
    <dgm:pt modelId="{5B0F252D-F681-49F7-8D3F-8A2B2DC83AFB}" type="pres">
      <dgm:prSet presAssocID="{3E3F29FF-4059-4E43-8E63-387A0A4270DC}" presName="composite4" presStyleCnt="0"/>
      <dgm:spPr/>
    </dgm:pt>
    <dgm:pt modelId="{9DB19DA1-7F6D-46BA-BC8F-182E124B234D}" type="pres">
      <dgm:prSet presAssocID="{3E3F29FF-4059-4E43-8E63-387A0A4270DC}" presName="image4" presStyleLbl="node4" presStyleIdx="0" presStyleCnt="1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5AB449D-7944-4526-A007-A0456E91D90D}" type="pres">
      <dgm:prSet presAssocID="{3E3F29FF-4059-4E43-8E63-387A0A4270DC}" presName="text4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4E9795C-FA50-42B4-B5D7-05517281ADCF}" type="pres">
      <dgm:prSet presAssocID="{3E3F29FF-4059-4E43-8E63-387A0A4270DC}" presName="hierChild5" presStyleCnt="0"/>
      <dgm:spPr/>
    </dgm:pt>
  </dgm:ptLst>
  <dgm:cxnLst>
    <dgm:cxn modelId="{52B9229E-A6EF-40A5-A2E4-62292410FF78}" type="presOf" srcId="{F839EF10-196D-4901-AF5F-1AA24E3AA716}" destId="{B82224E3-D7D2-4445-8F95-B8939C4614F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2918F680-9763-4555-A200-174282C5D798}" type="presOf" srcId="{57C60786-E147-4F30-B316-E5E7A9609322}" destId="{F77431F0-9D69-4298-878D-580428FA3EE8}" srcOrd="0" destOrd="0" presId="urn:microsoft.com/office/officeart/2009/layout/CirclePictureHierarchy"/>
    <dgm:cxn modelId="{21D87572-47BE-47C0-A7B6-F172D3591E16}" type="presOf" srcId="{24E4BE44-2D45-4731-8D8B-63D05DB69178}" destId="{753E0CD5-C603-4000-924A-7221CB61805C}" srcOrd="0" destOrd="0" presId="urn:microsoft.com/office/officeart/2009/layout/CirclePictureHierarchy"/>
    <dgm:cxn modelId="{E22EC862-145F-4DF8-A694-97328BFAC675}" type="presOf" srcId="{FFAEC13D-EDA4-4CF9-AF6D-1C7ED4118453}" destId="{97EF85ED-2E25-4AD2-82C4-EEA66124418A}" srcOrd="0" destOrd="0" presId="urn:microsoft.com/office/officeart/2009/layout/CirclePictureHierarchy"/>
    <dgm:cxn modelId="{69B9668E-D7BC-4CF8-B365-577575F43F8C}" type="presOf" srcId="{1F242792-F517-4142-BF8D-A1AAE568CF8A}" destId="{81835404-A5E5-4C0D-8B74-752511A53B7B}" srcOrd="0" destOrd="0" presId="urn:microsoft.com/office/officeart/2009/layout/CirclePictureHierarchy"/>
    <dgm:cxn modelId="{6012036F-DCE1-4535-A681-66F0BE4A660A}" type="presOf" srcId="{36475016-BB9C-452F-9F5C-C7349FC153E3}" destId="{768E25A1-58DF-4659-9B63-0D597F6911CE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25414B20-52F6-4D37-8DFB-A0C31336BD24}" type="presOf" srcId="{3E3F29FF-4059-4E43-8E63-387A0A4270DC}" destId="{55AB449D-7944-4526-A007-A0456E91D90D}" srcOrd="0" destOrd="0" presId="urn:microsoft.com/office/officeart/2009/layout/CirclePictureHierarchy"/>
    <dgm:cxn modelId="{163C134E-C3B8-4C37-9BE7-812CC67E5D70}" srcId="{FFAEC13D-EDA4-4CF9-AF6D-1C7ED4118453}" destId="{3E3F29FF-4059-4E43-8E63-387A0A4270DC}" srcOrd="0" destOrd="0" parTransId="{36475016-BB9C-452F-9F5C-C7349FC153E3}" sibTransId="{E3B8112A-239A-4E3D-BA12-A04CAE913A70}"/>
    <dgm:cxn modelId="{098A14B8-FACF-409C-985E-7AF213EC63A1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1CA3860C-87B5-415A-B2DF-33E37FC8ABF9}" type="presParOf" srcId="{81835404-A5E5-4C0D-8B74-752511A53B7B}" destId="{6775A3CD-8FCD-4028-8928-189B9EBBF468}" srcOrd="0" destOrd="0" presId="urn:microsoft.com/office/officeart/2009/layout/CirclePictureHierarchy"/>
    <dgm:cxn modelId="{97246EC1-84A3-4787-8720-C5EDDCA366C8}" type="presParOf" srcId="{6775A3CD-8FCD-4028-8928-189B9EBBF468}" destId="{431518F7-AAC1-4F54-A278-A08154CBA87C}" srcOrd="0" destOrd="0" presId="urn:microsoft.com/office/officeart/2009/layout/CirclePictureHierarchy"/>
    <dgm:cxn modelId="{27B95B5F-A2B0-4FAC-84C7-90DF36D52115}" type="presParOf" srcId="{431518F7-AAC1-4F54-A278-A08154CBA87C}" destId="{8878B9EE-8CE0-46C2-8650-8DD0723C9725}" srcOrd="0" destOrd="0" presId="urn:microsoft.com/office/officeart/2009/layout/CirclePictureHierarchy"/>
    <dgm:cxn modelId="{EEA9D3D2-E40E-4582-8D64-AA7B74C19712}" type="presParOf" srcId="{431518F7-AAC1-4F54-A278-A08154CBA87C}" destId="{753E0CD5-C603-4000-924A-7221CB61805C}" srcOrd="1" destOrd="0" presId="urn:microsoft.com/office/officeart/2009/layout/CirclePictureHierarchy"/>
    <dgm:cxn modelId="{82A0DFC7-978B-4D84-B555-F7781675C757}" type="presParOf" srcId="{6775A3CD-8FCD-4028-8928-189B9EBBF468}" destId="{5089518C-4551-4B04-BA66-04E9981C2BB3}" srcOrd="1" destOrd="0" presId="urn:microsoft.com/office/officeart/2009/layout/CirclePictureHierarchy"/>
    <dgm:cxn modelId="{9DB861D8-2E4E-4E1C-B742-8B177070CC2A}" type="presParOf" srcId="{5089518C-4551-4B04-BA66-04E9981C2BB3}" destId="{F77431F0-9D69-4298-878D-580428FA3EE8}" srcOrd="0" destOrd="0" presId="urn:microsoft.com/office/officeart/2009/layout/CirclePictureHierarchy"/>
    <dgm:cxn modelId="{0242D2B7-3759-457A-8949-E32D255118BD}" type="presParOf" srcId="{5089518C-4551-4B04-BA66-04E9981C2BB3}" destId="{E626E7CE-D38A-4C84-9FD6-5345F0D54123}" srcOrd="1" destOrd="0" presId="urn:microsoft.com/office/officeart/2009/layout/CirclePictureHierarchy"/>
    <dgm:cxn modelId="{994838F1-B11B-4B53-9FAD-528E0A757B49}" type="presParOf" srcId="{E626E7CE-D38A-4C84-9FD6-5345F0D54123}" destId="{14223050-15E0-474E-83D1-37D17D58BF58}" srcOrd="0" destOrd="0" presId="urn:microsoft.com/office/officeart/2009/layout/CirclePictureHierarchy"/>
    <dgm:cxn modelId="{4EC4CDBE-E2A4-4847-BCA0-23BD54E80C2E}" type="presParOf" srcId="{14223050-15E0-474E-83D1-37D17D58BF58}" destId="{B245D789-1FA1-4988-B6F7-1F67AA4DCC09}" srcOrd="0" destOrd="0" presId="urn:microsoft.com/office/officeart/2009/layout/CirclePictureHierarchy"/>
    <dgm:cxn modelId="{547F2D77-AC68-443B-8533-623C9025328B}" type="presParOf" srcId="{14223050-15E0-474E-83D1-37D17D58BF58}" destId="{B82224E3-D7D2-4445-8F95-B8939C4614FB}" srcOrd="1" destOrd="0" presId="urn:microsoft.com/office/officeart/2009/layout/CirclePictureHierarchy"/>
    <dgm:cxn modelId="{6ED871C1-E8D8-42D4-9C7B-F2DEAA283D65}" type="presParOf" srcId="{E626E7CE-D38A-4C84-9FD6-5345F0D54123}" destId="{E6833889-C932-43EF-A466-B51E12792BB8}" srcOrd="1" destOrd="0" presId="urn:microsoft.com/office/officeart/2009/layout/CirclePictureHierarchy"/>
    <dgm:cxn modelId="{C12A4480-88B2-42FC-ABDD-E61C9147F34C}" type="presParOf" srcId="{E6833889-C932-43EF-A466-B51E12792BB8}" destId="{2B8E061B-CD29-4EC9-82FE-A5BC87ADE486}" srcOrd="0" destOrd="0" presId="urn:microsoft.com/office/officeart/2009/layout/CirclePictureHierarchy"/>
    <dgm:cxn modelId="{143C0357-0BB2-423E-979F-3172024BC681}" type="presParOf" srcId="{E6833889-C932-43EF-A466-B51E12792BB8}" destId="{AB78A5FC-A488-4859-8B6E-AF966456580A}" srcOrd="1" destOrd="0" presId="urn:microsoft.com/office/officeart/2009/layout/CirclePictureHierarchy"/>
    <dgm:cxn modelId="{9B0ADBF9-0AA2-4DF0-BF1F-47280CEF9245}" type="presParOf" srcId="{AB78A5FC-A488-4859-8B6E-AF966456580A}" destId="{E3E70017-39F0-45F0-98FF-7DF844AB79BA}" srcOrd="0" destOrd="0" presId="urn:microsoft.com/office/officeart/2009/layout/CirclePictureHierarchy"/>
    <dgm:cxn modelId="{AC11ECC8-D96F-4A39-A33E-0EB3331AC313}" type="presParOf" srcId="{E3E70017-39F0-45F0-98FF-7DF844AB79BA}" destId="{720746E0-17DB-46C1-AB50-537AC49D5CE8}" srcOrd="0" destOrd="0" presId="urn:microsoft.com/office/officeart/2009/layout/CirclePictureHierarchy"/>
    <dgm:cxn modelId="{D9BE4A9C-71E0-4C54-BC51-5A40E2F3BCD7}" type="presParOf" srcId="{E3E70017-39F0-45F0-98FF-7DF844AB79BA}" destId="{97EF85ED-2E25-4AD2-82C4-EEA66124418A}" srcOrd="1" destOrd="0" presId="urn:microsoft.com/office/officeart/2009/layout/CirclePictureHierarchy"/>
    <dgm:cxn modelId="{3A62BE26-22E0-4125-809A-E193C50456A9}" type="presParOf" srcId="{AB78A5FC-A488-4859-8B6E-AF966456580A}" destId="{9524FB06-89C9-4C43-91F0-D55E7B9C2107}" srcOrd="1" destOrd="0" presId="urn:microsoft.com/office/officeart/2009/layout/CirclePictureHierarchy"/>
    <dgm:cxn modelId="{0070C1A5-DD98-4ADE-B505-0A9DE0D1AFE6}" type="presParOf" srcId="{9524FB06-89C9-4C43-91F0-D55E7B9C2107}" destId="{768E25A1-58DF-4659-9B63-0D597F6911CE}" srcOrd="0" destOrd="0" presId="urn:microsoft.com/office/officeart/2009/layout/CirclePictureHierarchy"/>
    <dgm:cxn modelId="{ED8233A4-EE03-413E-B82F-1C78AED2E2E8}" type="presParOf" srcId="{9524FB06-89C9-4C43-91F0-D55E7B9C2107}" destId="{A451544D-6142-4FC2-A78A-B5DEDA066874}" srcOrd="1" destOrd="0" presId="urn:microsoft.com/office/officeart/2009/layout/CirclePictureHierarchy"/>
    <dgm:cxn modelId="{B223597E-D914-4DA4-AA52-0A7D0E179391}" type="presParOf" srcId="{A451544D-6142-4FC2-A78A-B5DEDA066874}" destId="{5B0F252D-F681-49F7-8D3F-8A2B2DC83AFB}" srcOrd="0" destOrd="0" presId="urn:microsoft.com/office/officeart/2009/layout/CirclePictureHierarchy"/>
    <dgm:cxn modelId="{7557C9D3-6D94-4E4E-9FD5-CFC5662D66AE}" type="presParOf" srcId="{5B0F252D-F681-49F7-8D3F-8A2B2DC83AFB}" destId="{9DB19DA1-7F6D-46BA-BC8F-182E124B234D}" srcOrd="0" destOrd="0" presId="urn:microsoft.com/office/officeart/2009/layout/CirclePictureHierarchy"/>
    <dgm:cxn modelId="{6010661C-60B2-44C5-928A-FDBA44519299}" type="presParOf" srcId="{5B0F252D-F681-49F7-8D3F-8A2B2DC83AFB}" destId="{55AB449D-7944-4526-A007-A0456E91D90D}" srcOrd="1" destOrd="0" presId="urn:microsoft.com/office/officeart/2009/layout/CirclePictureHierarchy"/>
    <dgm:cxn modelId="{580AA453-9034-42DD-B542-9125A4F86582}" type="presParOf" srcId="{A451544D-6142-4FC2-A78A-B5DEDA066874}" destId="{24E9795C-FA50-42B4-B5D7-05517281ADC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/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753E0CD5-C603-4000-924A-7221CB61805C}" type="pres">
      <dgm:prSet presAssocID="{24E4BE44-2D45-4731-8D8B-63D05DB69178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089518C-4551-4B04-BA66-04E9981C2BB3}" type="pres">
      <dgm:prSet presAssocID="{24E4BE44-2D45-4731-8D8B-63D05DB69178}" presName="hierChild2" presStyleCnt="0"/>
      <dgm:spPr/>
    </dgm:pt>
    <dgm:pt modelId="{F77431F0-9D69-4298-878D-580428FA3EE8}" type="pres">
      <dgm:prSet presAssocID="{57C60786-E147-4F30-B316-E5E7A9609322}" presName="Name10" presStyleLbl="parChTrans1D2" presStyleIdx="0" presStyleCnt="1"/>
      <dgm:spPr/>
      <dgm:t>
        <a:bodyPr/>
        <a:lstStyle/>
        <a:p>
          <a:endParaRPr lang="it-IT"/>
        </a:p>
      </dgm:t>
    </dgm:pt>
    <dgm:pt modelId="{E626E7CE-D38A-4C84-9FD6-5345F0D54123}" type="pres">
      <dgm:prSet presAssocID="{F839EF10-196D-4901-AF5F-1AA24E3AA716}" presName="hierRoot2" presStyleCnt="0"/>
      <dgm:spPr/>
    </dgm:pt>
    <dgm:pt modelId="{14223050-15E0-474E-83D1-37D17D58BF58}" type="pres">
      <dgm:prSet presAssocID="{F839EF10-196D-4901-AF5F-1AA24E3AA716}" presName="composite2" presStyleCnt="0"/>
      <dgm:spPr/>
    </dgm:pt>
    <dgm:pt modelId="{B245D789-1FA1-4988-B6F7-1F67AA4DCC09}" type="pres">
      <dgm:prSet presAssocID="{F839EF10-196D-4901-AF5F-1AA24E3AA716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82224E3-D7D2-4445-8F95-B8939C4614FB}" type="pres">
      <dgm:prSet presAssocID="{F839EF10-196D-4901-AF5F-1AA24E3AA716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6833889-C932-43EF-A466-B51E12792BB8}" type="pres">
      <dgm:prSet presAssocID="{F839EF10-196D-4901-AF5F-1AA24E3AA716}" presName="hierChild3" presStyleCnt="0"/>
      <dgm:spPr/>
    </dgm:pt>
    <dgm:pt modelId="{2B8E061B-CD29-4EC9-82FE-A5BC87ADE486}" type="pres">
      <dgm:prSet presAssocID="{5DB2870D-748C-4FD4-B620-D630C69144D6}" presName="Name17" presStyleLbl="parChTrans1D3" presStyleIdx="0" presStyleCnt="1"/>
      <dgm:spPr/>
      <dgm:t>
        <a:bodyPr/>
        <a:lstStyle/>
        <a:p>
          <a:endParaRPr lang="it-IT"/>
        </a:p>
      </dgm:t>
    </dgm:pt>
    <dgm:pt modelId="{AB78A5FC-A488-4859-8B6E-AF966456580A}" type="pres">
      <dgm:prSet presAssocID="{FFAEC13D-EDA4-4CF9-AF6D-1C7ED4118453}" presName="hierRoot3" presStyleCnt="0"/>
      <dgm:spPr/>
    </dgm:pt>
    <dgm:pt modelId="{E3E70017-39F0-45F0-98FF-7DF844AB79BA}" type="pres">
      <dgm:prSet presAssocID="{FFAEC13D-EDA4-4CF9-AF6D-1C7ED4118453}" presName="composite3" presStyleCnt="0"/>
      <dgm:spPr/>
    </dgm:pt>
    <dgm:pt modelId="{720746E0-17DB-46C1-AB50-537AC49D5CE8}" type="pres">
      <dgm:prSet presAssocID="{FFAEC13D-EDA4-4CF9-AF6D-1C7ED4118453}" presName="image3" presStyleLbl="node3" presStyleIdx="0" presStyleCnt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7EF85ED-2E25-4AD2-82C4-EEA66124418A}" type="pres">
      <dgm:prSet presAssocID="{FFAEC13D-EDA4-4CF9-AF6D-1C7ED4118453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524FB06-89C9-4C43-91F0-D55E7B9C2107}" type="pres">
      <dgm:prSet presAssocID="{FFAEC13D-EDA4-4CF9-AF6D-1C7ED4118453}" presName="hierChild4" presStyleCnt="0"/>
      <dgm:spPr/>
    </dgm:pt>
    <dgm:pt modelId="{AED498CE-2E42-494C-8FCB-C2751E4ABBBB}" type="pres">
      <dgm:prSet presAssocID="{98782E46-D816-48BC-A1C3-E5534B00DB16}" presName="Name23" presStyleLbl="parChTrans1D4" presStyleIdx="0" presStyleCnt="1"/>
      <dgm:spPr/>
      <dgm:t>
        <a:bodyPr/>
        <a:lstStyle/>
        <a:p>
          <a:endParaRPr lang="it-IT"/>
        </a:p>
      </dgm:t>
    </dgm:pt>
    <dgm:pt modelId="{9B7731D0-8A52-4C2E-9206-05C553F797EB}" type="pres">
      <dgm:prSet presAssocID="{8370A280-D612-479C-93C0-00FFE8E63675}" presName="hierRoot4" presStyleCnt="0"/>
      <dgm:spPr/>
    </dgm:pt>
    <dgm:pt modelId="{A25B9C03-90BE-4F2B-94BA-E25E428B5DEF}" type="pres">
      <dgm:prSet presAssocID="{8370A280-D612-479C-93C0-00FFE8E63675}" presName="composite4" presStyleCnt="0"/>
      <dgm:spPr/>
    </dgm:pt>
    <dgm:pt modelId="{67DC5338-5E87-4A7F-830B-7B70EF658694}" type="pres">
      <dgm:prSet presAssocID="{8370A280-D612-479C-93C0-00FFE8E63675}" presName="image4" presStyleLbl="node4" presStyleIdx="0" presStyleCnt="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4911A950-1559-4B80-9521-A26092A1FA74}" type="pres">
      <dgm:prSet presAssocID="{8370A280-D612-479C-93C0-00FFE8E63675}" presName="text4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93EDBE0-F3CF-4F9D-906D-4892C5F8BD5E}" type="pres">
      <dgm:prSet presAssocID="{8370A280-D612-479C-93C0-00FFE8E63675}" presName="hierChild5" presStyleCnt="0"/>
      <dgm:spPr/>
    </dgm:pt>
  </dgm:ptLst>
  <dgm:cxnLst>
    <dgm:cxn modelId="{774A4ACC-E88C-4331-A79D-8E323AD8FF61}" type="presOf" srcId="{98782E46-D816-48BC-A1C3-E5534B00DB16}" destId="{AED498CE-2E42-494C-8FCB-C2751E4ABBBB}" srcOrd="0" destOrd="0" presId="urn:microsoft.com/office/officeart/2009/layout/CirclePictureHierarchy"/>
    <dgm:cxn modelId="{57020C72-968E-4954-B3D9-4F270CDEDFDB}" srcId="{24E4BE44-2D45-4731-8D8B-63D05DB69178}" destId="{F839EF10-196D-4901-AF5F-1AA24E3AA716}" srcOrd="0" destOrd="0" parTransId="{57C60786-E147-4F30-B316-E5E7A9609322}" sibTransId="{864F1236-3782-47B5-9D1E-A0AE819735FE}"/>
    <dgm:cxn modelId="{A3B14866-D563-4D0D-8153-D08C7878CA63}" type="presOf" srcId="{57C60786-E147-4F30-B316-E5E7A9609322}" destId="{F77431F0-9D69-4298-878D-580428FA3EE8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35B2F350-AD1F-4A1D-9E44-0A553523D000}" srcId="{F839EF10-196D-4901-AF5F-1AA24E3AA716}" destId="{FFAEC13D-EDA4-4CF9-AF6D-1C7ED4118453}" srcOrd="0" destOrd="0" parTransId="{5DB2870D-748C-4FD4-B620-D630C69144D6}" sibTransId="{0388CB98-6F82-4B70-B527-9A051CC9BAC7}"/>
    <dgm:cxn modelId="{8D560B2F-8556-4712-BC51-E38DFF72508B}" type="presOf" srcId="{F839EF10-196D-4901-AF5F-1AA24E3AA716}" destId="{B82224E3-D7D2-4445-8F95-B8939C4614FB}" srcOrd="0" destOrd="0" presId="urn:microsoft.com/office/officeart/2009/layout/CirclePictureHierarchy"/>
    <dgm:cxn modelId="{6299BABA-E3A2-4828-BBA4-BA540C9263D6}" type="presOf" srcId="{5DB2870D-748C-4FD4-B620-D630C69144D6}" destId="{2B8E061B-CD29-4EC9-82FE-A5BC87ADE486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0E615E73-51BB-4BB3-B460-284A6011199A}" type="presOf" srcId="{8370A280-D612-479C-93C0-00FFE8E63675}" destId="{4911A950-1559-4B80-9521-A26092A1FA74}" srcOrd="0" destOrd="0" presId="urn:microsoft.com/office/officeart/2009/layout/CirclePictureHierarchy"/>
    <dgm:cxn modelId="{13D61162-1FC6-4027-9D3D-7DC5CEAB8EE2}" type="presOf" srcId="{FFAEC13D-EDA4-4CF9-AF6D-1C7ED4118453}" destId="{97EF85ED-2E25-4AD2-82C4-EEA66124418A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34D5C15-E644-4D8D-AD7D-9A0B5D543191}" type="presOf" srcId="{24E4BE44-2D45-4731-8D8B-63D05DB69178}" destId="{753E0CD5-C603-4000-924A-7221CB61805C}" srcOrd="0" destOrd="0" presId="urn:microsoft.com/office/officeart/2009/layout/CirclePictureHierarchy"/>
    <dgm:cxn modelId="{63EDE7BD-B564-4244-ADB1-C1AD35924893}" type="presParOf" srcId="{81835404-A5E5-4C0D-8B74-752511A53B7B}" destId="{6775A3CD-8FCD-4028-8928-189B9EBBF468}" srcOrd="0" destOrd="0" presId="urn:microsoft.com/office/officeart/2009/layout/CirclePictureHierarchy"/>
    <dgm:cxn modelId="{7077C50B-E4DA-4059-9100-B8999EC043B1}" type="presParOf" srcId="{6775A3CD-8FCD-4028-8928-189B9EBBF468}" destId="{431518F7-AAC1-4F54-A278-A08154CBA87C}" srcOrd="0" destOrd="0" presId="urn:microsoft.com/office/officeart/2009/layout/CirclePictureHierarchy"/>
    <dgm:cxn modelId="{528ACDFA-5172-4A47-A4BF-1B17A507427D}" type="presParOf" srcId="{431518F7-AAC1-4F54-A278-A08154CBA87C}" destId="{8878B9EE-8CE0-46C2-8650-8DD0723C9725}" srcOrd="0" destOrd="0" presId="urn:microsoft.com/office/officeart/2009/layout/CirclePictureHierarchy"/>
    <dgm:cxn modelId="{D190A6F3-BD44-4933-900A-2E7CE3DB8C3B}" type="presParOf" srcId="{431518F7-AAC1-4F54-A278-A08154CBA87C}" destId="{753E0CD5-C603-4000-924A-7221CB61805C}" srcOrd="1" destOrd="0" presId="urn:microsoft.com/office/officeart/2009/layout/CirclePictureHierarchy"/>
    <dgm:cxn modelId="{C24B4596-9E98-4653-B3AB-B9CC2E34A687}" type="presParOf" srcId="{6775A3CD-8FCD-4028-8928-189B9EBBF468}" destId="{5089518C-4551-4B04-BA66-04E9981C2BB3}" srcOrd="1" destOrd="0" presId="urn:microsoft.com/office/officeart/2009/layout/CirclePictureHierarchy"/>
    <dgm:cxn modelId="{2E08D6F4-BED4-4524-8D0E-D4EC7526B51E}" type="presParOf" srcId="{5089518C-4551-4B04-BA66-04E9981C2BB3}" destId="{F77431F0-9D69-4298-878D-580428FA3EE8}" srcOrd="0" destOrd="0" presId="urn:microsoft.com/office/officeart/2009/layout/CirclePictureHierarchy"/>
    <dgm:cxn modelId="{AE5CEA61-1E56-4A82-98BC-4A917199724B}" type="presParOf" srcId="{5089518C-4551-4B04-BA66-04E9981C2BB3}" destId="{E626E7CE-D38A-4C84-9FD6-5345F0D54123}" srcOrd="1" destOrd="0" presId="urn:microsoft.com/office/officeart/2009/layout/CirclePictureHierarchy"/>
    <dgm:cxn modelId="{B6088A05-5183-4FBF-B704-192C62B91359}" type="presParOf" srcId="{E626E7CE-D38A-4C84-9FD6-5345F0D54123}" destId="{14223050-15E0-474E-83D1-37D17D58BF58}" srcOrd="0" destOrd="0" presId="urn:microsoft.com/office/officeart/2009/layout/CirclePictureHierarchy"/>
    <dgm:cxn modelId="{99C0AEA1-9350-4CD7-B50A-D72F8280472B}" type="presParOf" srcId="{14223050-15E0-474E-83D1-37D17D58BF58}" destId="{B245D789-1FA1-4988-B6F7-1F67AA4DCC09}" srcOrd="0" destOrd="0" presId="urn:microsoft.com/office/officeart/2009/layout/CirclePictureHierarchy"/>
    <dgm:cxn modelId="{E7336B12-6813-414C-B4BD-741002726844}" type="presParOf" srcId="{14223050-15E0-474E-83D1-37D17D58BF58}" destId="{B82224E3-D7D2-4445-8F95-B8939C4614FB}" srcOrd="1" destOrd="0" presId="urn:microsoft.com/office/officeart/2009/layout/CirclePictureHierarchy"/>
    <dgm:cxn modelId="{5C300FCA-CBEF-4808-8080-D0582D28E6AB}" type="presParOf" srcId="{E626E7CE-D38A-4C84-9FD6-5345F0D54123}" destId="{E6833889-C932-43EF-A466-B51E12792BB8}" srcOrd="1" destOrd="0" presId="urn:microsoft.com/office/officeart/2009/layout/CirclePictureHierarchy"/>
    <dgm:cxn modelId="{0C74CA01-797A-4191-A862-2C5EA2C74D85}" type="presParOf" srcId="{E6833889-C932-43EF-A466-B51E12792BB8}" destId="{2B8E061B-CD29-4EC9-82FE-A5BC87ADE486}" srcOrd="0" destOrd="0" presId="urn:microsoft.com/office/officeart/2009/layout/CirclePictureHierarchy"/>
    <dgm:cxn modelId="{5BAA3477-BFC9-4C3E-9F39-FDDF9491CF68}" type="presParOf" srcId="{E6833889-C932-43EF-A466-B51E12792BB8}" destId="{AB78A5FC-A488-4859-8B6E-AF966456580A}" srcOrd="1" destOrd="0" presId="urn:microsoft.com/office/officeart/2009/layout/CirclePictureHierarchy"/>
    <dgm:cxn modelId="{678C0D71-C135-4188-B481-0EA5C71DD9FB}" type="presParOf" srcId="{AB78A5FC-A488-4859-8B6E-AF966456580A}" destId="{E3E70017-39F0-45F0-98FF-7DF844AB79BA}" srcOrd="0" destOrd="0" presId="urn:microsoft.com/office/officeart/2009/layout/CirclePictureHierarchy"/>
    <dgm:cxn modelId="{20B88FDB-458E-4FE9-BDFB-75D50C7F9A31}" type="presParOf" srcId="{E3E70017-39F0-45F0-98FF-7DF844AB79BA}" destId="{720746E0-17DB-46C1-AB50-537AC49D5CE8}" srcOrd="0" destOrd="0" presId="urn:microsoft.com/office/officeart/2009/layout/CirclePictureHierarchy"/>
    <dgm:cxn modelId="{0A857BF5-78FD-48DF-9A68-ADA80EE763B3}" type="presParOf" srcId="{E3E70017-39F0-45F0-98FF-7DF844AB79BA}" destId="{97EF85ED-2E25-4AD2-82C4-EEA66124418A}" srcOrd="1" destOrd="0" presId="urn:microsoft.com/office/officeart/2009/layout/CirclePictureHierarchy"/>
    <dgm:cxn modelId="{CB0E6AA1-CC1D-4186-9B3D-0C5F0D37DB64}" type="presParOf" srcId="{AB78A5FC-A488-4859-8B6E-AF966456580A}" destId="{9524FB06-89C9-4C43-91F0-D55E7B9C2107}" srcOrd="1" destOrd="0" presId="urn:microsoft.com/office/officeart/2009/layout/CirclePictureHierarchy"/>
    <dgm:cxn modelId="{7B952EB5-8227-4E4F-BFEB-106D275C0E39}" type="presParOf" srcId="{9524FB06-89C9-4C43-91F0-D55E7B9C2107}" destId="{AED498CE-2E42-494C-8FCB-C2751E4ABBBB}" srcOrd="0" destOrd="0" presId="urn:microsoft.com/office/officeart/2009/layout/CirclePictureHierarchy"/>
    <dgm:cxn modelId="{374DFCE2-E16F-43BC-9B16-2965F2A0855D}" type="presParOf" srcId="{9524FB06-89C9-4C43-91F0-D55E7B9C2107}" destId="{9B7731D0-8A52-4C2E-9206-05C553F797EB}" srcOrd="1" destOrd="0" presId="urn:microsoft.com/office/officeart/2009/layout/CirclePictureHierarchy"/>
    <dgm:cxn modelId="{62670C6E-BA5C-4079-BC0F-6AB7ADBFB5FC}" type="presParOf" srcId="{9B7731D0-8A52-4C2E-9206-05C553F797EB}" destId="{A25B9C03-90BE-4F2B-94BA-E25E428B5DEF}" srcOrd="0" destOrd="0" presId="urn:microsoft.com/office/officeart/2009/layout/CirclePictureHierarchy"/>
    <dgm:cxn modelId="{DF04BC5E-4AA4-4BAB-9068-C2F18EB794A6}" type="presParOf" srcId="{A25B9C03-90BE-4F2B-94BA-E25E428B5DEF}" destId="{67DC5338-5E87-4A7F-830B-7B70EF658694}" srcOrd="0" destOrd="0" presId="urn:microsoft.com/office/officeart/2009/layout/CirclePictureHierarchy"/>
    <dgm:cxn modelId="{629AED6C-E16E-4406-8932-0F12D0FD2450}" type="presParOf" srcId="{A25B9C03-90BE-4F2B-94BA-E25E428B5DEF}" destId="{4911A950-1559-4B80-9521-A26092A1FA74}" srcOrd="1" destOrd="0" presId="urn:microsoft.com/office/officeart/2009/layout/CirclePictureHierarchy"/>
    <dgm:cxn modelId="{3B3FB4F1-F9AE-47E0-9286-70D61211627C}" type="presParOf" srcId="{9B7731D0-8A52-4C2E-9206-05C553F797EB}" destId="{393EDBE0-F3CF-4F9D-906D-4892C5F8BD5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25A1-58DF-4659-9B63-0D597F6911CE}">
      <dsp:nvSpPr>
        <dsp:cNvPr id="0" name=""/>
        <dsp:cNvSpPr/>
      </dsp:nvSpPr>
      <dsp:spPr>
        <a:xfrm>
          <a:off x="3343489" y="3149762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9DB19DA1-7F6D-46BA-BC8F-182E124B234D}">
      <dsp:nvSpPr>
        <dsp:cNvPr id="0" name=""/>
        <dsp:cNvSpPr/>
      </dsp:nvSpPr>
      <dsp:spPr>
        <a:xfrm>
          <a:off x="2966442" y="3416105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449D-7944-4526-A007-A0456E91D90D}">
      <dsp:nvSpPr>
        <dsp:cNvPr id="0" name=""/>
        <dsp:cNvSpPr/>
      </dsp:nvSpPr>
      <dsp:spPr>
        <a:xfrm>
          <a:off x="381197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Capybara</a:t>
          </a:r>
          <a:endParaRPr lang="it-IT" sz="1400" kern="1200" dirty="0"/>
        </a:p>
      </dsp:txBody>
      <dsp:txXfrm>
        <a:off x="3811976" y="3413992"/>
        <a:ext cx="1268301" cy="845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0" i="0" kern="1200" dirty="0" smtClean="0"/>
            <a:t>Convention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i="0" u="none" kern="1200" dirty="0" err="1" smtClean="0"/>
            <a:t>Configuration</a:t>
          </a:r>
          <a:r>
            <a:rPr lang="it-IT" sz="2200" i="0" kern="1200" dirty="0" smtClean="0"/>
            <a:t> </a:t>
          </a:r>
          <a:r>
            <a:rPr lang="it-IT" sz="2200" kern="1200" dirty="0" smtClean="0"/>
            <a:t>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</a:t>
          </a:r>
          <a:r>
            <a:rPr lang="it-IT" sz="2200" b="1" i="0" kern="1200" dirty="0" smtClean="0">
              <a:effectLst/>
            </a:rPr>
            <a:t>&amp;</a:t>
          </a:r>
          <a:r>
            <a:rPr lang="it-IT" sz="2200" kern="1200" dirty="0" smtClean="0"/>
            <a:t>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68462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D4D18F93-F3FF-472B-808B-F738300C98EA}">
      <dsp:nvSpPr>
        <dsp:cNvPr id="0" name=""/>
        <dsp:cNvSpPr/>
      </dsp:nvSpPr>
      <dsp:spPr>
        <a:xfrm>
          <a:off x="0" y="3782764"/>
          <a:ext cx="9961880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3782764"/>
        <a:ext cx="9961880" cy="487863"/>
      </dsp:txXfrm>
    </dsp:sp>
    <dsp:sp modelId="{3A5FC3A6-1721-40CB-B916-DBB666EAF37C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20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20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616012"/>
        <a:ext cx="9961880" cy="572538"/>
      </dsp:txXfrm>
    </dsp:sp>
    <dsp:sp modelId="{96864C29-9564-4224-AB70-BA716932F1EE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864" y="2188550"/>
        <a:ext cx="3317383" cy="487717"/>
      </dsp:txXfrm>
    </dsp:sp>
    <dsp:sp modelId="{760481B2-F331-4078-A3A8-DD69B914C50E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22248" y="2188550"/>
        <a:ext cx="3317383" cy="487717"/>
      </dsp:txXfrm>
    </dsp:sp>
    <dsp:sp modelId="{692BEB03-3759-431D-93BC-64EECF1A1C0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498CE-2E42-494C-8FCB-C2751E4ABBBB}">
      <dsp:nvSpPr>
        <dsp:cNvPr id="0" name=""/>
        <dsp:cNvSpPr/>
      </dsp:nvSpPr>
      <dsp:spPr>
        <a:xfrm>
          <a:off x="3343489" y="3149762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E061B-CD29-4EC9-82FE-A5BC87ADE486}">
      <dsp:nvSpPr>
        <dsp:cNvPr id="0" name=""/>
        <dsp:cNvSpPr/>
      </dsp:nvSpPr>
      <dsp:spPr>
        <a:xfrm>
          <a:off x="3343489" y="2037885"/>
          <a:ext cx="91440" cy="266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431F0-9D69-4298-878D-580428FA3EE8}">
      <dsp:nvSpPr>
        <dsp:cNvPr id="0" name=""/>
        <dsp:cNvSpPr/>
      </dsp:nvSpPr>
      <dsp:spPr>
        <a:xfrm>
          <a:off x="3343489" y="938927"/>
          <a:ext cx="91440" cy="253423"/>
        </a:xfrm>
        <a:custGeom>
          <a:avLst/>
          <a:gdLst/>
          <a:ahLst/>
          <a:cxnLst/>
          <a:rect l="0" t="0" r="0" b="0"/>
          <a:pathLst>
            <a:path>
              <a:moveTo>
                <a:pt x="48801" y="0"/>
              </a:moveTo>
              <a:lnTo>
                <a:pt x="48801" y="121308"/>
              </a:lnTo>
              <a:lnTo>
                <a:pt x="45720" y="121308"/>
              </a:lnTo>
              <a:lnTo>
                <a:pt x="45720" y="253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2944673" y="43878"/>
          <a:ext cx="895234" cy="89504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3824401" y="5360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Ruby on </a:t>
          </a:r>
          <a:r>
            <a:rPr lang="it-IT" sz="1400" kern="1200" dirty="0" err="1" smtClean="0"/>
            <a:t>Rails</a:t>
          </a:r>
          <a:endParaRPr lang="it-IT" sz="1400" kern="1200" dirty="0"/>
        </a:p>
      </dsp:txBody>
      <dsp:txXfrm>
        <a:off x="3824401" y="53602"/>
        <a:ext cx="1268301" cy="845534"/>
      </dsp:txXfrm>
    </dsp:sp>
    <dsp:sp modelId="{B245D789-1FA1-4988-B6F7-1F67AA4DCC09}">
      <dsp:nvSpPr>
        <dsp:cNvPr id="0" name=""/>
        <dsp:cNvSpPr/>
      </dsp:nvSpPr>
      <dsp:spPr>
        <a:xfrm>
          <a:off x="2966442" y="1192350"/>
          <a:ext cx="845534" cy="845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24E3-D7D2-4445-8F95-B8939C4614FB}">
      <dsp:nvSpPr>
        <dsp:cNvPr id="0" name=""/>
        <dsp:cNvSpPr/>
      </dsp:nvSpPr>
      <dsp:spPr>
        <a:xfrm>
          <a:off x="3811976" y="1190237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Cucumber</a:t>
          </a:r>
          <a:endParaRPr lang="it-IT" sz="1400" kern="1200" dirty="0"/>
        </a:p>
      </dsp:txBody>
      <dsp:txXfrm>
        <a:off x="3811976" y="1190237"/>
        <a:ext cx="1268301" cy="845534"/>
      </dsp:txXfrm>
    </dsp:sp>
    <dsp:sp modelId="{720746E0-17DB-46C1-AB50-537AC49D5CE8}">
      <dsp:nvSpPr>
        <dsp:cNvPr id="0" name=""/>
        <dsp:cNvSpPr/>
      </dsp:nvSpPr>
      <dsp:spPr>
        <a:xfrm>
          <a:off x="2966442" y="2304228"/>
          <a:ext cx="845534" cy="84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F85ED-2E25-4AD2-82C4-EEA66124418A}">
      <dsp:nvSpPr>
        <dsp:cNvPr id="0" name=""/>
        <dsp:cNvSpPr/>
      </dsp:nvSpPr>
      <dsp:spPr>
        <a:xfrm>
          <a:off x="3811976" y="2302114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Rspec</a:t>
          </a:r>
          <a:r>
            <a:rPr lang="it-IT" sz="1400" kern="1200" dirty="0" smtClean="0"/>
            <a:t> </a:t>
          </a:r>
          <a:r>
            <a:rPr lang="it-IT" sz="1400" kern="1200" dirty="0" err="1" smtClean="0"/>
            <a:t>Expectations</a:t>
          </a:r>
          <a:endParaRPr lang="it-IT" sz="1400" kern="1200" dirty="0"/>
        </a:p>
      </dsp:txBody>
      <dsp:txXfrm>
        <a:off x="3811976" y="2302114"/>
        <a:ext cx="1268301" cy="845534"/>
      </dsp:txXfrm>
    </dsp:sp>
    <dsp:sp modelId="{67DC5338-5E87-4A7F-830B-7B70EF658694}">
      <dsp:nvSpPr>
        <dsp:cNvPr id="0" name=""/>
        <dsp:cNvSpPr/>
      </dsp:nvSpPr>
      <dsp:spPr>
        <a:xfrm>
          <a:off x="2966442" y="3416105"/>
          <a:ext cx="845534" cy="84553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A950-1559-4B80-9521-A26092A1FA74}">
      <dsp:nvSpPr>
        <dsp:cNvPr id="0" name=""/>
        <dsp:cNvSpPr/>
      </dsp:nvSpPr>
      <dsp:spPr>
        <a:xfrm>
          <a:off x="3811976" y="3413992"/>
          <a:ext cx="1268301" cy="84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3811976" y="3413992"/>
        <a:ext cx="1268301" cy="8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08/12/2014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.jp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microsoft.com/office/2007/relationships/diagramDrawing" Target="../diagrams/drawing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Colors" Target="../diagrams/colors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9.xml"/><Relationship Id="rId10" Type="http://schemas.openxmlformats.org/officeDocument/2006/relationships/diagramLayout" Target="../diagrams/layout10.xml"/><Relationship Id="rId4" Type="http://schemas.openxmlformats.org/officeDocument/2006/relationships/diagramLayout" Target="../diagrams/layout9.xml"/><Relationship Id="rId9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693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27" y="2426264"/>
            <a:ext cx="1669546" cy="2165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64016" y="343144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Relatore:</a:t>
            </a:r>
          </a:p>
          <a:p>
            <a:r>
              <a:rPr lang="it-IT" b="1" dirty="0" smtClean="0"/>
              <a:t>Prof. Maura </a:t>
            </a:r>
            <a:r>
              <a:rPr lang="it-IT" b="1" dirty="0" err="1" smtClean="0"/>
              <a:t>Cerioli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Correlatore:</a:t>
            </a:r>
            <a:endParaRPr lang="it-IT" dirty="0"/>
          </a:p>
          <a:p>
            <a:r>
              <a:rPr lang="it-IT" b="1" dirty="0" smtClean="0"/>
              <a:t>Prof. Davide Ancona</a:t>
            </a:r>
            <a:endParaRPr lang="it-IT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64016" y="4908770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b="1" dirty="0" smtClean="0"/>
              <a:t>Mattia Barrasso</a:t>
            </a:r>
          </a:p>
          <a:p>
            <a:r>
              <a:rPr lang="it-IT" dirty="0" smtClean="0"/>
              <a:t>A.A. 2013/2014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2" y="4654526"/>
            <a:ext cx="3245476" cy="1030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817671" y="228808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645762" y="3067020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24" y="3361235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36278" y="3453099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599" y="1186419"/>
            <a:ext cx="3817996" cy="2308324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Convention over </a:t>
            </a:r>
            <a:r>
              <a:rPr lang="it-IT" dirty="0" err="1" smtClean="0"/>
              <a:t>Configuration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Numerose librerie di supporto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Semplicità e versatilità di Ruby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8448012" y="3316882"/>
            <a:ext cx="2875936" cy="203132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Verbosità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Eccessiva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Template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macchinoso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663853"/>
            <a:ext cx="3264961" cy="2322975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Convenzioni e minima configurazione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con 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Strumenti molto avanzati</a:t>
            </a:r>
            <a:endParaRPr lang="it-I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01" y="1304837"/>
            <a:ext cx="282210" cy="371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01" y="2032410"/>
            <a:ext cx="282210" cy="371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01" y="2961741"/>
            <a:ext cx="282210" cy="371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2" y="3369634"/>
            <a:ext cx="301333" cy="3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003208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03" y="4824037"/>
            <a:ext cx="301333" cy="3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" y="376563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" y="4824037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" y="5405432"/>
            <a:ext cx="282210" cy="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63135370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1415214"/>
            <a:ext cx="5270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 </a:t>
            </a:r>
            <a:r>
              <a:rPr lang="it-IT" sz="2400" dirty="0" smtClean="0"/>
              <a:t>(Martin </a:t>
            </a:r>
            <a:r>
              <a:rPr lang="it-IT" sz="2400" dirty="0" err="1" smtClean="0"/>
              <a:t>Fowler</a:t>
            </a:r>
            <a:r>
              <a:rPr lang="it-IT" sz="2400" dirty="0" smtClean="0"/>
              <a:t>),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414244"/>
            <a:ext cx="4635731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99FF"/>
                </a:solidFill>
              </a:rPr>
              <a:t>Scenario:</a:t>
            </a:r>
            <a:r>
              <a:rPr lang="it-IT" b="1" dirty="0">
                <a:solidFill>
                  <a:srgbClr val="006BAB"/>
                </a:solidFill>
              </a:rPr>
              <a:t> </a:t>
            </a:r>
            <a:r>
              <a:rPr lang="it-IT" dirty="0" err="1"/>
              <a:t>Autocompletamento</a:t>
            </a:r>
            <a:r>
              <a:rPr lang="it-IT" dirty="0"/>
              <a:t> </a:t>
            </a:r>
            <a:r>
              <a:rPr lang="it-IT" dirty="0" smtClean="0"/>
              <a:t>della ricerca</a:t>
            </a:r>
            <a:endParaRPr lang="it-IT" dirty="0"/>
          </a:p>
          <a:p>
            <a:r>
              <a:rPr lang="it-IT" b="1" dirty="0" smtClean="0">
                <a:solidFill>
                  <a:srgbClr val="006BAB"/>
                </a:solidFill>
              </a:rPr>
              <a:t>Dato </a:t>
            </a:r>
            <a:r>
              <a:rPr lang="it-IT" dirty="0"/>
              <a:t>nell'intestazione è </a:t>
            </a:r>
            <a:r>
              <a:rPr lang="it-IT" dirty="0" smtClean="0"/>
              <a:t>	presente </a:t>
            </a:r>
            <a:r>
              <a:rPr lang="it-IT" dirty="0"/>
              <a:t>la barra di </a:t>
            </a:r>
            <a:r>
              <a:rPr lang="it-IT" dirty="0" smtClean="0"/>
              <a:t>	ricerca</a:t>
            </a:r>
            <a:endParaRPr lang="it-IT" dirty="0"/>
          </a:p>
          <a:p>
            <a:r>
              <a:rPr lang="it-IT" b="1" dirty="0" smtClean="0">
                <a:solidFill>
                  <a:srgbClr val="006BAB"/>
                </a:solidFill>
              </a:rPr>
              <a:t>Dato </a:t>
            </a:r>
            <a:r>
              <a:rPr lang="it-IT" dirty="0"/>
              <a:t>il post "</a:t>
            </a:r>
            <a:r>
              <a:rPr lang="it-IT" i="1" dirty="0" err="1"/>
              <a:t>Lorem</a:t>
            </a:r>
            <a:r>
              <a:rPr lang="it-IT" i="1" dirty="0"/>
              <a:t> </a:t>
            </a:r>
            <a:r>
              <a:rPr lang="it-IT" i="1" dirty="0" err="1"/>
              <a:t>Ipsum</a:t>
            </a:r>
            <a:r>
              <a:rPr lang="it-IT" dirty="0"/>
              <a:t>" </a:t>
            </a:r>
            <a:r>
              <a:rPr lang="it-IT" dirty="0" smtClean="0"/>
              <a:t>esiste</a:t>
            </a:r>
            <a:endParaRPr lang="it-IT" dirty="0"/>
          </a:p>
          <a:p>
            <a:r>
              <a:rPr lang="it-IT" b="1" dirty="0" smtClean="0">
                <a:solidFill>
                  <a:srgbClr val="006BAB"/>
                </a:solidFill>
              </a:rPr>
              <a:t>Quando </a:t>
            </a:r>
            <a:r>
              <a:rPr lang="it-IT" dirty="0"/>
              <a:t>inserisco il testo </a:t>
            </a:r>
            <a:r>
              <a:rPr lang="it-IT" dirty="0" smtClean="0"/>
              <a:t>"</a:t>
            </a:r>
            <a:r>
              <a:rPr lang="it-IT" i="1" dirty="0" err="1"/>
              <a:t>Lorem</a:t>
            </a:r>
            <a:r>
              <a:rPr lang="it-IT" dirty="0"/>
              <a:t>" da ricercare</a:t>
            </a:r>
          </a:p>
          <a:p>
            <a:r>
              <a:rPr lang="it-IT" b="1" dirty="0" smtClean="0">
                <a:solidFill>
                  <a:srgbClr val="006BAB"/>
                </a:solidFill>
              </a:rPr>
              <a:t>Allora </a:t>
            </a:r>
            <a:r>
              <a:rPr lang="it-IT" dirty="0" smtClean="0"/>
              <a:t>viene proposto il </a:t>
            </a:r>
            <a:r>
              <a:rPr lang="it-IT" dirty="0"/>
              <a:t>post </a:t>
            </a:r>
            <a:r>
              <a:rPr lang="it-IT" dirty="0" smtClean="0"/>
              <a:t>"</a:t>
            </a:r>
            <a:r>
              <a:rPr lang="it-IT" i="1" dirty="0" err="1" smtClean="0"/>
              <a:t>Lorem</a:t>
            </a:r>
            <a:r>
              <a:rPr lang="it-IT" i="1" dirty="0" smtClean="0"/>
              <a:t> </a:t>
            </a:r>
            <a:r>
              <a:rPr lang="it-IT" i="1" dirty="0" err="1" smtClean="0"/>
              <a:t>Ipsum</a:t>
            </a:r>
            <a:r>
              <a:rPr lang="it-IT" dirty="0" smtClean="0"/>
              <a:t>"</a:t>
            </a:r>
            <a:endParaRPr lang="it-IT" dirty="0" smtClean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876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586011"/>
            <a:ext cx="76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b="1" dirty="0" err="1" smtClean="0"/>
              <a:t>Gherkin</a:t>
            </a:r>
            <a:r>
              <a:rPr lang="it-IT" dirty="0" smtClean="0"/>
              <a:t> da parte di </a:t>
            </a:r>
            <a:r>
              <a:rPr lang="it-IT" b="1" dirty="0" err="1" smtClean="0"/>
              <a:t>Cucumber</a:t>
            </a:r>
            <a:r>
              <a:rPr lang="it-IT" dirty="0" smtClean="0"/>
              <a:t>, </a:t>
            </a:r>
            <a:r>
              <a:rPr lang="it-IT" b="1" dirty="0" err="1" smtClean="0"/>
              <a:t>Cucumber</a:t>
            </a:r>
            <a:r>
              <a:rPr lang="it-IT" b="1" dirty="0" smtClean="0"/>
              <a:t> JVM</a:t>
            </a:r>
            <a:r>
              <a:rPr lang="it-IT" dirty="0" smtClean="0"/>
              <a:t> e </a:t>
            </a:r>
            <a:r>
              <a:rPr lang="it-IT" b="1" dirty="0" err="1" smtClean="0"/>
              <a:t>SpecFlow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di </a:t>
            </a:r>
            <a:r>
              <a:rPr lang="it-IT" dirty="0" err="1" smtClean="0"/>
              <a:t>Gherkin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flessibile)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SpecFlow</a:t>
            </a:r>
            <a:r>
              <a:rPr lang="it-IT" dirty="0" smtClean="0"/>
              <a:t> e </a:t>
            </a:r>
            <a:r>
              <a:rPr lang="it-IT" dirty="0" err="1" smtClean="0"/>
              <a:t>Cucumber</a:t>
            </a:r>
            <a:r>
              <a:rPr lang="it-IT" dirty="0" smtClean="0"/>
              <a:t> sono meglio integrati negli IDE rispetto a </a:t>
            </a:r>
            <a:r>
              <a:rPr lang="it-IT" dirty="0" err="1" smtClean="0"/>
              <a:t>Cucumber</a:t>
            </a:r>
            <a:r>
              <a:rPr lang="it-IT" dirty="0" smtClean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81" y="2712843"/>
            <a:ext cx="1930159" cy="63492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61" y="3624654"/>
            <a:ext cx="1625397" cy="1625397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541985"/>
            <a:ext cx="2095238" cy="893968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1115239" y="2767171"/>
          <a:ext cx="8783229" cy="288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3872"/>
                <a:gridCol w="1090997"/>
                <a:gridCol w="1223495"/>
                <a:gridCol w="1499768"/>
                <a:gridCol w="1328742"/>
                <a:gridCol w="2176355"/>
              </a:tblGrid>
              <a:tr h="83665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Open</a:t>
                      </a:r>
                      <a:r>
                        <a:rPr lang="it-IT" b="0" baseline="0" dirty="0" smtClean="0"/>
                        <a:t> Source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Gratuito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 smtClean="0"/>
                        <a:t>Wrapper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Mobile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Linguaggi</a:t>
                      </a:r>
                      <a:endParaRPr lang="it-IT" b="0" dirty="0"/>
                    </a:p>
                  </a:txBody>
                  <a:tcPr/>
                </a:tc>
              </a:tr>
              <a:tr h="478088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92383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646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</a:t>
                      </a:r>
                      <a:r>
                        <a:rPr lang="it-IT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39" y="2919571"/>
            <a:ext cx="1440000" cy="13032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04" y="1429089"/>
            <a:ext cx="1440000" cy="133808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74" y="4375171"/>
            <a:ext cx="1440000" cy="144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2841413" y="14139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3" y="3677802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0" y="3701896"/>
            <a:ext cx="269345" cy="274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3677802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4183870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8" y="4205723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33" y="5063060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57" y="5063060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2" y="5063059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37" y="5102207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61" y="3677802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28" y="4225359"/>
            <a:ext cx="269345" cy="274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81" y="4258529"/>
            <a:ext cx="269345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2842"/>
              </p:ext>
            </p:extLst>
          </p:nvPr>
        </p:nvGraphicFramePr>
        <p:xfrm>
          <a:off x="1249680" y="3250386"/>
          <a:ext cx="8572745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4549"/>
                <a:gridCol w="1588017"/>
                <a:gridCol w="1841081"/>
                <a:gridCol w="1714549"/>
                <a:gridCol w="1714549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Selettori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Page Object</a:t>
                      </a:r>
                      <a:r>
                        <a:rPr lang="it-IT" b="0" baseline="0" dirty="0" smtClean="0"/>
                        <a:t> Pattern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Azioni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Supporto ai </a:t>
                      </a:r>
                      <a:r>
                        <a:rPr lang="it-IT" b="0" dirty="0" err="1" smtClean="0"/>
                        <a:t>form</a:t>
                      </a:r>
                      <a:endParaRPr lang="it-IT" b="0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 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tramite         </a:t>
                      </a:r>
                      <a:r>
                        <a:rPr lang="it-IT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dirty="0" smtClean="0"/>
                        <a:t>     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          </a:t>
                      </a:r>
                      <a:r>
                        <a:rPr lang="it-IT" dirty="0" smtClean="0"/>
                        <a:t>browser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75578" y="14520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0957" y="14520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4" y="4070584"/>
            <a:ext cx="426463" cy="321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5" y="4694932"/>
            <a:ext cx="426463" cy="32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96" y="4694931"/>
            <a:ext cx="426463" cy="321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03" y="5533525"/>
            <a:ext cx="426463" cy="321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41" y="4070584"/>
            <a:ext cx="426463" cy="3217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7" y="4070584"/>
            <a:ext cx="426463" cy="32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4694931"/>
            <a:ext cx="426463" cy="3217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06" y="5435947"/>
            <a:ext cx="426463" cy="3217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80" y="5390240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33" y="4694930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83" y="4070584"/>
            <a:ext cx="269345" cy="274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00" y="5531640"/>
            <a:ext cx="426463" cy="32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14" y="2350320"/>
            <a:ext cx="1440000" cy="20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54231"/>
              </p:ext>
            </p:extLst>
          </p:nvPr>
        </p:nvGraphicFramePr>
        <p:xfrm>
          <a:off x="1223782" y="3351987"/>
          <a:ext cx="7983717" cy="26720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b="0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r>
                        <a:rPr lang="it-IT" baseline="0" dirty="0" smtClean="0"/>
                        <a:t>, </a:t>
                      </a:r>
                      <a:r>
                        <a:rPr lang="it-IT" baseline="0" smtClean="0"/>
                        <a:t>valore serializzato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17415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553470"/>
            <a:ext cx="144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1188464"/>
            <a:ext cx="1440000" cy="20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51744"/>
              </p:ext>
            </p:extLst>
          </p:nvPr>
        </p:nvGraphicFramePr>
        <p:xfrm>
          <a:off x="1249680" y="3019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esplicite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Attese Implicite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Semplicità d’uso</a:t>
                      </a:r>
                      <a:endParaRPr lang="it-IT" b="0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con</a:t>
                      </a:r>
                      <a:r>
                        <a:rPr lang="it-IT" baseline="0" dirty="0" smtClean="0"/>
                        <a:t> le attese implicite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       Tramite</a:t>
                      </a:r>
                      <a:r>
                        <a:rPr lang="it-IT" baseline="0" dirty="0" smtClean="0"/>
                        <a:t>  </a:t>
                      </a:r>
                      <a:r>
                        <a:rPr lang="it-IT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508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8594" y="1508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4623167"/>
            <a:ext cx="1440000" cy="7762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10" y="3742459"/>
            <a:ext cx="269345" cy="274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2" y="3719768"/>
            <a:ext cx="282210" cy="371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179661"/>
            <a:ext cx="301333" cy="3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7" y="5455549"/>
            <a:ext cx="282210" cy="371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07" y="5449114"/>
            <a:ext cx="282210" cy="371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36" y="4705177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3732842"/>
            <a:ext cx="426463" cy="321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4121868"/>
            <a:ext cx="426463" cy="321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3" y="5455549"/>
            <a:ext cx="426463" cy="321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0" y="4117765"/>
            <a:ext cx="426463" cy="321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47" y="5607309"/>
            <a:ext cx="1007604" cy="1007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15" y="315189"/>
            <a:ext cx="2943636" cy="4286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49" y="5505093"/>
            <a:ext cx="426463" cy="321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306440"/>
            <a:ext cx="1440000" cy="1652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309979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b="1" dirty="0"/>
              <a:t>A comparative Study of Maintainability of Web Application on J2EE</a:t>
            </a:r>
            <a:r>
              <a:rPr lang="en-US" b="1" dirty="0" smtClean="0"/>
              <a:t>, .</a:t>
            </a:r>
            <a:r>
              <a:rPr lang="en-US" b="1" dirty="0"/>
              <a:t>NET and Ruby on </a:t>
            </a:r>
            <a:r>
              <a:rPr lang="en-US" b="1" dirty="0" smtClean="0"/>
              <a:t>Rails</a:t>
            </a:r>
            <a:r>
              <a:rPr lang="en-US" dirty="0" smtClean="0"/>
              <a:t>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b="1" dirty="0" err="1" smtClean="0"/>
              <a:t>RoR</a:t>
            </a:r>
            <a:r>
              <a:rPr lang="it-IT" dirty="0" smtClean="0"/>
              <a:t>, </a:t>
            </a:r>
            <a:r>
              <a:rPr lang="it-IT" b="1" dirty="0" smtClean="0"/>
              <a:t>Spring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.NET</a:t>
            </a:r>
            <a:endParaRPr lang="it-IT" dirty="0" smtClean="0"/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</a:t>
            </a:r>
          </a:p>
          <a:p>
            <a:pPr lvl="1"/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Focus sull’</a:t>
            </a:r>
            <a:r>
              <a:rPr lang="it-IT" dirty="0"/>
              <a:t>i</a:t>
            </a:r>
            <a:r>
              <a:rPr lang="it-IT" dirty="0" smtClean="0"/>
              <a:t>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6381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Espressività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Leggibilità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Modularità</a:t>
                      </a:r>
                      <a:endParaRPr lang="it-IT" b="0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3739107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4784770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2447964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4378748"/>
            <a:ext cx="282210" cy="3712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4378748"/>
            <a:ext cx="282210" cy="3712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4378749"/>
            <a:ext cx="282210" cy="3712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4378749"/>
            <a:ext cx="282210" cy="3712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35" y="4378748"/>
            <a:ext cx="282210" cy="371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378748"/>
            <a:ext cx="282210" cy="3712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6" y="5719528"/>
            <a:ext cx="282210" cy="37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5" y="5719528"/>
            <a:ext cx="282210" cy="3712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6" y="5719528"/>
            <a:ext cx="282210" cy="3712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65" y="5719528"/>
            <a:ext cx="282210" cy="371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96" y="4872541"/>
            <a:ext cx="282210" cy="3712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01" y="4872541"/>
            <a:ext cx="282210" cy="3712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79" y="5719528"/>
            <a:ext cx="282210" cy="371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74" y="4901681"/>
            <a:ext cx="301333" cy="396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6" y="4901681"/>
            <a:ext cx="30133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Conclusione – 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89036790"/>
              </p:ext>
            </p:extLst>
          </p:nvPr>
        </p:nvGraphicFramePr>
        <p:xfrm>
          <a:off x="2151380" y="1502834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34534576"/>
              </p:ext>
            </p:extLst>
          </p:nvPr>
        </p:nvGraphicFramePr>
        <p:xfrm>
          <a:off x="2146355" y="1507140"/>
          <a:ext cx="804672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0399" y="-151089"/>
            <a:ext cx="1371201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8910" y="5195243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Grazie per l’attenzione!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1617996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428"/>
            <a:ext cx="10515600" cy="4351338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1261428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4541896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61428"/>
            <a:ext cx="6598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b="1" dirty="0" smtClean="0"/>
              <a:t>modello</a:t>
            </a:r>
            <a:r>
              <a:rPr lang="it-IT" dirty="0" smtClean="0"/>
              <a:t> descrive il dominio e permette la persistenza delle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b="1" dirty="0" smtClean="0"/>
              <a:t>viste</a:t>
            </a:r>
            <a:r>
              <a:rPr lang="it-IT" dirty="0" smtClean="0"/>
              <a:t> rappresentano l’interfaccia dell’applicazione e reagiscono ai cambiamenti del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b="1" dirty="0" smtClean="0"/>
              <a:t>controlli</a:t>
            </a:r>
            <a:r>
              <a:rPr lang="it-IT" dirty="0" smtClean="0"/>
              <a:t> ricevono ed interpretano le richieste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Sono utilizzati pattern come il </a:t>
            </a:r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</a:t>
            </a:r>
            <a:r>
              <a:rPr lang="it-IT" b="1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 Pattern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44"/>
            <a:ext cx="10515600" cy="4984046"/>
          </a:xfrm>
        </p:spPr>
        <p:txBody>
          <a:bodyPr/>
          <a:lstStyle/>
          <a:p>
            <a:r>
              <a:rPr lang="it-IT" dirty="0" smtClean="0"/>
              <a:t>Metodo di sviluppo le cui iterazioni producono una funzionalità funzionante e testata, descritta da un insieme di test di accettazione (o scenari)</a:t>
            </a:r>
          </a:p>
          <a:p>
            <a:r>
              <a:rPr lang="it-IT" dirty="0" smtClean="0"/>
              <a:t>Estensione della tecnica </a:t>
            </a:r>
            <a:r>
              <a:rPr lang="it-IT" b="1" dirty="0" smtClean="0"/>
              <a:t>ATDD</a:t>
            </a:r>
          </a:p>
          <a:p>
            <a:r>
              <a:rPr lang="it-IT" dirty="0"/>
              <a:t>Gli scenari sviluppati rappresentano la documentazione del progetto – </a:t>
            </a:r>
            <a:r>
              <a:rPr lang="it-IT" b="1" dirty="0"/>
              <a:t>Live </a:t>
            </a:r>
            <a:r>
              <a:rPr lang="it-IT" b="1" dirty="0" err="1"/>
              <a:t>Documentation</a:t>
            </a:r>
            <a:endParaRPr lang="it-IT" b="1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756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7" y="3619528"/>
            <a:ext cx="533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4204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layout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«web» 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iterazione e relativa storia coincide con l’introduzione di un numero ridotto di tecnologie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827775"/>
              </p:ext>
            </p:extLst>
          </p:nvPr>
        </p:nvGraphicFramePr>
        <p:xfrm>
          <a:off x="5245100" y="182420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757956"/>
              </p:ext>
            </p:extLst>
          </p:nvPr>
        </p:nvGraphicFramePr>
        <p:xfrm>
          <a:off x="1402080" y="16679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433950"/>
              </p:ext>
            </p:extLst>
          </p:nvPr>
        </p:nvGraphicFramePr>
        <p:xfrm>
          <a:off x="1447800" y="158876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8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1313180" y="14491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41114"/>
              </p:ext>
            </p:extLst>
          </p:nvPr>
        </p:nvGraphicFramePr>
        <p:xfrm>
          <a:off x="1402080" y="1825625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</TotalTime>
  <Words>865</Words>
  <Application>Microsoft Office PowerPoint</Application>
  <PresentationFormat>Widescreen</PresentationFormat>
  <Paragraphs>278</Paragraphs>
  <Slides>22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Scelta degli 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Conclusione – 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168</cp:revision>
  <dcterms:created xsi:type="dcterms:W3CDTF">2014-11-26T15:37:36Z</dcterms:created>
  <dcterms:modified xsi:type="dcterms:W3CDTF">2014-12-08T10:28:04Z</dcterms:modified>
</cp:coreProperties>
</file>