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61" r:id="rId11"/>
    <p:sldId id="265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 Barrasso" initials="MB" lastIdx="3" clrIdx="0">
    <p:extLst>
      <p:ext uri="{19B8F6BF-5375-455C-9EA6-DF929625EA0E}">
        <p15:presenceInfo xmlns:p15="http://schemas.microsoft.com/office/powerpoint/2012/main" userId="ecdd745e7086ff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AB"/>
    <a:srgbClr val="4FA226"/>
    <a:srgbClr val="B23333"/>
    <a:srgbClr val="AB5858"/>
    <a:srgbClr val="A14343"/>
    <a:srgbClr val="ED4545"/>
    <a:srgbClr val="99CC33"/>
    <a:srgbClr val="3CCF31"/>
    <a:srgbClr val="78A028"/>
    <a:srgbClr val="70B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E74283-34C2-4B6B-824E-8A3A0CAA4C4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199A171-67F7-4423-AF31-780683EDB700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err="1" smtClean="0"/>
            <a:t>RBlog</a:t>
          </a:r>
          <a:endParaRPr lang="it-IT" dirty="0"/>
        </a:p>
      </dgm:t>
    </dgm:pt>
    <dgm:pt modelId="{2891E8AE-6180-4538-B1C6-A8C9E0943637}" type="parTrans" cxnId="{263EA853-82F0-4663-B870-56FB54913FEE}">
      <dgm:prSet/>
      <dgm:spPr/>
      <dgm:t>
        <a:bodyPr/>
        <a:lstStyle/>
        <a:p>
          <a:endParaRPr lang="it-IT"/>
        </a:p>
      </dgm:t>
    </dgm:pt>
    <dgm:pt modelId="{019A7204-FF6F-45C9-9C0C-2EB76A8D487C}" type="sibTrans" cxnId="{263EA853-82F0-4663-B870-56FB54913FEE}">
      <dgm:prSet/>
      <dgm:spPr/>
      <dgm:t>
        <a:bodyPr/>
        <a:lstStyle/>
        <a:p>
          <a:endParaRPr lang="it-IT"/>
        </a:p>
      </dgm:t>
    </dgm:pt>
    <dgm:pt modelId="{2E0CE22B-08E2-45CC-875E-02E41EEC5B4D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err="1" smtClean="0"/>
            <a:t>RoR</a:t>
          </a:r>
          <a:endParaRPr lang="it-IT" dirty="0"/>
        </a:p>
      </dgm:t>
    </dgm:pt>
    <dgm:pt modelId="{1DCC7462-B869-41D0-AE24-7B9A5803A8FA}" type="parTrans" cxnId="{42D20928-515F-46DD-996A-4A8BF44ACDC7}">
      <dgm:prSet/>
      <dgm:spPr/>
      <dgm:t>
        <a:bodyPr/>
        <a:lstStyle/>
        <a:p>
          <a:endParaRPr lang="it-IT"/>
        </a:p>
      </dgm:t>
    </dgm:pt>
    <dgm:pt modelId="{5FC30D50-33F9-403D-99F6-BE949780BC7C}" type="sibTrans" cxnId="{42D20928-515F-46DD-996A-4A8BF44ACDC7}">
      <dgm:prSet/>
      <dgm:spPr/>
      <dgm:t>
        <a:bodyPr/>
        <a:lstStyle/>
        <a:p>
          <a:endParaRPr lang="it-IT"/>
        </a:p>
      </dgm:t>
    </dgm:pt>
    <dgm:pt modelId="{B9A5A451-F036-410C-9FC7-D4893949D411}">
      <dgm:prSet phldrT="[Text]"/>
      <dgm:spPr>
        <a:solidFill>
          <a:srgbClr val="B23333"/>
        </a:solidFill>
        <a:ln w="63500">
          <a:solidFill>
            <a:srgbClr val="ED4545"/>
          </a:solidFill>
        </a:ln>
      </dgm:spPr>
      <dgm:t>
        <a:bodyPr/>
        <a:lstStyle/>
        <a:p>
          <a:r>
            <a:rPr lang="it-IT" dirty="0" smtClean="0"/>
            <a:t>Ruby</a:t>
          </a:r>
          <a:endParaRPr lang="it-IT" dirty="0"/>
        </a:p>
      </dgm:t>
    </dgm:pt>
    <dgm:pt modelId="{ED0B4D04-F12F-41CB-BEBC-4D12423231BC}" type="parTrans" cxnId="{F080C6FC-FD9B-4C73-902A-107C1D479B28}">
      <dgm:prSet/>
      <dgm:spPr/>
      <dgm:t>
        <a:bodyPr/>
        <a:lstStyle/>
        <a:p>
          <a:endParaRPr lang="it-IT"/>
        </a:p>
      </dgm:t>
    </dgm:pt>
    <dgm:pt modelId="{F47F640A-C507-438A-BBBE-ABEB9EA61711}" type="sibTrans" cxnId="{F080C6FC-FD9B-4C73-902A-107C1D479B28}">
      <dgm:prSet/>
      <dgm:spPr/>
      <dgm:t>
        <a:bodyPr/>
        <a:lstStyle/>
        <a:p>
          <a:endParaRPr lang="it-IT"/>
        </a:p>
      </dgm:t>
    </dgm:pt>
    <dgm:pt modelId="{8E484CC2-4880-4788-9F1E-EC97410D3C1D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err="1" smtClean="0"/>
            <a:t>SBlog</a:t>
          </a:r>
          <a:endParaRPr lang="it-IT" dirty="0"/>
        </a:p>
      </dgm:t>
    </dgm:pt>
    <dgm:pt modelId="{0CC924A9-5630-47EC-9E91-7468A83EAE83}" type="parTrans" cxnId="{EA88B914-FF66-4DEA-B73C-CFEE31058797}">
      <dgm:prSet/>
      <dgm:spPr/>
      <dgm:t>
        <a:bodyPr/>
        <a:lstStyle/>
        <a:p>
          <a:endParaRPr lang="it-IT"/>
        </a:p>
      </dgm:t>
    </dgm:pt>
    <dgm:pt modelId="{98165F5E-50AA-4280-91A9-ECBFA817FCA5}" type="sibTrans" cxnId="{EA88B914-FF66-4DEA-B73C-CFEE31058797}">
      <dgm:prSet/>
      <dgm:spPr/>
      <dgm:t>
        <a:bodyPr/>
        <a:lstStyle/>
        <a:p>
          <a:endParaRPr lang="it-IT"/>
        </a:p>
      </dgm:t>
    </dgm:pt>
    <dgm:pt modelId="{E3DDD413-8FB2-4DA4-AD41-A819AEA4B494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smtClean="0"/>
            <a:t>Spring</a:t>
          </a:r>
          <a:endParaRPr lang="it-IT" dirty="0"/>
        </a:p>
      </dgm:t>
    </dgm:pt>
    <dgm:pt modelId="{79E2F6FD-316B-4CDE-8D11-3828C36A9D92}" type="parTrans" cxnId="{808D1EAB-677B-4F34-B4C2-14712AD8F83C}">
      <dgm:prSet/>
      <dgm:spPr/>
      <dgm:t>
        <a:bodyPr/>
        <a:lstStyle/>
        <a:p>
          <a:endParaRPr lang="it-IT"/>
        </a:p>
      </dgm:t>
    </dgm:pt>
    <dgm:pt modelId="{249A3E88-D95F-4583-970B-4F9FA9DB9ED2}" type="sibTrans" cxnId="{808D1EAB-677B-4F34-B4C2-14712AD8F83C}">
      <dgm:prSet/>
      <dgm:spPr/>
      <dgm:t>
        <a:bodyPr/>
        <a:lstStyle/>
        <a:p>
          <a:endParaRPr lang="it-IT"/>
        </a:p>
      </dgm:t>
    </dgm:pt>
    <dgm:pt modelId="{1463B004-17EA-4970-B49F-58B505D76058}">
      <dgm:prSet phldrT="[Text]"/>
      <dgm:spPr>
        <a:solidFill>
          <a:srgbClr val="4FA226"/>
        </a:solidFill>
        <a:ln w="63500">
          <a:solidFill>
            <a:srgbClr val="99CC33"/>
          </a:solidFill>
        </a:ln>
      </dgm:spPr>
      <dgm:t>
        <a:bodyPr/>
        <a:lstStyle/>
        <a:p>
          <a:r>
            <a:rPr lang="it-IT" dirty="0" smtClean="0"/>
            <a:t>Java</a:t>
          </a:r>
          <a:endParaRPr lang="it-IT" dirty="0"/>
        </a:p>
      </dgm:t>
    </dgm:pt>
    <dgm:pt modelId="{A6FAB6A5-C477-4EE0-995C-FBBCF8B3ECAB}" type="parTrans" cxnId="{D8AF9913-4019-4DE4-9633-686B0424F0B6}">
      <dgm:prSet/>
      <dgm:spPr/>
      <dgm:t>
        <a:bodyPr/>
        <a:lstStyle/>
        <a:p>
          <a:endParaRPr lang="it-IT"/>
        </a:p>
      </dgm:t>
    </dgm:pt>
    <dgm:pt modelId="{C6C3FFC9-1669-401B-ADD6-C20741061027}" type="sibTrans" cxnId="{D8AF9913-4019-4DE4-9633-686B0424F0B6}">
      <dgm:prSet/>
      <dgm:spPr/>
      <dgm:t>
        <a:bodyPr/>
        <a:lstStyle/>
        <a:p>
          <a:endParaRPr lang="it-IT"/>
        </a:p>
      </dgm:t>
    </dgm:pt>
    <dgm:pt modelId="{B2079462-142E-4D7B-9996-9C99A029BF6F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err="1" smtClean="0"/>
            <a:t>CSBlog</a:t>
          </a:r>
          <a:endParaRPr lang="it-IT" dirty="0"/>
        </a:p>
      </dgm:t>
    </dgm:pt>
    <dgm:pt modelId="{0458F89A-D5C2-47ED-8B44-2D6FFF4AC919}" type="parTrans" cxnId="{5C2794A2-BC8A-4BDD-890A-CDA8B26844D9}">
      <dgm:prSet/>
      <dgm:spPr/>
      <dgm:t>
        <a:bodyPr/>
        <a:lstStyle/>
        <a:p>
          <a:endParaRPr lang="it-IT"/>
        </a:p>
      </dgm:t>
    </dgm:pt>
    <dgm:pt modelId="{B30D0A60-0971-4522-A7A5-7103C910B2C5}" type="sibTrans" cxnId="{5C2794A2-BC8A-4BDD-890A-CDA8B26844D9}">
      <dgm:prSet/>
      <dgm:spPr/>
      <dgm:t>
        <a:bodyPr/>
        <a:lstStyle/>
        <a:p>
          <a:endParaRPr lang="it-IT"/>
        </a:p>
      </dgm:t>
    </dgm:pt>
    <dgm:pt modelId="{74866BF1-226A-4975-B66B-54889B80A38C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smtClean="0"/>
            <a:t>ASP.NET MVC5</a:t>
          </a:r>
          <a:endParaRPr lang="it-IT" dirty="0"/>
        </a:p>
      </dgm:t>
    </dgm:pt>
    <dgm:pt modelId="{5C999F6F-F51D-4EEA-8392-526741D8C41C}" type="parTrans" cxnId="{F90C3C7B-4F6D-4276-BFB5-9C64C1033841}">
      <dgm:prSet/>
      <dgm:spPr/>
      <dgm:t>
        <a:bodyPr/>
        <a:lstStyle/>
        <a:p>
          <a:endParaRPr lang="it-IT"/>
        </a:p>
      </dgm:t>
    </dgm:pt>
    <dgm:pt modelId="{894E6D57-CFE4-4767-8079-93E55524EF14}" type="sibTrans" cxnId="{F90C3C7B-4F6D-4276-BFB5-9C64C1033841}">
      <dgm:prSet/>
      <dgm:spPr/>
      <dgm:t>
        <a:bodyPr/>
        <a:lstStyle/>
        <a:p>
          <a:endParaRPr lang="it-IT"/>
        </a:p>
      </dgm:t>
    </dgm:pt>
    <dgm:pt modelId="{964EA730-3A99-4377-8251-00CE88C4E7E7}">
      <dgm:prSet phldrT="[Text]"/>
      <dgm:spPr>
        <a:solidFill>
          <a:srgbClr val="006BAB"/>
        </a:solidFill>
        <a:ln w="63500">
          <a:solidFill>
            <a:srgbClr val="70B2E1"/>
          </a:solidFill>
        </a:ln>
      </dgm:spPr>
      <dgm:t>
        <a:bodyPr/>
        <a:lstStyle/>
        <a:p>
          <a:r>
            <a:rPr lang="it-IT" dirty="0" smtClean="0"/>
            <a:t>C#</a:t>
          </a:r>
          <a:endParaRPr lang="it-IT" dirty="0"/>
        </a:p>
      </dgm:t>
    </dgm:pt>
    <dgm:pt modelId="{7A6545C7-E8E3-4407-B30A-E4628E8F3360}" type="parTrans" cxnId="{6DF717D3-04A2-46E9-A54E-3F8A9AB5F8D2}">
      <dgm:prSet/>
      <dgm:spPr/>
      <dgm:t>
        <a:bodyPr/>
        <a:lstStyle/>
        <a:p>
          <a:endParaRPr lang="it-IT"/>
        </a:p>
      </dgm:t>
    </dgm:pt>
    <dgm:pt modelId="{2061BF0A-4355-4CE9-88FD-92C6DDBCA3CF}" type="sibTrans" cxnId="{6DF717D3-04A2-46E9-A54E-3F8A9AB5F8D2}">
      <dgm:prSet/>
      <dgm:spPr/>
      <dgm:t>
        <a:bodyPr/>
        <a:lstStyle/>
        <a:p>
          <a:endParaRPr lang="it-IT"/>
        </a:p>
      </dgm:t>
    </dgm:pt>
    <dgm:pt modelId="{682EFCA5-4480-4143-A4E9-10407FF10317}" type="pres">
      <dgm:prSet presAssocID="{C1E74283-34C2-4B6B-824E-8A3A0CAA4C4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AB5AEE4E-7D22-4E55-B348-FBAD3DAD3FFD}" type="pres">
      <dgm:prSet presAssocID="{C199A171-67F7-4423-AF31-780683EDB700}" presName="composite" presStyleCnt="0"/>
      <dgm:spPr/>
      <dgm:t>
        <a:bodyPr/>
        <a:lstStyle/>
        <a:p>
          <a:endParaRPr lang="it-IT"/>
        </a:p>
      </dgm:t>
    </dgm:pt>
    <dgm:pt modelId="{571377F1-AD0E-4705-9DC8-0792E2A611AE}" type="pres">
      <dgm:prSet presAssocID="{C199A171-67F7-4423-AF31-780683EDB700}" presName="imgShp" presStyleLbl="fgImgPlace1" presStyleIdx="0" presStyleCnt="3" custLinFactNeighborX="-48874" custLinFactNeighborY="4677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28" r="4128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86942344-8564-4348-923A-D3C1FF4E618D}" type="pres">
      <dgm:prSet presAssocID="{C199A171-67F7-4423-AF31-780683EDB700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735BDCA-371C-4EB3-AC61-005E1FD3CF0C}" type="pres">
      <dgm:prSet presAssocID="{019A7204-FF6F-45C9-9C0C-2EB76A8D487C}" presName="spacing" presStyleCnt="0"/>
      <dgm:spPr/>
      <dgm:t>
        <a:bodyPr/>
        <a:lstStyle/>
        <a:p>
          <a:endParaRPr lang="it-IT"/>
        </a:p>
      </dgm:t>
    </dgm:pt>
    <dgm:pt modelId="{398A0E41-FF76-4AB9-99D2-BC6B71C7E0AC}" type="pres">
      <dgm:prSet presAssocID="{8E484CC2-4880-4788-9F1E-EC97410D3C1D}" presName="composite" presStyleCnt="0"/>
      <dgm:spPr/>
      <dgm:t>
        <a:bodyPr/>
        <a:lstStyle/>
        <a:p>
          <a:endParaRPr lang="it-IT"/>
        </a:p>
      </dgm:t>
    </dgm:pt>
    <dgm:pt modelId="{F514C2E4-0D35-4EDE-A2DF-A22ECE07DB4D}" type="pres">
      <dgm:prSet presAssocID="{8E484CC2-4880-4788-9F1E-EC97410D3C1D}" presName="imgShp" presStyleLbl="fgImgPlace1" presStyleIdx="1" presStyleCnt="3" custLinFactNeighborX="-48839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101D2F62-E594-4FDA-8570-21F34C9E15C4}" type="pres">
      <dgm:prSet presAssocID="{8E484CC2-4880-4788-9F1E-EC97410D3C1D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D8D7A3A-5AAE-4AC2-9338-B3F44C39FDA0}" type="pres">
      <dgm:prSet presAssocID="{98165F5E-50AA-4280-91A9-ECBFA817FCA5}" presName="spacing" presStyleCnt="0"/>
      <dgm:spPr/>
      <dgm:t>
        <a:bodyPr/>
        <a:lstStyle/>
        <a:p>
          <a:endParaRPr lang="it-IT"/>
        </a:p>
      </dgm:t>
    </dgm:pt>
    <dgm:pt modelId="{BF30D8F7-F283-4F31-B083-56E2C9271DE9}" type="pres">
      <dgm:prSet presAssocID="{B2079462-142E-4D7B-9996-9C99A029BF6F}" presName="composite" presStyleCnt="0"/>
      <dgm:spPr/>
      <dgm:t>
        <a:bodyPr/>
        <a:lstStyle/>
        <a:p>
          <a:endParaRPr lang="it-IT"/>
        </a:p>
      </dgm:t>
    </dgm:pt>
    <dgm:pt modelId="{D4A3ECC3-511D-460F-9ADD-2419E4FE86B0}" type="pres">
      <dgm:prSet presAssocID="{B2079462-142E-4D7B-9996-9C99A029BF6F}" presName="imgShp" presStyleLbl="fgImgPlace1" presStyleIdx="2" presStyleCnt="3" custLinFactNeighborX="-47647" custLinFactNeighborY="2384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5070" b="25070"/>
          </a:stretch>
        </a:blipFill>
        <a:ln>
          <a:noFill/>
        </a:ln>
      </dgm:spPr>
      <dgm:t>
        <a:bodyPr/>
        <a:lstStyle/>
        <a:p>
          <a:endParaRPr lang="it-IT"/>
        </a:p>
      </dgm:t>
    </dgm:pt>
    <dgm:pt modelId="{52B751A2-17B2-49AB-9E83-FFDB1F39AAFE}" type="pres">
      <dgm:prSet presAssocID="{B2079462-142E-4D7B-9996-9C99A029BF6F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08D1EAB-677B-4F34-B4C2-14712AD8F83C}" srcId="{8E484CC2-4880-4788-9F1E-EC97410D3C1D}" destId="{E3DDD413-8FB2-4DA4-AD41-A819AEA4B494}" srcOrd="0" destOrd="0" parTransId="{79E2F6FD-316B-4CDE-8D11-3828C36A9D92}" sibTransId="{249A3E88-D95F-4583-970B-4F9FA9DB9ED2}"/>
    <dgm:cxn modelId="{5C2794A2-BC8A-4BDD-890A-CDA8B26844D9}" srcId="{C1E74283-34C2-4B6B-824E-8A3A0CAA4C47}" destId="{B2079462-142E-4D7B-9996-9C99A029BF6F}" srcOrd="2" destOrd="0" parTransId="{0458F89A-D5C2-47ED-8B44-2D6FFF4AC919}" sibTransId="{B30D0A60-0971-4522-A7A5-7103C910B2C5}"/>
    <dgm:cxn modelId="{263EA853-82F0-4663-B870-56FB54913FEE}" srcId="{C1E74283-34C2-4B6B-824E-8A3A0CAA4C47}" destId="{C199A171-67F7-4423-AF31-780683EDB700}" srcOrd="0" destOrd="0" parTransId="{2891E8AE-6180-4538-B1C6-A8C9E0943637}" sibTransId="{019A7204-FF6F-45C9-9C0C-2EB76A8D487C}"/>
    <dgm:cxn modelId="{55A4A526-DBCB-4034-B76C-111514717BF7}" type="presOf" srcId="{C1E74283-34C2-4B6B-824E-8A3A0CAA4C47}" destId="{682EFCA5-4480-4143-A4E9-10407FF10317}" srcOrd="0" destOrd="0" presId="urn:microsoft.com/office/officeart/2005/8/layout/vList3"/>
    <dgm:cxn modelId="{EA88B914-FF66-4DEA-B73C-CFEE31058797}" srcId="{C1E74283-34C2-4B6B-824E-8A3A0CAA4C47}" destId="{8E484CC2-4880-4788-9F1E-EC97410D3C1D}" srcOrd="1" destOrd="0" parTransId="{0CC924A9-5630-47EC-9E91-7468A83EAE83}" sibTransId="{98165F5E-50AA-4280-91A9-ECBFA817FCA5}"/>
    <dgm:cxn modelId="{E70320EA-17F4-4E2E-877F-3424F5E502A0}" type="presOf" srcId="{B2079462-142E-4D7B-9996-9C99A029BF6F}" destId="{52B751A2-17B2-49AB-9E83-FFDB1F39AAFE}" srcOrd="0" destOrd="0" presId="urn:microsoft.com/office/officeart/2005/8/layout/vList3"/>
    <dgm:cxn modelId="{577ED7CF-B87F-4381-B8A1-4A174B49D7A3}" type="presOf" srcId="{1463B004-17EA-4970-B49F-58B505D76058}" destId="{101D2F62-E594-4FDA-8570-21F34C9E15C4}" srcOrd="0" destOrd="2" presId="urn:microsoft.com/office/officeart/2005/8/layout/vList3"/>
    <dgm:cxn modelId="{6DF717D3-04A2-46E9-A54E-3F8A9AB5F8D2}" srcId="{B2079462-142E-4D7B-9996-9C99A029BF6F}" destId="{964EA730-3A99-4377-8251-00CE88C4E7E7}" srcOrd="1" destOrd="0" parTransId="{7A6545C7-E8E3-4407-B30A-E4628E8F3360}" sibTransId="{2061BF0A-4355-4CE9-88FD-92C6DDBCA3CF}"/>
    <dgm:cxn modelId="{42D20928-515F-46DD-996A-4A8BF44ACDC7}" srcId="{C199A171-67F7-4423-AF31-780683EDB700}" destId="{2E0CE22B-08E2-45CC-875E-02E41EEC5B4D}" srcOrd="0" destOrd="0" parTransId="{1DCC7462-B869-41D0-AE24-7B9A5803A8FA}" sibTransId="{5FC30D50-33F9-403D-99F6-BE949780BC7C}"/>
    <dgm:cxn modelId="{755E50C7-6F72-4E9C-BD67-0B75EBBE57DB}" type="presOf" srcId="{8E484CC2-4880-4788-9F1E-EC97410D3C1D}" destId="{101D2F62-E594-4FDA-8570-21F34C9E15C4}" srcOrd="0" destOrd="0" presId="urn:microsoft.com/office/officeart/2005/8/layout/vList3"/>
    <dgm:cxn modelId="{F90C3C7B-4F6D-4276-BFB5-9C64C1033841}" srcId="{B2079462-142E-4D7B-9996-9C99A029BF6F}" destId="{74866BF1-226A-4975-B66B-54889B80A38C}" srcOrd="0" destOrd="0" parTransId="{5C999F6F-F51D-4EEA-8392-526741D8C41C}" sibTransId="{894E6D57-CFE4-4767-8079-93E55524EF14}"/>
    <dgm:cxn modelId="{F080C6FC-FD9B-4C73-902A-107C1D479B28}" srcId="{C199A171-67F7-4423-AF31-780683EDB700}" destId="{B9A5A451-F036-410C-9FC7-D4893949D411}" srcOrd="1" destOrd="0" parTransId="{ED0B4D04-F12F-41CB-BEBC-4D12423231BC}" sibTransId="{F47F640A-C507-438A-BBBE-ABEB9EA61711}"/>
    <dgm:cxn modelId="{0F2D3F64-49DA-4A05-9028-0A4D0344B6F0}" type="presOf" srcId="{2E0CE22B-08E2-45CC-875E-02E41EEC5B4D}" destId="{86942344-8564-4348-923A-D3C1FF4E618D}" srcOrd="0" destOrd="1" presId="urn:microsoft.com/office/officeart/2005/8/layout/vList3"/>
    <dgm:cxn modelId="{4365FC8D-2788-4890-97C8-AE9B2AFE8197}" type="presOf" srcId="{C199A171-67F7-4423-AF31-780683EDB700}" destId="{86942344-8564-4348-923A-D3C1FF4E618D}" srcOrd="0" destOrd="0" presId="urn:microsoft.com/office/officeart/2005/8/layout/vList3"/>
    <dgm:cxn modelId="{F625320F-DD2F-417C-AF23-A4AB044A6C71}" type="presOf" srcId="{B9A5A451-F036-410C-9FC7-D4893949D411}" destId="{86942344-8564-4348-923A-D3C1FF4E618D}" srcOrd="0" destOrd="2" presId="urn:microsoft.com/office/officeart/2005/8/layout/vList3"/>
    <dgm:cxn modelId="{A04710C4-67B7-4942-97D3-341FEEBDBE8C}" type="presOf" srcId="{E3DDD413-8FB2-4DA4-AD41-A819AEA4B494}" destId="{101D2F62-E594-4FDA-8570-21F34C9E15C4}" srcOrd="0" destOrd="1" presId="urn:microsoft.com/office/officeart/2005/8/layout/vList3"/>
    <dgm:cxn modelId="{D8AF9913-4019-4DE4-9633-686B0424F0B6}" srcId="{8E484CC2-4880-4788-9F1E-EC97410D3C1D}" destId="{1463B004-17EA-4970-B49F-58B505D76058}" srcOrd="1" destOrd="0" parTransId="{A6FAB6A5-C477-4EE0-995C-FBBCF8B3ECAB}" sibTransId="{C6C3FFC9-1669-401B-ADD6-C20741061027}"/>
    <dgm:cxn modelId="{2368AE63-DA2D-4EDD-B1E9-B6089C9EDF91}" type="presOf" srcId="{74866BF1-226A-4975-B66B-54889B80A38C}" destId="{52B751A2-17B2-49AB-9E83-FFDB1F39AAFE}" srcOrd="0" destOrd="1" presId="urn:microsoft.com/office/officeart/2005/8/layout/vList3"/>
    <dgm:cxn modelId="{80C5D556-0A24-4409-8C3A-66C00C3D6F49}" type="presOf" srcId="{964EA730-3A99-4377-8251-00CE88C4E7E7}" destId="{52B751A2-17B2-49AB-9E83-FFDB1F39AAFE}" srcOrd="0" destOrd="2" presId="urn:microsoft.com/office/officeart/2005/8/layout/vList3"/>
    <dgm:cxn modelId="{805B5658-0B03-4AF0-B92B-F97E5CF8EE03}" type="presParOf" srcId="{682EFCA5-4480-4143-A4E9-10407FF10317}" destId="{AB5AEE4E-7D22-4E55-B348-FBAD3DAD3FFD}" srcOrd="0" destOrd="0" presId="urn:microsoft.com/office/officeart/2005/8/layout/vList3"/>
    <dgm:cxn modelId="{EE11A0E7-06AC-4A5E-95F6-E017C52C4012}" type="presParOf" srcId="{AB5AEE4E-7D22-4E55-B348-FBAD3DAD3FFD}" destId="{571377F1-AD0E-4705-9DC8-0792E2A611AE}" srcOrd="0" destOrd="0" presId="urn:microsoft.com/office/officeart/2005/8/layout/vList3"/>
    <dgm:cxn modelId="{B26E4FDD-CC5E-470C-B061-9EF5DDF4A59B}" type="presParOf" srcId="{AB5AEE4E-7D22-4E55-B348-FBAD3DAD3FFD}" destId="{86942344-8564-4348-923A-D3C1FF4E618D}" srcOrd="1" destOrd="0" presId="urn:microsoft.com/office/officeart/2005/8/layout/vList3"/>
    <dgm:cxn modelId="{C1437692-C3DC-4DF6-AF10-DADD1EC0708C}" type="presParOf" srcId="{682EFCA5-4480-4143-A4E9-10407FF10317}" destId="{1735BDCA-371C-4EB3-AC61-005E1FD3CF0C}" srcOrd="1" destOrd="0" presId="urn:microsoft.com/office/officeart/2005/8/layout/vList3"/>
    <dgm:cxn modelId="{AD3D1E34-F7A9-4EE7-BA9A-23C76038D3FE}" type="presParOf" srcId="{682EFCA5-4480-4143-A4E9-10407FF10317}" destId="{398A0E41-FF76-4AB9-99D2-BC6B71C7E0AC}" srcOrd="2" destOrd="0" presId="urn:microsoft.com/office/officeart/2005/8/layout/vList3"/>
    <dgm:cxn modelId="{0CA917C6-3DE8-4F30-ACF7-15622AD51988}" type="presParOf" srcId="{398A0E41-FF76-4AB9-99D2-BC6B71C7E0AC}" destId="{F514C2E4-0D35-4EDE-A2DF-A22ECE07DB4D}" srcOrd="0" destOrd="0" presId="urn:microsoft.com/office/officeart/2005/8/layout/vList3"/>
    <dgm:cxn modelId="{5727E63F-AE15-420D-AA40-BFBACEE31C66}" type="presParOf" srcId="{398A0E41-FF76-4AB9-99D2-BC6B71C7E0AC}" destId="{101D2F62-E594-4FDA-8570-21F34C9E15C4}" srcOrd="1" destOrd="0" presId="urn:microsoft.com/office/officeart/2005/8/layout/vList3"/>
    <dgm:cxn modelId="{F990837D-1966-4A17-8612-B7C5C04DE064}" type="presParOf" srcId="{682EFCA5-4480-4143-A4E9-10407FF10317}" destId="{9D8D7A3A-5AAE-4AC2-9338-B3F44C39FDA0}" srcOrd="3" destOrd="0" presId="urn:microsoft.com/office/officeart/2005/8/layout/vList3"/>
    <dgm:cxn modelId="{6CF07ABA-953A-4FE5-B3FC-D4C9A269A099}" type="presParOf" srcId="{682EFCA5-4480-4143-A4E9-10407FF10317}" destId="{BF30D8F7-F283-4F31-B083-56E2C9271DE9}" srcOrd="4" destOrd="0" presId="urn:microsoft.com/office/officeart/2005/8/layout/vList3"/>
    <dgm:cxn modelId="{A7F13A73-3517-4CC5-ABAF-9C695F983109}" type="presParOf" srcId="{BF30D8F7-F283-4F31-B083-56E2C9271DE9}" destId="{D4A3ECC3-511D-460F-9ADD-2419E4FE86B0}" srcOrd="0" destOrd="0" presId="urn:microsoft.com/office/officeart/2005/8/layout/vList3"/>
    <dgm:cxn modelId="{EF34050F-FE18-494D-849D-F8BBBB986AD8}" type="presParOf" srcId="{BF30D8F7-F283-4F31-B083-56E2C9271DE9}" destId="{52B751A2-17B2-49AB-9E83-FFDB1F39AAF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0000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PostgreSQL</a:t>
          </a:r>
          <a:endParaRPr lang="it-IT" dirty="0" smtClean="0"/>
        </a:p>
        <a:p>
          <a:r>
            <a:rPr lang="it-IT" dirty="0" smtClean="0"/>
            <a:t>Active Record</a:t>
          </a:r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PostgreSQL</a:t>
          </a:r>
          <a:endParaRPr lang="it-IT" dirty="0" smtClean="0"/>
        </a:p>
        <a:p>
          <a:r>
            <a:rPr lang="it-IT" dirty="0" smtClean="0"/>
            <a:t>JPA + </a:t>
          </a:r>
          <a:r>
            <a:rPr lang="it-IT" dirty="0" err="1" smtClean="0"/>
            <a:t>EclipseLink</a:t>
          </a:r>
          <a:endParaRPr lang="it-IT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smtClean="0"/>
            <a:t>Microsoft Express SQL</a:t>
          </a:r>
        </a:p>
        <a:p>
          <a:r>
            <a:rPr lang="it-IT" dirty="0" smtClean="0"/>
            <a:t>EF6 + ADO.NET</a:t>
          </a:r>
        </a:p>
        <a:p>
          <a:r>
            <a:rPr lang="it-IT" dirty="0" smtClean="0"/>
            <a:t>LINQ</a:t>
          </a:r>
          <a:endParaRPr lang="it-IT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 custScaleX="100000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D9F997C-922C-472B-9FDF-21D0766D3C7C}" type="presOf" srcId="{66232A97-2DBF-4428-A578-1181F3EE34C0}" destId="{3FED98CF-2B2A-4D34-BEEE-B39162FAE9FE}" srcOrd="0" destOrd="0" presId="urn:microsoft.com/office/officeart/2005/8/layout/vList4"/>
    <dgm:cxn modelId="{9B0FFB26-23FC-4100-8370-EBEB31FC3A3D}" type="presOf" srcId="{D4CF1CA6-06DB-470F-87F8-00567EC04FBF}" destId="{129B5F3E-1A31-4AB9-84A6-9C20B2CA77AE}" srcOrd="0" destOrd="0" presId="urn:microsoft.com/office/officeart/2005/8/layout/vList4"/>
    <dgm:cxn modelId="{FF4428B3-E51D-4913-9F85-E5D938328055}" type="presOf" srcId="{96853F03-5054-4C2A-BBB3-50B29B977C23}" destId="{85B8A7D0-D87E-476D-8CD5-C36200C50AC1}" srcOrd="0" destOrd="0" presId="urn:microsoft.com/office/officeart/2005/8/layout/vList4"/>
    <dgm:cxn modelId="{B9DCFA9F-A2F4-44AC-BF23-A1256613CC76}" type="presOf" srcId="{96853F03-5054-4C2A-BBB3-50B29B977C23}" destId="{EF18BA51-7C21-4A6A-A1F9-0649EB04AE8D}" srcOrd="1" destOrd="0" presId="urn:microsoft.com/office/officeart/2005/8/layout/vList4"/>
    <dgm:cxn modelId="{B1F05730-1DCF-4E2C-A9D8-655A3BAE0A02}" type="presOf" srcId="{F722ABF6-7F76-438C-946A-FD1D23A99B76}" destId="{C4ADF65A-16C2-40C3-82DA-9577490A3F65}" srcOrd="1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F700D290-2B95-4FFE-A18F-666A89DF8290}" type="presOf" srcId="{D4CF1CA6-06DB-470F-87F8-00567EC04FBF}" destId="{A730751C-6463-4F22-B459-4D7966287D43}" srcOrd="1" destOrd="0" presId="urn:microsoft.com/office/officeart/2005/8/layout/vList4"/>
    <dgm:cxn modelId="{CC897960-A432-407F-B866-B61EC9043D58}" type="presOf" srcId="{F722ABF6-7F76-438C-946A-FD1D23A99B76}" destId="{FA36D0CE-3C74-4292-B5FA-58EC36427987}" srcOrd="0" destOrd="0" presId="urn:microsoft.com/office/officeart/2005/8/layout/vList4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73F2BED5-A7EC-45C8-9FAE-EAC8FC86908F}" type="presParOf" srcId="{3FED98CF-2B2A-4D34-BEEE-B39162FAE9FE}" destId="{9A231B84-C3E9-4C58-B5BF-095955962F0D}" srcOrd="0" destOrd="0" presId="urn:microsoft.com/office/officeart/2005/8/layout/vList4"/>
    <dgm:cxn modelId="{7CAF8A99-35EE-4F3E-9C7F-3E669C485ACA}" type="presParOf" srcId="{9A231B84-C3E9-4C58-B5BF-095955962F0D}" destId="{85B8A7D0-D87E-476D-8CD5-C36200C50AC1}" srcOrd="0" destOrd="0" presId="urn:microsoft.com/office/officeart/2005/8/layout/vList4"/>
    <dgm:cxn modelId="{1B6B5F4D-3BFF-46D2-ACDA-CC5F9293AFE3}" type="presParOf" srcId="{9A231B84-C3E9-4C58-B5BF-095955962F0D}" destId="{0326A0ED-A227-4CDF-9AC3-B9761DF1636A}" srcOrd="1" destOrd="0" presId="urn:microsoft.com/office/officeart/2005/8/layout/vList4"/>
    <dgm:cxn modelId="{3014301A-0976-466F-915E-074A2AFB123C}" type="presParOf" srcId="{9A231B84-C3E9-4C58-B5BF-095955962F0D}" destId="{EF18BA51-7C21-4A6A-A1F9-0649EB04AE8D}" srcOrd="2" destOrd="0" presId="urn:microsoft.com/office/officeart/2005/8/layout/vList4"/>
    <dgm:cxn modelId="{5D2C24A5-4686-4F98-AB2C-57312DCD8755}" type="presParOf" srcId="{3FED98CF-2B2A-4D34-BEEE-B39162FAE9FE}" destId="{ACF25366-5EDB-41D8-AF3A-0CABA76F38DC}" srcOrd="1" destOrd="0" presId="urn:microsoft.com/office/officeart/2005/8/layout/vList4"/>
    <dgm:cxn modelId="{007EA3CE-040A-4248-BEB7-8F564047AFAE}" type="presParOf" srcId="{3FED98CF-2B2A-4D34-BEEE-B39162FAE9FE}" destId="{AEA3450B-FDBC-48B5-A551-6803A32D9D99}" srcOrd="2" destOrd="0" presId="urn:microsoft.com/office/officeart/2005/8/layout/vList4"/>
    <dgm:cxn modelId="{FD3BC71B-D360-4738-BE34-19DEDFC502E5}" type="presParOf" srcId="{AEA3450B-FDBC-48B5-A551-6803A32D9D99}" destId="{FA36D0CE-3C74-4292-B5FA-58EC36427987}" srcOrd="0" destOrd="0" presId="urn:microsoft.com/office/officeart/2005/8/layout/vList4"/>
    <dgm:cxn modelId="{E750EB90-D811-4491-B821-F938FD527125}" type="presParOf" srcId="{AEA3450B-FDBC-48B5-A551-6803A32D9D99}" destId="{974CC200-3B9B-4343-98E0-62341794BF16}" srcOrd="1" destOrd="0" presId="urn:microsoft.com/office/officeart/2005/8/layout/vList4"/>
    <dgm:cxn modelId="{63A375F9-B144-4160-964A-6F416068F311}" type="presParOf" srcId="{AEA3450B-FDBC-48B5-A551-6803A32D9D99}" destId="{C4ADF65A-16C2-40C3-82DA-9577490A3F65}" srcOrd="2" destOrd="0" presId="urn:microsoft.com/office/officeart/2005/8/layout/vList4"/>
    <dgm:cxn modelId="{483F36DD-72B8-4955-A6A7-269D68F49A35}" type="presParOf" srcId="{3FED98CF-2B2A-4D34-BEEE-B39162FAE9FE}" destId="{789A0F4A-8B3B-4C8B-A86B-1E37A7889399}" srcOrd="3" destOrd="0" presId="urn:microsoft.com/office/officeart/2005/8/layout/vList4"/>
    <dgm:cxn modelId="{42F07444-A2B8-4949-8CED-686802300606}" type="presParOf" srcId="{3FED98CF-2B2A-4D34-BEEE-B39162FAE9FE}" destId="{AB7B0391-1B7A-48FD-90BC-ECA7CE77F671}" srcOrd="4" destOrd="0" presId="urn:microsoft.com/office/officeart/2005/8/layout/vList4"/>
    <dgm:cxn modelId="{1C64E546-D569-4391-9845-899E83F07873}" type="presParOf" srcId="{AB7B0391-1B7A-48FD-90BC-ECA7CE77F671}" destId="{129B5F3E-1A31-4AB9-84A6-9C20B2CA77AE}" srcOrd="0" destOrd="0" presId="urn:microsoft.com/office/officeart/2005/8/layout/vList4"/>
    <dgm:cxn modelId="{9D5F1988-0552-42F0-8DA4-A8A1724E00C5}" type="presParOf" srcId="{AB7B0391-1B7A-48FD-90BC-ECA7CE77F671}" destId="{D6E62CC7-2901-49D6-9BC1-63C5253E95EB}" srcOrd="1" destOrd="0" presId="urn:microsoft.com/office/officeart/2005/8/layout/vList4"/>
    <dgm:cxn modelId="{D2B9D923-430C-4592-AA68-87727AA20D2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smtClean="0"/>
            <a:t>ERB</a:t>
          </a:r>
        </a:p>
        <a:p>
          <a:r>
            <a:rPr lang="it-IT" dirty="0" smtClean="0"/>
            <a:t>HTML, </a:t>
          </a:r>
          <a:r>
            <a:rPr lang="it-IT" dirty="0" err="1" smtClean="0"/>
            <a:t>Sass</a:t>
          </a:r>
          <a:r>
            <a:rPr lang="it-IT" dirty="0" smtClean="0"/>
            <a:t>, JavaScript, </a:t>
          </a:r>
          <a:r>
            <a:rPr lang="it-IT" dirty="0" err="1" smtClean="0"/>
            <a:t>JQuery</a:t>
          </a:r>
          <a:r>
            <a:rPr lang="it-IT" dirty="0" smtClean="0"/>
            <a:t>, AJAX</a:t>
          </a:r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Thymeleaf</a:t>
          </a:r>
          <a:endParaRPr lang="it-IT" dirty="0" smtClean="0"/>
        </a:p>
        <a:p>
          <a:r>
            <a:rPr lang="it-IT" dirty="0" smtClean="0"/>
            <a:t>HTML, CSS, …</a:t>
          </a:r>
          <a:endParaRPr lang="it-IT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Razor</a:t>
          </a:r>
          <a:endParaRPr lang="it-IT" dirty="0" smtClean="0"/>
        </a:p>
        <a:p>
          <a:r>
            <a:rPr lang="it-IT" dirty="0" smtClean="0"/>
            <a:t>HTML, </a:t>
          </a:r>
          <a:r>
            <a:rPr lang="it-IT" dirty="0" err="1" smtClean="0"/>
            <a:t>Sass</a:t>
          </a:r>
          <a:r>
            <a:rPr lang="it-IT" dirty="0" smtClean="0"/>
            <a:t>, …</a:t>
          </a:r>
          <a:endParaRPr lang="it-IT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B99A6828-3212-49FF-B603-0B1B51414D0C}" type="presOf" srcId="{F722ABF6-7F76-438C-946A-FD1D23A99B76}" destId="{FA36D0CE-3C74-4292-B5FA-58EC36427987}" srcOrd="0" destOrd="0" presId="urn:microsoft.com/office/officeart/2005/8/layout/vList4"/>
    <dgm:cxn modelId="{02617CE1-894F-4E73-AD8E-7FA33A0B46FC}" type="presOf" srcId="{F722ABF6-7F76-438C-946A-FD1D23A99B76}" destId="{C4ADF65A-16C2-40C3-82DA-9577490A3F65}" srcOrd="1" destOrd="0" presId="urn:microsoft.com/office/officeart/2005/8/layout/vList4"/>
    <dgm:cxn modelId="{26CCB887-A6FC-4D9D-903C-6BC8F59CC773}" type="presOf" srcId="{D4CF1CA6-06DB-470F-87F8-00567EC04FBF}" destId="{129B5F3E-1A31-4AB9-84A6-9C20B2CA77AE}" srcOrd="0" destOrd="0" presId="urn:microsoft.com/office/officeart/2005/8/layout/vList4"/>
    <dgm:cxn modelId="{21EEB1CC-2515-4F4A-9DEF-9A0583EE9B29}" type="presOf" srcId="{96853F03-5054-4C2A-BBB3-50B29B977C23}" destId="{85B8A7D0-D87E-476D-8CD5-C36200C50AC1}" srcOrd="0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27842462-0C33-44F8-AB2D-D223D0C71A15}" type="presOf" srcId="{D4CF1CA6-06DB-470F-87F8-00567EC04FBF}" destId="{A730751C-6463-4F22-B459-4D7966287D43}" srcOrd="1" destOrd="0" presId="urn:microsoft.com/office/officeart/2005/8/layout/vList4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B9C093B2-9E5D-4248-9836-A0E72DB4A5E9}" type="presOf" srcId="{66232A97-2DBF-4428-A578-1181F3EE34C0}" destId="{3FED98CF-2B2A-4D34-BEEE-B39162FAE9FE}" srcOrd="0" destOrd="0" presId="urn:microsoft.com/office/officeart/2005/8/layout/vList4"/>
    <dgm:cxn modelId="{BCE86581-1033-485D-8E49-4C6CBD79BD66}" type="presOf" srcId="{96853F03-5054-4C2A-BBB3-50B29B977C23}" destId="{EF18BA51-7C21-4A6A-A1F9-0649EB04AE8D}" srcOrd="1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42296263-215C-4D12-A767-880D2DB043E2}" type="presParOf" srcId="{3FED98CF-2B2A-4D34-BEEE-B39162FAE9FE}" destId="{9A231B84-C3E9-4C58-B5BF-095955962F0D}" srcOrd="0" destOrd="0" presId="urn:microsoft.com/office/officeart/2005/8/layout/vList4"/>
    <dgm:cxn modelId="{B12B1D02-DBBC-4E74-80C1-8C5BBE893397}" type="presParOf" srcId="{9A231B84-C3E9-4C58-B5BF-095955962F0D}" destId="{85B8A7D0-D87E-476D-8CD5-C36200C50AC1}" srcOrd="0" destOrd="0" presId="urn:microsoft.com/office/officeart/2005/8/layout/vList4"/>
    <dgm:cxn modelId="{B0667CB9-6AF4-4BD3-8CE3-8D29739B9EF9}" type="presParOf" srcId="{9A231B84-C3E9-4C58-B5BF-095955962F0D}" destId="{0326A0ED-A227-4CDF-9AC3-B9761DF1636A}" srcOrd="1" destOrd="0" presId="urn:microsoft.com/office/officeart/2005/8/layout/vList4"/>
    <dgm:cxn modelId="{D678042C-DEDA-4D16-B63E-B98594432A21}" type="presParOf" srcId="{9A231B84-C3E9-4C58-B5BF-095955962F0D}" destId="{EF18BA51-7C21-4A6A-A1F9-0649EB04AE8D}" srcOrd="2" destOrd="0" presId="urn:microsoft.com/office/officeart/2005/8/layout/vList4"/>
    <dgm:cxn modelId="{ADA8E97A-D5A9-4358-9784-C62708DE61A8}" type="presParOf" srcId="{3FED98CF-2B2A-4D34-BEEE-B39162FAE9FE}" destId="{ACF25366-5EDB-41D8-AF3A-0CABA76F38DC}" srcOrd="1" destOrd="0" presId="urn:microsoft.com/office/officeart/2005/8/layout/vList4"/>
    <dgm:cxn modelId="{49191207-B909-4C3F-9F08-69C13C063CC1}" type="presParOf" srcId="{3FED98CF-2B2A-4D34-BEEE-B39162FAE9FE}" destId="{AEA3450B-FDBC-48B5-A551-6803A32D9D99}" srcOrd="2" destOrd="0" presId="urn:microsoft.com/office/officeart/2005/8/layout/vList4"/>
    <dgm:cxn modelId="{3CE6C61D-A3F8-46D2-AA8B-18F1250A2A39}" type="presParOf" srcId="{AEA3450B-FDBC-48B5-A551-6803A32D9D99}" destId="{FA36D0CE-3C74-4292-B5FA-58EC36427987}" srcOrd="0" destOrd="0" presId="urn:microsoft.com/office/officeart/2005/8/layout/vList4"/>
    <dgm:cxn modelId="{1C461A81-03AF-4112-AD97-3AF060B40C64}" type="presParOf" srcId="{AEA3450B-FDBC-48B5-A551-6803A32D9D99}" destId="{974CC200-3B9B-4343-98E0-62341794BF16}" srcOrd="1" destOrd="0" presId="urn:microsoft.com/office/officeart/2005/8/layout/vList4"/>
    <dgm:cxn modelId="{022E993D-4810-49C3-93A9-835F4E1D368C}" type="presParOf" srcId="{AEA3450B-FDBC-48B5-A551-6803A32D9D99}" destId="{C4ADF65A-16C2-40C3-82DA-9577490A3F65}" srcOrd="2" destOrd="0" presId="urn:microsoft.com/office/officeart/2005/8/layout/vList4"/>
    <dgm:cxn modelId="{A4B0D118-C007-44AD-B9EE-911EFE02CF42}" type="presParOf" srcId="{3FED98CF-2B2A-4D34-BEEE-B39162FAE9FE}" destId="{789A0F4A-8B3B-4C8B-A86B-1E37A7889399}" srcOrd="3" destOrd="0" presId="urn:microsoft.com/office/officeart/2005/8/layout/vList4"/>
    <dgm:cxn modelId="{BEE6F925-5B04-453A-B40F-94F945E65C91}" type="presParOf" srcId="{3FED98CF-2B2A-4D34-BEEE-B39162FAE9FE}" destId="{AB7B0391-1B7A-48FD-90BC-ECA7CE77F671}" srcOrd="4" destOrd="0" presId="urn:microsoft.com/office/officeart/2005/8/layout/vList4"/>
    <dgm:cxn modelId="{EB112290-45E9-4F2C-A247-313FC2D1314C}" type="presParOf" srcId="{AB7B0391-1B7A-48FD-90BC-ECA7CE77F671}" destId="{129B5F3E-1A31-4AB9-84A6-9C20B2CA77AE}" srcOrd="0" destOrd="0" presId="urn:microsoft.com/office/officeart/2005/8/layout/vList4"/>
    <dgm:cxn modelId="{DE07E659-45EB-4E58-9C6C-DA569301837A}" type="presParOf" srcId="{AB7B0391-1B7A-48FD-90BC-ECA7CE77F671}" destId="{D6E62CC7-2901-49D6-9BC1-63C5253E95EB}" srcOrd="1" destOrd="0" presId="urn:microsoft.com/office/officeart/2005/8/layout/vList4"/>
    <dgm:cxn modelId="{04FED7EF-59CF-4439-B7E3-9177987AFDD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smtClean="0"/>
            <a:t>Convention over </a:t>
          </a:r>
          <a:r>
            <a:rPr lang="it-IT" dirty="0" err="1" smtClean="0"/>
            <a:t>Configuration</a:t>
          </a:r>
          <a:endParaRPr lang="it-IT" dirty="0" smtClean="0"/>
        </a:p>
        <a:p>
          <a:r>
            <a:rPr lang="it-IT" dirty="0" err="1" smtClean="0"/>
            <a:t>Helpers</a:t>
          </a:r>
          <a:endParaRPr lang="it-IT" dirty="0" smtClean="0"/>
        </a:p>
        <a:p>
          <a:r>
            <a:rPr lang="it-IT" dirty="0" err="1" smtClean="0"/>
            <a:t>Filter</a:t>
          </a:r>
          <a:endParaRPr lang="it-IT" dirty="0" smtClean="0"/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smtClean="0"/>
            <a:t>«</a:t>
          </a:r>
          <a:r>
            <a:rPr lang="it-IT" dirty="0" err="1" smtClean="0"/>
            <a:t>Configuration</a:t>
          </a:r>
          <a:r>
            <a:rPr lang="it-IT" dirty="0" smtClean="0"/>
            <a:t> over </a:t>
          </a:r>
          <a:r>
            <a:rPr lang="it-IT" dirty="0" err="1" smtClean="0"/>
            <a:t>Configuration</a:t>
          </a:r>
          <a:r>
            <a:rPr lang="it-IT" dirty="0" smtClean="0"/>
            <a:t>»</a:t>
          </a:r>
        </a:p>
        <a:p>
          <a:r>
            <a:rPr lang="it-IT" dirty="0" smtClean="0"/>
            <a:t>Service</a:t>
          </a:r>
          <a:endParaRPr lang="it-IT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smtClean="0"/>
            <a:t>Convention &amp; </a:t>
          </a:r>
          <a:r>
            <a:rPr lang="it-IT" dirty="0" err="1" smtClean="0"/>
            <a:t>Configuration</a:t>
          </a:r>
          <a:endParaRPr lang="it-IT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A364D18-4D9D-440D-AA1B-B7E82E4E3E65}" type="presOf" srcId="{96853F03-5054-4C2A-BBB3-50B29B977C23}" destId="{EF18BA51-7C21-4A6A-A1F9-0649EB04AE8D}" srcOrd="1" destOrd="0" presId="urn:microsoft.com/office/officeart/2005/8/layout/vList4"/>
    <dgm:cxn modelId="{D0020C66-B9D5-4DDC-A042-26DB1EB4B8F6}" type="presOf" srcId="{D4CF1CA6-06DB-470F-87F8-00567EC04FBF}" destId="{129B5F3E-1A31-4AB9-84A6-9C20B2CA77AE}" srcOrd="0" destOrd="0" presId="urn:microsoft.com/office/officeart/2005/8/layout/vList4"/>
    <dgm:cxn modelId="{4261F886-1F41-4CAD-A6EB-7EACD78E15DA}" type="presOf" srcId="{D4CF1CA6-06DB-470F-87F8-00567EC04FBF}" destId="{A730751C-6463-4F22-B459-4D7966287D43}" srcOrd="1" destOrd="0" presId="urn:microsoft.com/office/officeart/2005/8/layout/vList4"/>
    <dgm:cxn modelId="{A995C52F-CC03-4357-9486-CA00F67285C4}" type="presOf" srcId="{F722ABF6-7F76-438C-946A-FD1D23A99B76}" destId="{FA36D0CE-3C74-4292-B5FA-58EC36427987}" srcOrd="0" destOrd="0" presId="urn:microsoft.com/office/officeart/2005/8/layout/vList4"/>
    <dgm:cxn modelId="{8E417AE8-B002-424C-8946-280D6A06BAEF}" type="presOf" srcId="{66232A97-2DBF-4428-A578-1181F3EE34C0}" destId="{3FED98CF-2B2A-4D34-BEEE-B39162FAE9FE}" srcOrd="0" destOrd="0" presId="urn:microsoft.com/office/officeart/2005/8/layout/vList4"/>
    <dgm:cxn modelId="{49C6EDF0-D024-4DEA-9575-C50A7838C2AA}" type="presOf" srcId="{96853F03-5054-4C2A-BBB3-50B29B977C23}" destId="{85B8A7D0-D87E-476D-8CD5-C36200C50AC1}" srcOrd="0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0A485585-4768-49DA-8B5B-6F699368A214}" type="presOf" srcId="{F722ABF6-7F76-438C-946A-FD1D23A99B76}" destId="{C4ADF65A-16C2-40C3-82DA-9577490A3F65}" srcOrd="1" destOrd="0" presId="urn:microsoft.com/office/officeart/2005/8/layout/vList4"/>
    <dgm:cxn modelId="{BD1C1978-1A9B-41B4-A865-BE81821C0B0B}" type="presParOf" srcId="{3FED98CF-2B2A-4D34-BEEE-B39162FAE9FE}" destId="{9A231B84-C3E9-4C58-B5BF-095955962F0D}" srcOrd="0" destOrd="0" presId="urn:microsoft.com/office/officeart/2005/8/layout/vList4"/>
    <dgm:cxn modelId="{B15144D1-467D-473D-A535-A6BF24C31C7B}" type="presParOf" srcId="{9A231B84-C3E9-4C58-B5BF-095955962F0D}" destId="{85B8A7D0-D87E-476D-8CD5-C36200C50AC1}" srcOrd="0" destOrd="0" presId="urn:microsoft.com/office/officeart/2005/8/layout/vList4"/>
    <dgm:cxn modelId="{6762D206-FDE3-4F57-8CE3-76BFA2BD1B3C}" type="presParOf" srcId="{9A231B84-C3E9-4C58-B5BF-095955962F0D}" destId="{0326A0ED-A227-4CDF-9AC3-B9761DF1636A}" srcOrd="1" destOrd="0" presId="urn:microsoft.com/office/officeart/2005/8/layout/vList4"/>
    <dgm:cxn modelId="{6C69B712-42E7-471C-8CD7-19C50FE0242E}" type="presParOf" srcId="{9A231B84-C3E9-4C58-B5BF-095955962F0D}" destId="{EF18BA51-7C21-4A6A-A1F9-0649EB04AE8D}" srcOrd="2" destOrd="0" presId="urn:microsoft.com/office/officeart/2005/8/layout/vList4"/>
    <dgm:cxn modelId="{08B2BB56-8B5E-4C50-9DA9-378301DEAE99}" type="presParOf" srcId="{3FED98CF-2B2A-4D34-BEEE-B39162FAE9FE}" destId="{ACF25366-5EDB-41D8-AF3A-0CABA76F38DC}" srcOrd="1" destOrd="0" presId="urn:microsoft.com/office/officeart/2005/8/layout/vList4"/>
    <dgm:cxn modelId="{A9C2256D-4F98-4688-836F-0607208FB914}" type="presParOf" srcId="{3FED98CF-2B2A-4D34-BEEE-B39162FAE9FE}" destId="{AEA3450B-FDBC-48B5-A551-6803A32D9D99}" srcOrd="2" destOrd="0" presId="urn:microsoft.com/office/officeart/2005/8/layout/vList4"/>
    <dgm:cxn modelId="{0A134BBE-98FB-4450-AA94-CC514923696F}" type="presParOf" srcId="{AEA3450B-FDBC-48B5-A551-6803A32D9D99}" destId="{FA36D0CE-3C74-4292-B5FA-58EC36427987}" srcOrd="0" destOrd="0" presId="urn:microsoft.com/office/officeart/2005/8/layout/vList4"/>
    <dgm:cxn modelId="{991C1967-8083-4D40-A531-FA88C73361E9}" type="presParOf" srcId="{AEA3450B-FDBC-48B5-A551-6803A32D9D99}" destId="{974CC200-3B9B-4343-98E0-62341794BF16}" srcOrd="1" destOrd="0" presId="urn:microsoft.com/office/officeart/2005/8/layout/vList4"/>
    <dgm:cxn modelId="{4ED3B26D-BB48-4F4C-8348-306899637448}" type="presParOf" srcId="{AEA3450B-FDBC-48B5-A551-6803A32D9D99}" destId="{C4ADF65A-16C2-40C3-82DA-9577490A3F65}" srcOrd="2" destOrd="0" presId="urn:microsoft.com/office/officeart/2005/8/layout/vList4"/>
    <dgm:cxn modelId="{A2CD96AB-7A66-47E9-8866-E5394068C99B}" type="presParOf" srcId="{3FED98CF-2B2A-4D34-BEEE-B39162FAE9FE}" destId="{789A0F4A-8B3B-4C8B-A86B-1E37A7889399}" srcOrd="3" destOrd="0" presId="urn:microsoft.com/office/officeart/2005/8/layout/vList4"/>
    <dgm:cxn modelId="{CC8556C8-FD6B-4C10-83C4-8B7C88497315}" type="presParOf" srcId="{3FED98CF-2B2A-4D34-BEEE-B39162FAE9FE}" destId="{AB7B0391-1B7A-48FD-90BC-ECA7CE77F671}" srcOrd="4" destOrd="0" presId="urn:microsoft.com/office/officeart/2005/8/layout/vList4"/>
    <dgm:cxn modelId="{67719C33-D073-4FD3-9DA1-BDE31E288B8B}" type="presParOf" srcId="{AB7B0391-1B7A-48FD-90BC-ECA7CE77F671}" destId="{129B5F3E-1A31-4AB9-84A6-9C20B2CA77AE}" srcOrd="0" destOrd="0" presId="urn:microsoft.com/office/officeart/2005/8/layout/vList4"/>
    <dgm:cxn modelId="{D4E6DFA0-F77F-4865-97FE-3E862E739EC1}" type="presParOf" srcId="{AB7B0391-1B7A-48FD-90BC-ECA7CE77F671}" destId="{D6E62CC7-2901-49D6-9BC1-63C5253E95EB}" srcOrd="1" destOrd="0" presId="urn:microsoft.com/office/officeart/2005/8/layout/vList4"/>
    <dgm:cxn modelId="{091F95C3-AC66-4DC8-9D95-EB034B8D0042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232A97-2DBF-4428-A578-1181F3EE34C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</dgm:pt>
    <dgm:pt modelId="{96853F03-5054-4C2A-BBB3-50B29B977C2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RubyMine</a:t>
          </a:r>
          <a:endParaRPr lang="it-IT" dirty="0" smtClean="0"/>
        </a:p>
      </dgm:t>
    </dgm:pt>
    <dgm:pt modelId="{46DADFF2-3F55-4C36-9642-05AE84E1CBCC}" type="parTrans" cxnId="{139952CB-DBD1-4458-84A6-FDD86ECEB723}">
      <dgm:prSet/>
      <dgm:spPr/>
      <dgm:t>
        <a:bodyPr/>
        <a:lstStyle/>
        <a:p>
          <a:endParaRPr lang="it-IT"/>
        </a:p>
      </dgm:t>
    </dgm:pt>
    <dgm:pt modelId="{89063134-7CE1-46E0-A60B-AEE1A631D440}" type="sibTrans" cxnId="{139952CB-DBD1-4458-84A6-FDD86ECEB723}">
      <dgm:prSet/>
      <dgm:spPr/>
      <dgm:t>
        <a:bodyPr/>
        <a:lstStyle/>
        <a:p>
          <a:endParaRPr lang="it-IT"/>
        </a:p>
      </dgm:t>
    </dgm:pt>
    <dgm:pt modelId="{F722ABF6-7F76-438C-946A-FD1D23A99B7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err="1" smtClean="0"/>
            <a:t>Eclipse</a:t>
          </a:r>
          <a:r>
            <a:rPr lang="it-IT" dirty="0" smtClean="0"/>
            <a:t> Luna + Spring </a:t>
          </a:r>
          <a:r>
            <a:rPr lang="it-IT" dirty="0" err="1" smtClean="0"/>
            <a:t>Tool</a:t>
          </a:r>
          <a:r>
            <a:rPr lang="it-IT" dirty="0" smtClean="0"/>
            <a:t> Suite</a:t>
          </a:r>
          <a:endParaRPr lang="it-IT" dirty="0"/>
        </a:p>
      </dgm:t>
    </dgm:pt>
    <dgm:pt modelId="{A3494E9A-9B27-4E22-B59E-A8E53B3507E4}" type="parTrans" cxnId="{D04C4B7A-5A14-4F21-A4C6-5455CA587823}">
      <dgm:prSet/>
      <dgm:spPr/>
      <dgm:t>
        <a:bodyPr/>
        <a:lstStyle/>
        <a:p>
          <a:endParaRPr lang="it-IT"/>
        </a:p>
      </dgm:t>
    </dgm:pt>
    <dgm:pt modelId="{8B42C179-45F3-4B0F-9DFD-D77B2FBF8228}" type="sibTrans" cxnId="{D04C4B7A-5A14-4F21-A4C6-5455CA587823}">
      <dgm:prSet/>
      <dgm:spPr/>
      <dgm:t>
        <a:bodyPr/>
        <a:lstStyle/>
        <a:p>
          <a:endParaRPr lang="it-IT"/>
        </a:p>
      </dgm:t>
    </dgm:pt>
    <dgm:pt modelId="{D4CF1CA6-06DB-470F-87F8-00567EC04FB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</a:ln>
      </dgm:spPr>
      <dgm:t>
        <a:bodyPr/>
        <a:lstStyle/>
        <a:p>
          <a:r>
            <a:rPr lang="it-IT" dirty="0" smtClean="0"/>
            <a:t>Visual Studio 2013 Ultimate Ed.</a:t>
          </a:r>
          <a:endParaRPr lang="it-IT" dirty="0"/>
        </a:p>
      </dgm:t>
    </dgm:pt>
    <dgm:pt modelId="{D2E44A88-3F39-4150-855A-33F98565B5FE}" type="parTrans" cxnId="{39A49FA0-20C1-4AF6-8DA5-2FFE909C5499}">
      <dgm:prSet/>
      <dgm:spPr/>
      <dgm:t>
        <a:bodyPr/>
        <a:lstStyle/>
        <a:p>
          <a:endParaRPr lang="it-IT"/>
        </a:p>
      </dgm:t>
    </dgm:pt>
    <dgm:pt modelId="{C0BE2CB9-69B7-46E4-B8FA-73B4F0A56989}" type="sibTrans" cxnId="{39A49FA0-20C1-4AF6-8DA5-2FFE909C5499}">
      <dgm:prSet/>
      <dgm:spPr/>
      <dgm:t>
        <a:bodyPr/>
        <a:lstStyle/>
        <a:p>
          <a:endParaRPr lang="it-IT"/>
        </a:p>
      </dgm:t>
    </dgm:pt>
    <dgm:pt modelId="{3FED98CF-2B2A-4D34-BEEE-B39162FAE9FE}" type="pres">
      <dgm:prSet presAssocID="{66232A97-2DBF-4428-A578-1181F3EE34C0}" presName="linear" presStyleCnt="0">
        <dgm:presLayoutVars>
          <dgm:dir/>
          <dgm:resizeHandles val="exact"/>
        </dgm:presLayoutVars>
      </dgm:prSet>
      <dgm:spPr/>
    </dgm:pt>
    <dgm:pt modelId="{9A231B84-C3E9-4C58-B5BF-095955962F0D}" type="pres">
      <dgm:prSet presAssocID="{96853F03-5054-4C2A-BBB3-50B29B977C23}" presName="comp" presStyleCnt="0"/>
      <dgm:spPr/>
    </dgm:pt>
    <dgm:pt modelId="{85B8A7D0-D87E-476D-8CD5-C36200C50AC1}" type="pres">
      <dgm:prSet presAssocID="{96853F03-5054-4C2A-BBB3-50B29B977C23}" presName="box" presStyleLbl="node1" presStyleIdx="0" presStyleCnt="3"/>
      <dgm:spPr/>
      <dgm:t>
        <a:bodyPr/>
        <a:lstStyle/>
        <a:p>
          <a:endParaRPr lang="it-IT"/>
        </a:p>
      </dgm:t>
    </dgm:pt>
    <dgm:pt modelId="{0326A0ED-A227-4CDF-9AC3-B9761DF1636A}" type="pres">
      <dgm:prSet presAssocID="{96853F03-5054-4C2A-BBB3-50B29B977C2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</dgm:spPr>
    </dgm:pt>
    <dgm:pt modelId="{EF18BA51-7C21-4A6A-A1F9-0649EB04AE8D}" type="pres">
      <dgm:prSet presAssocID="{96853F03-5054-4C2A-BBB3-50B29B977C2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25366-5EDB-41D8-AF3A-0CABA76F38DC}" type="pres">
      <dgm:prSet presAssocID="{89063134-7CE1-46E0-A60B-AEE1A631D440}" presName="spacer" presStyleCnt="0"/>
      <dgm:spPr/>
    </dgm:pt>
    <dgm:pt modelId="{AEA3450B-FDBC-48B5-A551-6803A32D9D99}" type="pres">
      <dgm:prSet presAssocID="{F722ABF6-7F76-438C-946A-FD1D23A99B76}" presName="comp" presStyleCnt="0"/>
      <dgm:spPr/>
    </dgm:pt>
    <dgm:pt modelId="{FA36D0CE-3C74-4292-B5FA-58EC36427987}" type="pres">
      <dgm:prSet presAssocID="{F722ABF6-7F76-438C-946A-FD1D23A99B76}" presName="box" presStyleLbl="node1" presStyleIdx="1" presStyleCnt="3"/>
      <dgm:spPr/>
      <dgm:t>
        <a:bodyPr/>
        <a:lstStyle/>
        <a:p>
          <a:endParaRPr lang="it-IT"/>
        </a:p>
      </dgm:t>
    </dgm:pt>
    <dgm:pt modelId="{974CC200-3B9B-4343-98E0-62341794BF16}" type="pres">
      <dgm:prSet presAssocID="{F722ABF6-7F76-438C-946A-FD1D23A99B76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</dgm:spPr>
    </dgm:pt>
    <dgm:pt modelId="{C4ADF65A-16C2-40C3-82DA-9577490A3F65}" type="pres">
      <dgm:prSet presAssocID="{F722ABF6-7F76-438C-946A-FD1D23A99B7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9A0F4A-8B3B-4C8B-A86B-1E37A7889399}" type="pres">
      <dgm:prSet presAssocID="{8B42C179-45F3-4B0F-9DFD-D77B2FBF8228}" presName="spacer" presStyleCnt="0"/>
      <dgm:spPr/>
    </dgm:pt>
    <dgm:pt modelId="{AB7B0391-1B7A-48FD-90BC-ECA7CE77F671}" type="pres">
      <dgm:prSet presAssocID="{D4CF1CA6-06DB-470F-87F8-00567EC04FBF}" presName="comp" presStyleCnt="0"/>
      <dgm:spPr/>
    </dgm:pt>
    <dgm:pt modelId="{129B5F3E-1A31-4AB9-84A6-9C20B2CA77AE}" type="pres">
      <dgm:prSet presAssocID="{D4CF1CA6-06DB-470F-87F8-00567EC04FBF}" presName="box" presStyleLbl="node1" presStyleIdx="2" presStyleCnt="3"/>
      <dgm:spPr/>
      <dgm:t>
        <a:bodyPr/>
        <a:lstStyle/>
        <a:p>
          <a:endParaRPr lang="it-IT"/>
        </a:p>
      </dgm:t>
    </dgm:pt>
    <dgm:pt modelId="{D6E62CC7-2901-49D6-9BC1-63C5253E95EB}" type="pres">
      <dgm:prSet presAssocID="{D4CF1CA6-06DB-470F-87F8-00567EC04FB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730751C-6463-4F22-B459-4D7966287D43}" type="pres">
      <dgm:prSet presAssocID="{D4CF1CA6-06DB-470F-87F8-00567EC04FB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90C05F66-8AC1-4D7D-B41D-1DD360DAA579}" type="presOf" srcId="{F722ABF6-7F76-438C-946A-FD1D23A99B76}" destId="{FA36D0CE-3C74-4292-B5FA-58EC36427987}" srcOrd="0" destOrd="0" presId="urn:microsoft.com/office/officeart/2005/8/layout/vList4"/>
    <dgm:cxn modelId="{4DE687BB-8A2A-4E1B-A676-9A63C26D8825}" type="presOf" srcId="{96853F03-5054-4C2A-BBB3-50B29B977C23}" destId="{85B8A7D0-D87E-476D-8CD5-C36200C50AC1}" srcOrd="0" destOrd="0" presId="urn:microsoft.com/office/officeart/2005/8/layout/vList4"/>
    <dgm:cxn modelId="{55EE1F94-8850-4538-9AC2-1F433CCD161E}" type="presOf" srcId="{96853F03-5054-4C2A-BBB3-50B29B977C23}" destId="{EF18BA51-7C21-4A6A-A1F9-0649EB04AE8D}" srcOrd="1" destOrd="0" presId="urn:microsoft.com/office/officeart/2005/8/layout/vList4"/>
    <dgm:cxn modelId="{D93502AF-A1B7-4F61-92E6-EDC7405442A6}" type="presOf" srcId="{D4CF1CA6-06DB-470F-87F8-00567EC04FBF}" destId="{A730751C-6463-4F22-B459-4D7966287D43}" srcOrd="1" destOrd="0" presId="urn:microsoft.com/office/officeart/2005/8/layout/vList4"/>
    <dgm:cxn modelId="{139952CB-DBD1-4458-84A6-FDD86ECEB723}" srcId="{66232A97-2DBF-4428-A578-1181F3EE34C0}" destId="{96853F03-5054-4C2A-BBB3-50B29B977C23}" srcOrd="0" destOrd="0" parTransId="{46DADFF2-3F55-4C36-9642-05AE84E1CBCC}" sibTransId="{89063134-7CE1-46E0-A60B-AEE1A631D440}"/>
    <dgm:cxn modelId="{D04C4B7A-5A14-4F21-A4C6-5455CA587823}" srcId="{66232A97-2DBF-4428-A578-1181F3EE34C0}" destId="{F722ABF6-7F76-438C-946A-FD1D23A99B76}" srcOrd="1" destOrd="0" parTransId="{A3494E9A-9B27-4E22-B59E-A8E53B3507E4}" sibTransId="{8B42C179-45F3-4B0F-9DFD-D77B2FBF8228}"/>
    <dgm:cxn modelId="{E8799112-1849-45A6-B096-766FF20C49BC}" type="presOf" srcId="{F722ABF6-7F76-438C-946A-FD1D23A99B76}" destId="{C4ADF65A-16C2-40C3-82DA-9577490A3F65}" srcOrd="1" destOrd="0" presId="urn:microsoft.com/office/officeart/2005/8/layout/vList4"/>
    <dgm:cxn modelId="{02FBBB44-4EA2-4DAB-9647-B857C3D8D4AE}" type="presOf" srcId="{D4CF1CA6-06DB-470F-87F8-00567EC04FBF}" destId="{129B5F3E-1A31-4AB9-84A6-9C20B2CA77AE}" srcOrd="0" destOrd="0" presId="urn:microsoft.com/office/officeart/2005/8/layout/vList4"/>
    <dgm:cxn modelId="{9FA8885D-999D-47B7-87E8-172EB89865FE}" type="presOf" srcId="{66232A97-2DBF-4428-A578-1181F3EE34C0}" destId="{3FED98CF-2B2A-4D34-BEEE-B39162FAE9FE}" srcOrd="0" destOrd="0" presId="urn:microsoft.com/office/officeart/2005/8/layout/vList4"/>
    <dgm:cxn modelId="{39A49FA0-20C1-4AF6-8DA5-2FFE909C5499}" srcId="{66232A97-2DBF-4428-A578-1181F3EE34C0}" destId="{D4CF1CA6-06DB-470F-87F8-00567EC04FBF}" srcOrd="2" destOrd="0" parTransId="{D2E44A88-3F39-4150-855A-33F98565B5FE}" sibTransId="{C0BE2CB9-69B7-46E4-B8FA-73B4F0A56989}"/>
    <dgm:cxn modelId="{6C709550-DC47-4AA3-9B19-8299C4B99980}" type="presParOf" srcId="{3FED98CF-2B2A-4D34-BEEE-B39162FAE9FE}" destId="{9A231B84-C3E9-4C58-B5BF-095955962F0D}" srcOrd="0" destOrd="0" presId="urn:microsoft.com/office/officeart/2005/8/layout/vList4"/>
    <dgm:cxn modelId="{F64A0F0F-E06B-4D08-9F52-EA0FD37C4752}" type="presParOf" srcId="{9A231B84-C3E9-4C58-B5BF-095955962F0D}" destId="{85B8A7D0-D87E-476D-8CD5-C36200C50AC1}" srcOrd="0" destOrd="0" presId="urn:microsoft.com/office/officeart/2005/8/layout/vList4"/>
    <dgm:cxn modelId="{EC8C73F2-1E9C-42ED-BE3E-1840020F5D1C}" type="presParOf" srcId="{9A231B84-C3E9-4C58-B5BF-095955962F0D}" destId="{0326A0ED-A227-4CDF-9AC3-B9761DF1636A}" srcOrd="1" destOrd="0" presId="urn:microsoft.com/office/officeart/2005/8/layout/vList4"/>
    <dgm:cxn modelId="{25CAACFD-FC2F-4912-B206-00FF78ED1794}" type="presParOf" srcId="{9A231B84-C3E9-4C58-B5BF-095955962F0D}" destId="{EF18BA51-7C21-4A6A-A1F9-0649EB04AE8D}" srcOrd="2" destOrd="0" presId="urn:microsoft.com/office/officeart/2005/8/layout/vList4"/>
    <dgm:cxn modelId="{A7B4270B-1006-4D4B-963E-A65868969F14}" type="presParOf" srcId="{3FED98CF-2B2A-4D34-BEEE-B39162FAE9FE}" destId="{ACF25366-5EDB-41D8-AF3A-0CABA76F38DC}" srcOrd="1" destOrd="0" presId="urn:microsoft.com/office/officeart/2005/8/layout/vList4"/>
    <dgm:cxn modelId="{61F1E70D-197D-4CC0-89EF-436B5230A836}" type="presParOf" srcId="{3FED98CF-2B2A-4D34-BEEE-B39162FAE9FE}" destId="{AEA3450B-FDBC-48B5-A551-6803A32D9D99}" srcOrd="2" destOrd="0" presId="urn:microsoft.com/office/officeart/2005/8/layout/vList4"/>
    <dgm:cxn modelId="{352D8ED3-7234-4DB4-9C61-16431E938657}" type="presParOf" srcId="{AEA3450B-FDBC-48B5-A551-6803A32D9D99}" destId="{FA36D0CE-3C74-4292-B5FA-58EC36427987}" srcOrd="0" destOrd="0" presId="urn:microsoft.com/office/officeart/2005/8/layout/vList4"/>
    <dgm:cxn modelId="{CC964C84-C829-4411-89FF-112006923E49}" type="presParOf" srcId="{AEA3450B-FDBC-48B5-A551-6803A32D9D99}" destId="{974CC200-3B9B-4343-98E0-62341794BF16}" srcOrd="1" destOrd="0" presId="urn:microsoft.com/office/officeart/2005/8/layout/vList4"/>
    <dgm:cxn modelId="{F9FC9E5E-8BED-46AB-981F-FD069F5A09B4}" type="presParOf" srcId="{AEA3450B-FDBC-48B5-A551-6803A32D9D99}" destId="{C4ADF65A-16C2-40C3-82DA-9577490A3F65}" srcOrd="2" destOrd="0" presId="urn:microsoft.com/office/officeart/2005/8/layout/vList4"/>
    <dgm:cxn modelId="{C2421BA0-9F65-4D7F-81C4-0D41136D2314}" type="presParOf" srcId="{3FED98CF-2B2A-4D34-BEEE-B39162FAE9FE}" destId="{789A0F4A-8B3B-4C8B-A86B-1E37A7889399}" srcOrd="3" destOrd="0" presId="urn:microsoft.com/office/officeart/2005/8/layout/vList4"/>
    <dgm:cxn modelId="{DAD4E7A3-9732-4C05-9B15-104CAECD457C}" type="presParOf" srcId="{3FED98CF-2B2A-4D34-BEEE-B39162FAE9FE}" destId="{AB7B0391-1B7A-48FD-90BC-ECA7CE77F671}" srcOrd="4" destOrd="0" presId="urn:microsoft.com/office/officeart/2005/8/layout/vList4"/>
    <dgm:cxn modelId="{3A1CF3A8-7AF2-4B7D-97A6-70B5AEE7E926}" type="presParOf" srcId="{AB7B0391-1B7A-48FD-90BC-ECA7CE77F671}" destId="{129B5F3E-1A31-4AB9-84A6-9C20B2CA77AE}" srcOrd="0" destOrd="0" presId="urn:microsoft.com/office/officeart/2005/8/layout/vList4"/>
    <dgm:cxn modelId="{1AB6CE04-0845-47FA-A5C6-8E0440A5E868}" type="presParOf" srcId="{AB7B0391-1B7A-48FD-90BC-ECA7CE77F671}" destId="{D6E62CC7-2901-49D6-9BC1-63C5253E95EB}" srcOrd="1" destOrd="0" presId="urn:microsoft.com/office/officeart/2005/8/layout/vList4"/>
    <dgm:cxn modelId="{CDC63853-F53C-49FA-A614-642F6CEA67CC}" type="presParOf" srcId="{AB7B0391-1B7A-48FD-90BC-ECA7CE77F671}" destId="{A730751C-6463-4F22-B459-4D7966287D4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342B404-18AA-413C-945D-CD72F2C93D08}" type="doc">
      <dgm:prSet loTypeId="urn:microsoft.com/office/officeart/2005/8/layout/process4" loCatId="process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35F5A152-1DA0-4E5A-92AA-3F960FCAE983}">
      <dgm:prSet phldrT="[Text]"/>
      <dgm:spPr/>
      <dgm:t>
        <a:bodyPr/>
        <a:lstStyle/>
        <a:p>
          <a:r>
            <a:rPr lang="it-IT" dirty="0" smtClean="0"/>
            <a:t>Test di accettazione</a:t>
          </a:r>
          <a:endParaRPr lang="it-IT" dirty="0"/>
        </a:p>
      </dgm:t>
    </dgm:pt>
    <dgm:pt modelId="{3234329C-751F-49C4-B6AF-D1108D5E82D1}" type="parTrans" cxnId="{B050CE90-99B4-4954-A1D4-E1D39F7AF9E2}">
      <dgm:prSet/>
      <dgm:spPr/>
      <dgm:t>
        <a:bodyPr/>
        <a:lstStyle/>
        <a:p>
          <a:endParaRPr lang="it-IT"/>
        </a:p>
      </dgm:t>
    </dgm:pt>
    <dgm:pt modelId="{B35863D0-EE01-4DCE-A092-BCF50F2E3D94}" type="sibTrans" cxnId="{B050CE90-99B4-4954-A1D4-E1D39F7AF9E2}">
      <dgm:prSet/>
      <dgm:spPr/>
      <dgm:t>
        <a:bodyPr/>
        <a:lstStyle/>
        <a:p>
          <a:endParaRPr lang="it-IT"/>
        </a:p>
      </dgm:t>
    </dgm:pt>
    <dgm:pt modelId="{23B585BB-07F5-4CC9-8420-B6E5B5D04DA0}">
      <dgm:prSet phldrT="[Text]"/>
      <dgm:spPr>
        <a:ln>
          <a:noFill/>
        </a:ln>
      </dgm:spPr>
      <dgm:t>
        <a:bodyPr/>
        <a:lstStyle/>
        <a:p>
          <a:r>
            <a:rPr lang="it-IT" dirty="0" err="1" smtClean="0"/>
            <a:t>Gherkin</a:t>
          </a:r>
          <a:endParaRPr lang="it-IT" dirty="0"/>
        </a:p>
      </dgm:t>
    </dgm:pt>
    <dgm:pt modelId="{A733D4FA-4D55-470B-8AE4-5EF8B8C5CF0C}" type="parTrans" cxnId="{5A99696F-53FE-4DA6-97DC-A79F87F463FF}">
      <dgm:prSet/>
      <dgm:spPr/>
      <dgm:t>
        <a:bodyPr/>
        <a:lstStyle/>
        <a:p>
          <a:endParaRPr lang="it-IT"/>
        </a:p>
      </dgm:t>
    </dgm:pt>
    <dgm:pt modelId="{8B6465E5-7C7D-45D7-B674-E20D1BC2EEF2}" type="sibTrans" cxnId="{5A99696F-53FE-4DA6-97DC-A79F87F463FF}">
      <dgm:prSet/>
      <dgm:spPr/>
      <dgm:t>
        <a:bodyPr/>
        <a:lstStyle/>
        <a:p>
          <a:endParaRPr lang="it-IT"/>
        </a:p>
      </dgm:t>
    </dgm:pt>
    <dgm:pt modelId="{3845991D-A732-46C7-A6D5-AE3BCF7F68A9}">
      <dgm:prSet phldrT="[Text]"/>
      <dgm:spPr/>
      <dgm:t>
        <a:bodyPr/>
        <a:lstStyle/>
        <a:p>
          <a:r>
            <a:rPr lang="it-IT" dirty="0" smtClean="0"/>
            <a:t>BDD Framework</a:t>
          </a:r>
          <a:endParaRPr lang="it-IT" dirty="0"/>
        </a:p>
      </dgm:t>
    </dgm:pt>
    <dgm:pt modelId="{46D759DB-1C0E-4346-9AAC-2448A6307E2C}" type="parTrans" cxnId="{3C5B84D9-E734-4E6D-AD8E-E42B0D5C6766}">
      <dgm:prSet/>
      <dgm:spPr/>
      <dgm:t>
        <a:bodyPr/>
        <a:lstStyle/>
        <a:p>
          <a:endParaRPr lang="it-IT"/>
        </a:p>
      </dgm:t>
    </dgm:pt>
    <dgm:pt modelId="{43E4DD5A-FA60-4AFD-8BFF-1AFA1CC50183}" type="sibTrans" cxnId="{3C5B84D9-E734-4E6D-AD8E-E42B0D5C6766}">
      <dgm:prSet/>
      <dgm:spPr/>
      <dgm:t>
        <a:bodyPr/>
        <a:lstStyle/>
        <a:p>
          <a:endParaRPr lang="it-IT"/>
        </a:p>
      </dgm:t>
    </dgm:pt>
    <dgm:pt modelId="{7B06B76E-B0CA-4321-9239-AD72C2C4C742}">
      <dgm:prSet phldrT="[Text]"/>
      <dgm:spPr>
        <a:ln w="25400">
          <a:solidFill>
            <a:srgbClr val="B23333">
              <a:alpha val="90000"/>
            </a:srgbClr>
          </a:solidFill>
        </a:ln>
      </dgm:spPr>
      <dgm:t>
        <a:bodyPr/>
        <a:lstStyle/>
        <a:p>
          <a:r>
            <a:rPr lang="it-IT" dirty="0" err="1" smtClean="0"/>
            <a:t>Cucumber</a:t>
          </a:r>
          <a:endParaRPr lang="it-IT" dirty="0"/>
        </a:p>
      </dgm:t>
    </dgm:pt>
    <dgm:pt modelId="{603F7FD8-7751-4704-BE78-3ECC1CC01F8C}" type="parTrans" cxnId="{08029E31-D622-4D35-8DF9-1F775B35F597}">
      <dgm:prSet/>
      <dgm:spPr/>
      <dgm:t>
        <a:bodyPr/>
        <a:lstStyle/>
        <a:p>
          <a:endParaRPr lang="it-IT"/>
        </a:p>
      </dgm:t>
    </dgm:pt>
    <dgm:pt modelId="{571D3479-5A93-4C71-AF5E-41C1BAD64D2F}" type="sibTrans" cxnId="{08029E31-D622-4D35-8DF9-1F775B35F597}">
      <dgm:prSet/>
      <dgm:spPr/>
      <dgm:t>
        <a:bodyPr/>
        <a:lstStyle/>
        <a:p>
          <a:endParaRPr lang="it-IT"/>
        </a:p>
      </dgm:t>
    </dgm:pt>
    <dgm:pt modelId="{1FADB0BD-B473-4ED6-8A0B-3DC5CC84C43A}">
      <dgm:prSet phldrT="[Text]"/>
      <dgm:spPr>
        <a:ln w="25400">
          <a:solidFill>
            <a:srgbClr val="4FA226">
              <a:alpha val="90000"/>
            </a:srgbClr>
          </a:solidFill>
        </a:ln>
      </dgm:spPr>
      <dgm:t>
        <a:bodyPr/>
        <a:lstStyle/>
        <a:p>
          <a:r>
            <a:rPr lang="it-IT" dirty="0" err="1" smtClean="0"/>
            <a:t>Cucumber</a:t>
          </a:r>
          <a:r>
            <a:rPr lang="it-IT" dirty="0" smtClean="0"/>
            <a:t> JVM</a:t>
          </a:r>
          <a:endParaRPr lang="it-IT" dirty="0"/>
        </a:p>
      </dgm:t>
    </dgm:pt>
    <dgm:pt modelId="{1C04E863-49E5-416D-9AFB-09914265D8F8}" type="parTrans" cxnId="{BC13E0B7-27D7-43E6-BD72-210EB2272776}">
      <dgm:prSet/>
      <dgm:spPr/>
      <dgm:t>
        <a:bodyPr/>
        <a:lstStyle/>
        <a:p>
          <a:endParaRPr lang="it-IT"/>
        </a:p>
      </dgm:t>
    </dgm:pt>
    <dgm:pt modelId="{EFD976B0-890E-4378-B5D8-2278D2974EB1}" type="sibTrans" cxnId="{BC13E0B7-27D7-43E6-BD72-210EB2272776}">
      <dgm:prSet/>
      <dgm:spPr/>
      <dgm:t>
        <a:bodyPr/>
        <a:lstStyle/>
        <a:p>
          <a:endParaRPr lang="it-IT"/>
        </a:p>
      </dgm:t>
    </dgm:pt>
    <dgm:pt modelId="{68B53E48-986C-41BA-B23A-346AD8398B0A}">
      <dgm:prSet phldrT="[Text]"/>
      <dgm:spPr/>
      <dgm:t>
        <a:bodyPr/>
        <a:lstStyle/>
        <a:p>
          <a:r>
            <a:rPr lang="it-IT" dirty="0" smtClean="0"/>
            <a:t>Web </a:t>
          </a:r>
          <a:r>
            <a:rPr lang="it-IT" smtClean="0"/>
            <a:t>Browsing</a:t>
          </a:r>
          <a:r>
            <a:rPr lang="it-IT" dirty="0" smtClean="0"/>
            <a:t> </a:t>
          </a:r>
          <a:r>
            <a:rPr lang="it-IT" dirty="0" smtClean="0"/>
            <a:t>Automation</a:t>
          </a:r>
          <a:endParaRPr lang="it-IT" dirty="0"/>
        </a:p>
      </dgm:t>
    </dgm:pt>
    <dgm:pt modelId="{61C6A4BF-E27B-4E77-BEA8-B159C48E3B0F}" type="parTrans" cxnId="{CF089FE1-70BE-4880-8C9B-8F5E390358A9}">
      <dgm:prSet/>
      <dgm:spPr/>
      <dgm:t>
        <a:bodyPr/>
        <a:lstStyle/>
        <a:p>
          <a:endParaRPr lang="it-IT"/>
        </a:p>
      </dgm:t>
    </dgm:pt>
    <dgm:pt modelId="{872D67D0-0A1C-4A82-B309-9BB8670020D5}" type="sibTrans" cxnId="{CF089FE1-70BE-4880-8C9B-8F5E390358A9}">
      <dgm:prSet/>
      <dgm:spPr/>
      <dgm:t>
        <a:bodyPr/>
        <a:lstStyle/>
        <a:p>
          <a:endParaRPr lang="it-IT"/>
        </a:p>
      </dgm:t>
    </dgm:pt>
    <dgm:pt modelId="{3E3BEF03-2DBC-4943-B1E2-F24F98CDDB48}">
      <dgm:prSet phldrT="[Text]"/>
      <dgm:spPr>
        <a:ln w="25400">
          <a:solidFill>
            <a:srgbClr val="C00000">
              <a:alpha val="90000"/>
            </a:srgbClr>
          </a:solidFill>
        </a:ln>
      </dgm:spPr>
      <dgm:t>
        <a:bodyPr/>
        <a:lstStyle/>
        <a:p>
          <a:r>
            <a:rPr lang="it-IT" dirty="0" err="1" smtClean="0"/>
            <a:t>Capybara</a:t>
          </a:r>
          <a:endParaRPr lang="it-IT" dirty="0"/>
        </a:p>
      </dgm:t>
    </dgm:pt>
    <dgm:pt modelId="{2ED12CFF-5B54-46B4-B113-5D2EAE229BCE}" type="parTrans" cxnId="{709F8E95-D5AC-4CCC-9237-203BE4110DF8}">
      <dgm:prSet/>
      <dgm:spPr/>
      <dgm:t>
        <a:bodyPr/>
        <a:lstStyle/>
        <a:p>
          <a:endParaRPr lang="it-IT"/>
        </a:p>
      </dgm:t>
    </dgm:pt>
    <dgm:pt modelId="{ED9984DF-0163-45B5-9EDD-95EABE3D0FFA}" type="sibTrans" cxnId="{709F8E95-D5AC-4CCC-9237-203BE4110DF8}">
      <dgm:prSet/>
      <dgm:spPr/>
      <dgm:t>
        <a:bodyPr/>
        <a:lstStyle/>
        <a:p>
          <a:endParaRPr lang="it-IT"/>
        </a:p>
      </dgm:t>
    </dgm:pt>
    <dgm:pt modelId="{E947A4B8-7938-4322-AED1-1A41D1347B66}">
      <dgm:prSet phldrT="[Text]"/>
      <dgm:spPr>
        <a:ln w="25400">
          <a:solidFill>
            <a:srgbClr val="006BAB">
              <a:alpha val="90000"/>
            </a:srgbClr>
          </a:solidFill>
        </a:ln>
      </dgm:spPr>
      <dgm:t>
        <a:bodyPr/>
        <a:lstStyle/>
        <a:p>
          <a:r>
            <a:rPr lang="it-IT" dirty="0" err="1" smtClean="0"/>
            <a:t>Coypu</a:t>
          </a:r>
          <a:endParaRPr lang="it-IT" dirty="0"/>
        </a:p>
      </dgm:t>
    </dgm:pt>
    <dgm:pt modelId="{2DA1A87F-9A06-48BB-B07F-1C981830C7EE}" type="parTrans" cxnId="{584BE5D9-1D0C-49B0-AF8D-9B061FDA2C83}">
      <dgm:prSet/>
      <dgm:spPr/>
      <dgm:t>
        <a:bodyPr/>
        <a:lstStyle/>
        <a:p>
          <a:endParaRPr lang="it-IT"/>
        </a:p>
      </dgm:t>
    </dgm:pt>
    <dgm:pt modelId="{EA5DF763-9EE2-4DFC-A772-1C34ED7062E6}" type="sibTrans" cxnId="{584BE5D9-1D0C-49B0-AF8D-9B061FDA2C83}">
      <dgm:prSet/>
      <dgm:spPr/>
      <dgm:t>
        <a:bodyPr/>
        <a:lstStyle/>
        <a:p>
          <a:endParaRPr lang="it-IT"/>
        </a:p>
      </dgm:t>
    </dgm:pt>
    <dgm:pt modelId="{A94DCD9D-3A95-4127-AA00-8012839C93F2}">
      <dgm:prSet phldrT="[Text]"/>
      <dgm:spPr>
        <a:ln w="25400">
          <a:solidFill>
            <a:srgbClr val="006BAB">
              <a:alpha val="90000"/>
            </a:srgbClr>
          </a:solidFill>
        </a:ln>
      </dgm:spPr>
      <dgm:t>
        <a:bodyPr/>
        <a:lstStyle/>
        <a:p>
          <a:r>
            <a:rPr lang="it-IT" dirty="0" err="1" smtClean="0"/>
            <a:t>Specflow</a:t>
          </a:r>
          <a:endParaRPr lang="it-IT" dirty="0"/>
        </a:p>
      </dgm:t>
    </dgm:pt>
    <dgm:pt modelId="{2EAC3B9A-67E7-41D3-93D2-45B94AC66674}" type="parTrans" cxnId="{4071CED5-51CE-4F8C-9888-D53A4B41A2FB}">
      <dgm:prSet/>
      <dgm:spPr/>
      <dgm:t>
        <a:bodyPr/>
        <a:lstStyle/>
        <a:p>
          <a:endParaRPr lang="it-IT"/>
        </a:p>
      </dgm:t>
    </dgm:pt>
    <dgm:pt modelId="{B3827FA0-8AA9-4483-BF17-D2D20FA2CF42}" type="sibTrans" cxnId="{4071CED5-51CE-4F8C-9888-D53A4B41A2FB}">
      <dgm:prSet/>
      <dgm:spPr/>
      <dgm:t>
        <a:bodyPr/>
        <a:lstStyle/>
        <a:p>
          <a:endParaRPr lang="it-IT"/>
        </a:p>
      </dgm:t>
    </dgm:pt>
    <dgm:pt modelId="{54C605E6-D99F-4B07-AF61-492E5AEB7EBC}">
      <dgm:prSet phldrT="[Text]"/>
      <dgm:spPr>
        <a:ln w="25400">
          <a:solidFill>
            <a:srgbClr val="4FA226">
              <a:alpha val="90000"/>
            </a:srgbClr>
          </a:solidFill>
        </a:ln>
      </dgm:spPr>
      <dgm:t>
        <a:bodyPr/>
        <a:lstStyle/>
        <a:p>
          <a:r>
            <a:rPr lang="it-IT" dirty="0" err="1" smtClean="0"/>
            <a:t>Selenium</a:t>
          </a:r>
          <a:r>
            <a:rPr lang="it-IT" dirty="0" smtClean="0"/>
            <a:t> Java</a:t>
          </a:r>
          <a:endParaRPr lang="it-IT" dirty="0"/>
        </a:p>
      </dgm:t>
    </dgm:pt>
    <dgm:pt modelId="{51575121-890B-4CAF-A4AE-645489D621FE}" type="parTrans" cxnId="{170D131B-79F2-4160-BE7B-085C01627D44}">
      <dgm:prSet/>
      <dgm:spPr/>
      <dgm:t>
        <a:bodyPr/>
        <a:lstStyle/>
        <a:p>
          <a:endParaRPr lang="it-IT"/>
        </a:p>
      </dgm:t>
    </dgm:pt>
    <dgm:pt modelId="{0E08563C-88A8-467E-B879-B7A31E8D08E5}" type="sibTrans" cxnId="{170D131B-79F2-4160-BE7B-085C01627D44}">
      <dgm:prSet/>
      <dgm:spPr/>
      <dgm:t>
        <a:bodyPr/>
        <a:lstStyle/>
        <a:p>
          <a:endParaRPr lang="it-IT"/>
        </a:p>
      </dgm:t>
    </dgm:pt>
    <dgm:pt modelId="{AF698AA4-1516-4993-8603-32221BD03F0E}" type="pres">
      <dgm:prSet presAssocID="{B342B404-18AA-413C-945D-CD72F2C93D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450B4AE-7EE0-4865-9B41-177050A479AD}" type="pres">
      <dgm:prSet presAssocID="{68B53E48-986C-41BA-B23A-346AD8398B0A}" presName="boxAndChildren" presStyleCnt="0"/>
      <dgm:spPr/>
      <dgm:t>
        <a:bodyPr/>
        <a:lstStyle/>
        <a:p>
          <a:endParaRPr lang="it-IT"/>
        </a:p>
      </dgm:t>
    </dgm:pt>
    <dgm:pt modelId="{8A9EE0B1-FECF-45E2-A1AD-E15FF30DA4D7}" type="pres">
      <dgm:prSet presAssocID="{68B53E48-986C-41BA-B23A-346AD8398B0A}" presName="parentTextBox" presStyleLbl="node1" presStyleIdx="0" presStyleCnt="3"/>
      <dgm:spPr/>
      <dgm:t>
        <a:bodyPr/>
        <a:lstStyle/>
        <a:p>
          <a:endParaRPr lang="it-IT"/>
        </a:p>
      </dgm:t>
    </dgm:pt>
    <dgm:pt modelId="{60416D04-39CC-4776-A889-E2362D7EA31D}" type="pres">
      <dgm:prSet presAssocID="{68B53E48-986C-41BA-B23A-346AD8398B0A}" presName="entireBox" presStyleLbl="node1" presStyleIdx="0" presStyleCnt="3"/>
      <dgm:spPr/>
      <dgm:t>
        <a:bodyPr/>
        <a:lstStyle/>
        <a:p>
          <a:endParaRPr lang="it-IT"/>
        </a:p>
      </dgm:t>
    </dgm:pt>
    <dgm:pt modelId="{0728668A-FC17-44CA-9939-0521539E0558}" type="pres">
      <dgm:prSet presAssocID="{68B53E48-986C-41BA-B23A-346AD8398B0A}" presName="descendantBox" presStyleCnt="0"/>
      <dgm:spPr/>
      <dgm:t>
        <a:bodyPr/>
        <a:lstStyle/>
        <a:p>
          <a:endParaRPr lang="it-IT"/>
        </a:p>
      </dgm:t>
    </dgm:pt>
    <dgm:pt modelId="{1127738B-00CC-49E2-9424-AFF2BC6B8BFE}" type="pres">
      <dgm:prSet presAssocID="{3E3BEF03-2DBC-4943-B1E2-F24F98CDDB48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A5544F-F7CA-4A17-A4C0-1EBAE0A5050C}" type="pres">
      <dgm:prSet presAssocID="{54C605E6-D99F-4B07-AF61-492E5AEB7EBC}" presName="childTextBo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BDAF390-725F-4269-A40B-34C18BB3AFFC}" type="pres">
      <dgm:prSet presAssocID="{E947A4B8-7938-4322-AED1-1A41D1347B66}" presName="childTextBo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35054A9-8944-4A70-80C0-73F080B097A8}" type="pres">
      <dgm:prSet presAssocID="{43E4DD5A-FA60-4AFD-8BFF-1AFA1CC50183}" presName="sp" presStyleCnt="0"/>
      <dgm:spPr/>
      <dgm:t>
        <a:bodyPr/>
        <a:lstStyle/>
        <a:p>
          <a:endParaRPr lang="it-IT"/>
        </a:p>
      </dgm:t>
    </dgm:pt>
    <dgm:pt modelId="{E5C60BBC-E031-4211-BBC2-09C78C6B321F}" type="pres">
      <dgm:prSet presAssocID="{3845991D-A732-46C7-A6D5-AE3BCF7F68A9}" presName="arrowAndChildren" presStyleCnt="0"/>
      <dgm:spPr/>
      <dgm:t>
        <a:bodyPr/>
        <a:lstStyle/>
        <a:p>
          <a:endParaRPr lang="it-IT"/>
        </a:p>
      </dgm:t>
    </dgm:pt>
    <dgm:pt modelId="{D41FF3EB-7790-4A25-84E3-F88A5D9CF464}" type="pres">
      <dgm:prSet presAssocID="{3845991D-A732-46C7-A6D5-AE3BCF7F68A9}" presName="parentTextArrow" presStyleLbl="node1" presStyleIdx="0" presStyleCnt="3"/>
      <dgm:spPr/>
      <dgm:t>
        <a:bodyPr/>
        <a:lstStyle/>
        <a:p>
          <a:endParaRPr lang="it-IT"/>
        </a:p>
      </dgm:t>
    </dgm:pt>
    <dgm:pt modelId="{1EA30F96-72A7-4796-9932-46B98EEA3F23}" type="pres">
      <dgm:prSet presAssocID="{3845991D-A732-46C7-A6D5-AE3BCF7F68A9}" presName="arrow" presStyleLbl="node1" presStyleIdx="1" presStyleCnt="3"/>
      <dgm:spPr/>
      <dgm:t>
        <a:bodyPr/>
        <a:lstStyle/>
        <a:p>
          <a:endParaRPr lang="it-IT"/>
        </a:p>
      </dgm:t>
    </dgm:pt>
    <dgm:pt modelId="{FCD856B6-4340-4092-BE22-A3FC906EEAAC}" type="pres">
      <dgm:prSet presAssocID="{3845991D-A732-46C7-A6D5-AE3BCF7F68A9}" presName="descendantArrow" presStyleCnt="0"/>
      <dgm:spPr/>
      <dgm:t>
        <a:bodyPr/>
        <a:lstStyle/>
        <a:p>
          <a:endParaRPr lang="it-IT"/>
        </a:p>
      </dgm:t>
    </dgm:pt>
    <dgm:pt modelId="{C073383B-0A00-42A3-9829-F4F71E2A2DB8}" type="pres">
      <dgm:prSet presAssocID="{7B06B76E-B0CA-4321-9239-AD72C2C4C742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90A8EDA-B215-48F5-9DB1-AC1BE94FCF43}" type="pres">
      <dgm:prSet presAssocID="{1FADB0BD-B473-4ED6-8A0B-3DC5CC84C43A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F339E84-85A7-4002-8711-4AF0A870EDD2}" type="pres">
      <dgm:prSet presAssocID="{A94DCD9D-3A95-4127-AA00-8012839C93F2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C2FD7CC-BDE1-45B5-8FED-DAF35B954226}" type="pres">
      <dgm:prSet presAssocID="{B35863D0-EE01-4DCE-A092-BCF50F2E3D94}" presName="sp" presStyleCnt="0"/>
      <dgm:spPr/>
      <dgm:t>
        <a:bodyPr/>
        <a:lstStyle/>
        <a:p>
          <a:endParaRPr lang="it-IT"/>
        </a:p>
      </dgm:t>
    </dgm:pt>
    <dgm:pt modelId="{86E72A78-EA70-4963-A127-20D0B7B22874}" type="pres">
      <dgm:prSet presAssocID="{35F5A152-1DA0-4E5A-92AA-3F960FCAE983}" presName="arrowAndChildren" presStyleCnt="0"/>
      <dgm:spPr/>
      <dgm:t>
        <a:bodyPr/>
        <a:lstStyle/>
        <a:p>
          <a:endParaRPr lang="it-IT"/>
        </a:p>
      </dgm:t>
    </dgm:pt>
    <dgm:pt modelId="{5B51244A-DD67-4296-A7B9-556F22B84B51}" type="pres">
      <dgm:prSet presAssocID="{35F5A152-1DA0-4E5A-92AA-3F960FCAE983}" presName="parentTextArrow" presStyleLbl="node1" presStyleIdx="1" presStyleCnt="3"/>
      <dgm:spPr/>
      <dgm:t>
        <a:bodyPr/>
        <a:lstStyle/>
        <a:p>
          <a:endParaRPr lang="it-IT"/>
        </a:p>
      </dgm:t>
    </dgm:pt>
    <dgm:pt modelId="{CA7E9E6B-86BA-4567-94A4-341370B2FA56}" type="pres">
      <dgm:prSet presAssocID="{35F5A152-1DA0-4E5A-92AA-3F960FCAE983}" presName="arrow" presStyleLbl="node1" presStyleIdx="2" presStyleCnt="3"/>
      <dgm:spPr/>
      <dgm:t>
        <a:bodyPr/>
        <a:lstStyle/>
        <a:p>
          <a:endParaRPr lang="it-IT"/>
        </a:p>
      </dgm:t>
    </dgm:pt>
    <dgm:pt modelId="{B5B2E992-A91E-4CEA-984C-F05BC773E39E}" type="pres">
      <dgm:prSet presAssocID="{35F5A152-1DA0-4E5A-92AA-3F960FCAE983}" presName="descendantArrow" presStyleCnt="0"/>
      <dgm:spPr/>
      <dgm:t>
        <a:bodyPr/>
        <a:lstStyle/>
        <a:p>
          <a:endParaRPr lang="it-IT"/>
        </a:p>
      </dgm:t>
    </dgm:pt>
    <dgm:pt modelId="{D45FE1A8-B0DD-4BB0-A61A-750F3B44491F}" type="pres">
      <dgm:prSet presAssocID="{23B585BB-07F5-4CC9-8420-B6E5B5D04DA0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E6D77912-E0FE-4C27-AA3D-E4360D9EAEDD}" type="presOf" srcId="{68B53E48-986C-41BA-B23A-346AD8398B0A}" destId="{8A9EE0B1-FECF-45E2-A1AD-E15FF30DA4D7}" srcOrd="0" destOrd="0" presId="urn:microsoft.com/office/officeart/2005/8/layout/process4"/>
    <dgm:cxn modelId="{0EA4F3D2-6258-4333-840C-5F940EAFDDAA}" type="presOf" srcId="{A94DCD9D-3A95-4127-AA00-8012839C93F2}" destId="{BF339E84-85A7-4002-8711-4AF0A870EDD2}" srcOrd="0" destOrd="0" presId="urn:microsoft.com/office/officeart/2005/8/layout/process4"/>
    <dgm:cxn modelId="{BBB4B7D0-49E0-4BDE-A285-97577DA26555}" type="presOf" srcId="{68B53E48-986C-41BA-B23A-346AD8398B0A}" destId="{60416D04-39CC-4776-A889-E2362D7EA31D}" srcOrd="1" destOrd="0" presId="urn:microsoft.com/office/officeart/2005/8/layout/process4"/>
    <dgm:cxn modelId="{AE911B44-D739-4C91-834C-659CF85ACDAF}" type="presOf" srcId="{B342B404-18AA-413C-945D-CD72F2C93D08}" destId="{AF698AA4-1516-4993-8603-32221BD03F0E}" srcOrd="0" destOrd="0" presId="urn:microsoft.com/office/officeart/2005/8/layout/process4"/>
    <dgm:cxn modelId="{D60F056E-108B-44D9-B45B-C44A8B0E3041}" type="presOf" srcId="{1FADB0BD-B473-4ED6-8A0B-3DC5CC84C43A}" destId="{490A8EDA-B215-48F5-9DB1-AC1BE94FCF43}" srcOrd="0" destOrd="0" presId="urn:microsoft.com/office/officeart/2005/8/layout/process4"/>
    <dgm:cxn modelId="{170D131B-79F2-4160-BE7B-085C01627D44}" srcId="{68B53E48-986C-41BA-B23A-346AD8398B0A}" destId="{54C605E6-D99F-4B07-AF61-492E5AEB7EBC}" srcOrd="1" destOrd="0" parTransId="{51575121-890B-4CAF-A4AE-645489D621FE}" sibTransId="{0E08563C-88A8-467E-B879-B7A31E8D08E5}"/>
    <dgm:cxn modelId="{4071CED5-51CE-4F8C-9888-D53A4B41A2FB}" srcId="{3845991D-A732-46C7-A6D5-AE3BCF7F68A9}" destId="{A94DCD9D-3A95-4127-AA00-8012839C93F2}" srcOrd="2" destOrd="0" parTransId="{2EAC3B9A-67E7-41D3-93D2-45B94AC66674}" sibTransId="{B3827FA0-8AA9-4483-BF17-D2D20FA2CF42}"/>
    <dgm:cxn modelId="{08029E31-D622-4D35-8DF9-1F775B35F597}" srcId="{3845991D-A732-46C7-A6D5-AE3BCF7F68A9}" destId="{7B06B76E-B0CA-4321-9239-AD72C2C4C742}" srcOrd="0" destOrd="0" parTransId="{603F7FD8-7751-4704-BE78-3ECC1CC01F8C}" sibTransId="{571D3479-5A93-4C71-AF5E-41C1BAD64D2F}"/>
    <dgm:cxn modelId="{19A04A95-A853-493A-B383-7CFFF00FE124}" type="presOf" srcId="{E947A4B8-7938-4322-AED1-1A41D1347B66}" destId="{BBDAF390-725F-4269-A40B-34C18BB3AFFC}" srcOrd="0" destOrd="0" presId="urn:microsoft.com/office/officeart/2005/8/layout/process4"/>
    <dgm:cxn modelId="{1C31EABB-F9C4-4E67-9535-0A86ED44A752}" type="presOf" srcId="{54C605E6-D99F-4B07-AF61-492E5AEB7EBC}" destId="{20A5544F-F7CA-4A17-A4C0-1EBAE0A5050C}" srcOrd="0" destOrd="0" presId="urn:microsoft.com/office/officeart/2005/8/layout/process4"/>
    <dgm:cxn modelId="{22C3DDC0-33DC-4A4F-9DB7-36B0280007CC}" type="presOf" srcId="{7B06B76E-B0CA-4321-9239-AD72C2C4C742}" destId="{C073383B-0A00-42A3-9829-F4F71E2A2DB8}" srcOrd="0" destOrd="0" presId="urn:microsoft.com/office/officeart/2005/8/layout/process4"/>
    <dgm:cxn modelId="{CEDC0D38-F808-4236-A594-39B8A3E62A6D}" type="presOf" srcId="{3E3BEF03-2DBC-4943-B1E2-F24F98CDDB48}" destId="{1127738B-00CC-49E2-9424-AFF2BC6B8BFE}" srcOrd="0" destOrd="0" presId="urn:microsoft.com/office/officeart/2005/8/layout/process4"/>
    <dgm:cxn modelId="{B2DA745C-F9B0-4AD4-97D7-CC8AE3C340E6}" type="presOf" srcId="{23B585BB-07F5-4CC9-8420-B6E5B5D04DA0}" destId="{D45FE1A8-B0DD-4BB0-A61A-750F3B44491F}" srcOrd="0" destOrd="0" presId="urn:microsoft.com/office/officeart/2005/8/layout/process4"/>
    <dgm:cxn modelId="{BC13E0B7-27D7-43E6-BD72-210EB2272776}" srcId="{3845991D-A732-46C7-A6D5-AE3BCF7F68A9}" destId="{1FADB0BD-B473-4ED6-8A0B-3DC5CC84C43A}" srcOrd="1" destOrd="0" parTransId="{1C04E863-49E5-416D-9AFB-09914265D8F8}" sibTransId="{EFD976B0-890E-4378-B5D8-2278D2974EB1}"/>
    <dgm:cxn modelId="{3C5B84D9-E734-4E6D-AD8E-E42B0D5C6766}" srcId="{B342B404-18AA-413C-945D-CD72F2C93D08}" destId="{3845991D-A732-46C7-A6D5-AE3BCF7F68A9}" srcOrd="1" destOrd="0" parTransId="{46D759DB-1C0E-4346-9AAC-2448A6307E2C}" sibTransId="{43E4DD5A-FA60-4AFD-8BFF-1AFA1CC50183}"/>
    <dgm:cxn modelId="{B050CE90-99B4-4954-A1D4-E1D39F7AF9E2}" srcId="{B342B404-18AA-413C-945D-CD72F2C93D08}" destId="{35F5A152-1DA0-4E5A-92AA-3F960FCAE983}" srcOrd="0" destOrd="0" parTransId="{3234329C-751F-49C4-B6AF-D1108D5E82D1}" sibTransId="{B35863D0-EE01-4DCE-A092-BCF50F2E3D94}"/>
    <dgm:cxn modelId="{709F8E95-D5AC-4CCC-9237-203BE4110DF8}" srcId="{68B53E48-986C-41BA-B23A-346AD8398B0A}" destId="{3E3BEF03-2DBC-4943-B1E2-F24F98CDDB48}" srcOrd="0" destOrd="0" parTransId="{2ED12CFF-5B54-46B4-B113-5D2EAE229BCE}" sibTransId="{ED9984DF-0163-45B5-9EDD-95EABE3D0FFA}"/>
    <dgm:cxn modelId="{8D5249C4-8CFE-474D-80AA-D9591D149F28}" type="presOf" srcId="{35F5A152-1DA0-4E5A-92AA-3F960FCAE983}" destId="{5B51244A-DD67-4296-A7B9-556F22B84B51}" srcOrd="0" destOrd="0" presId="urn:microsoft.com/office/officeart/2005/8/layout/process4"/>
    <dgm:cxn modelId="{570B26DF-D989-4465-9401-183DB083CFCF}" type="presOf" srcId="{3845991D-A732-46C7-A6D5-AE3BCF7F68A9}" destId="{D41FF3EB-7790-4A25-84E3-F88A5D9CF464}" srcOrd="0" destOrd="0" presId="urn:microsoft.com/office/officeart/2005/8/layout/process4"/>
    <dgm:cxn modelId="{E6564B2E-CF55-4E51-9D61-6F679D513DC4}" type="presOf" srcId="{3845991D-A732-46C7-A6D5-AE3BCF7F68A9}" destId="{1EA30F96-72A7-4796-9932-46B98EEA3F23}" srcOrd="1" destOrd="0" presId="urn:microsoft.com/office/officeart/2005/8/layout/process4"/>
    <dgm:cxn modelId="{5A99696F-53FE-4DA6-97DC-A79F87F463FF}" srcId="{35F5A152-1DA0-4E5A-92AA-3F960FCAE983}" destId="{23B585BB-07F5-4CC9-8420-B6E5B5D04DA0}" srcOrd="0" destOrd="0" parTransId="{A733D4FA-4D55-470B-8AE4-5EF8B8C5CF0C}" sibTransId="{8B6465E5-7C7D-45D7-B674-E20D1BC2EEF2}"/>
    <dgm:cxn modelId="{45851881-6BB3-4018-874B-4D863B9C9462}" type="presOf" srcId="{35F5A152-1DA0-4E5A-92AA-3F960FCAE983}" destId="{CA7E9E6B-86BA-4567-94A4-341370B2FA56}" srcOrd="1" destOrd="0" presId="urn:microsoft.com/office/officeart/2005/8/layout/process4"/>
    <dgm:cxn modelId="{584BE5D9-1D0C-49B0-AF8D-9B061FDA2C83}" srcId="{68B53E48-986C-41BA-B23A-346AD8398B0A}" destId="{E947A4B8-7938-4322-AED1-1A41D1347B66}" srcOrd="2" destOrd="0" parTransId="{2DA1A87F-9A06-48BB-B07F-1C981830C7EE}" sibTransId="{EA5DF763-9EE2-4DFC-A772-1C34ED7062E6}"/>
    <dgm:cxn modelId="{CF089FE1-70BE-4880-8C9B-8F5E390358A9}" srcId="{B342B404-18AA-413C-945D-CD72F2C93D08}" destId="{68B53E48-986C-41BA-B23A-346AD8398B0A}" srcOrd="2" destOrd="0" parTransId="{61C6A4BF-E27B-4E77-BEA8-B159C48E3B0F}" sibTransId="{872D67D0-0A1C-4A82-B309-9BB8670020D5}"/>
    <dgm:cxn modelId="{E8BE78FE-B1F8-4C0A-B232-33F25AA5AC04}" type="presParOf" srcId="{AF698AA4-1516-4993-8603-32221BD03F0E}" destId="{7450B4AE-7EE0-4865-9B41-177050A479AD}" srcOrd="0" destOrd="0" presId="urn:microsoft.com/office/officeart/2005/8/layout/process4"/>
    <dgm:cxn modelId="{A1450C87-5178-4465-8D4E-8C036A66EE2E}" type="presParOf" srcId="{7450B4AE-7EE0-4865-9B41-177050A479AD}" destId="{8A9EE0B1-FECF-45E2-A1AD-E15FF30DA4D7}" srcOrd="0" destOrd="0" presId="urn:microsoft.com/office/officeart/2005/8/layout/process4"/>
    <dgm:cxn modelId="{DC5D8C50-C203-44A4-BECC-F7202AB04BF7}" type="presParOf" srcId="{7450B4AE-7EE0-4865-9B41-177050A479AD}" destId="{60416D04-39CC-4776-A889-E2362D7EA31D}" srcOrd="1" destOrd="0" presId="urn:microsoft.com/office/officeart/2005/8/layout/process4"/>
    <dgm:cxn modelId="{76E1508C-0CAA-4405-9120-8B5137DE70AE}" type="presParOf" srcId="{7450B4AE-7EE0-4865-9B41-177050A479AD}" destId="{0728668A-FC17-44CA-9939-0521539E0558}" srcOrd="2" destOrd="0" presId="urn:microsoft.com/office/officeart/2005/8/layout/process4"/>
    <dgm:cxn modelId="{8517D5A4-1228-4571-9830-69BF32946AA5}" type="presParOf" srcId="{0728668A-FC17-44CA-9939-0521539E0558}" destId="{1127738B-00CC-49E2-9424-AFF2BC6B8BFE}" srcOrd="0" destOrd="0" presId="urn:microsoft.com/office/officeart/2005/8/layout/process4"/>
    <dgm:cxn modelId="{305391F2-D2BF-4514-BE08-7F0150C198C4}" type="presParOf" srcId="{0728668A-FC17-44CA-9939-0521539E0558}" destId="{20A5544F-F7CA-4A17-A4C0-1EBAE0A5050C}" srcOrd="1" destOrd="0" presId="urn:microsoft.com/office/officeart/2005/8/layout/process4"/>
    <dgm:cxn modelId="{ED43D5AB-92F4-4570-9D1A-5A01F7479B2A}" type="presParOf" srcId="{0728668A-FC17-44CA-9939-0521539E0558}" destId="{BBDAF390-725F-4269-A40B-34C18BB3AFFC}" srcOrd="2" destOrd="0" presId="urn:microsoft.com/office/officeart/2005/8/layout/process4"/>
    <dgm:cxn modelId="{37A1FD24-5042-4A3A-A0EC-8C160135B0C0}" type="presParOf" srcId="{AF698AA4-1516-4993-8603-32221BD03F0E}" destId="{135054A9-8944-4A70-80C0-73F080B097A8}" srcOrd="1" destOrd="0" presId="urn:microsoft.com/office/officeart/2005/8/layout/process4"/>
    <dgm:cxn modelId="{91151189-870F-4607-BC6D-4EF32FA0D88D}" type="presParOf" srcId="{AF698AA4-1516-4993-8603-32221BD03F0E}" destId="{E5C60BBC-E031-4211-BBC2-09C78C6B321F}" srcOrd="2" destOrd="0" presId="urn:microsoft.com/office/officeart/2005/8/layout/process4"/>
    <dgm:cxn modelId="{75E787E1-34F3-46C3-8558-64CF3B3F21DD}" type="presParOf" srcId="{E5C60BBC-E031-4211-BBC2-09C78C6B321F}" destId="{D41FF3EB-7790-4A25-84E3-F88A5D9CF464}" srcOrd="0" destOrd="0" presId="urn:microsoft.com/office/officeart/2005/8/layout/process4"/>
    <dgm:cxn modelId="{1B9A6504-7838-44F7-9283-265EBF87664B}" type="presParOf" srcId="{E5C60BBC-E031-4211-BBC2-09C78C6B321F}" destId="{1EA30F96-72A7-4796-9932-46B98EEA3F23}" srcOrd="1" destOrd="0" presId="urn:microsoft.com/office/officeart/2005/8/layout/process4"/>
    <dgm:cxn modelId="{C9831CD4-1030-4CB9-9A83-3A4C8D96562A}" type="presParOf" srcId="{E5C60BBC-E031-4211-BBC2-09C78C6B321F}" destId="{FCD856B6-4340-4092-BE22-A3FC906EEAAC}" srcOrd="2" destOrd="0" presId="urn:microsoft.com/office/officeart/2005/8/layout/process4"/>
    <dgm:cxn modelId="{4328A0BF-3D19-4290-9EAA-48B2ABE9B9B8}" type="presParOf" srcId="{FCD856B6-4340-4092-BE22-A3FC906EEAAC}" destId="{C073383B-0A00-42A3-9829-F4F71E2A2DB8}" srcOrd="0" destOrd="0" presId="urn:microsoft.com/office/officeart/2005/8/layout/process4"/>
    <dgm:cxn modelId="{FD9CA1A2-C2D5-4BF5-84AC-2F010B1E9AD8}" type="presParOf" srcId="{FCD856B6-4340-4092-BE22-A3FC906EEAAC}" destId="{490A8EDA-B215-48F5-9DB1-AC1BE94FCF43}" srcOrd="1" destOrd="0" presId="urn:microsoft.com/office/officeart/2005/8/layout/process4"/>
    <dgm:cxn modelId="{81FB5E64-95EB-442A-AB5F-CD2DBFC1241B}" type="presParOf" srcId="{FCD856B6-4340-4092-BE22-A3FC906EEAAC}" destId="{BF339E84-85A7-4002-8711-4AF0A870EDD2}" srcOrd="2" destOrd="0" presId="urn:microsoft.com/office/officeart/2005/8/layout/process4"/>
    <dgm:cxn modelId="{33851D3E-08D2-4004-AD69-1BFAA8398ADF}" type="presParOf" srcId="{AF698AA4-1516-4993-8603-32221BD03F0E}" destId="{7C2FD7CC-BDE1-45B5-8FED-DAF35B954226}" srcOrd="3" destOrd="0" presId="urn:microsoft.com/office/officeart/2005/8/layout/process4"/>
    <dgm:cxn modelId="{167E948C-B76F-4112-A531-E7C630D4866E}" type="presParOf" srcId="{AF698AA4-1516-4993-8603-32221BD03F0E}" destId="{86E72A78-EA70-4963-A127-20D0B7B22874}" srcOrd="4" destOrd="0" presId="urn:microsoft.com/office/officeart/2005/8/layout/process4"/>
    <dgm:cxn modelId="{959C9194-D07A-4971-BB57-157D0FCACD62}" type="presParOf" srcId="{86E72A78-EA70-4963-A127-20D0B7B22874}" destId="{5B51244A-DD67-4296-A7B9-556F22B84B51}" srcOrd="0" destOrd="0" presId="urn:microsoft.com/office/officeart/2005/8/layout/process4"/>
    <dgm:cxn modelId="{DD73A0FF-604C-401F-BCE3-428FB2A919FB}" type="presParOf" srcId="{86E72A78-EA70-4963-A127-20D0B7B22874}" destId="{CA7E9E6B-86BA-4567-94A4-341370B2FA56}" srcOrd="1" destOrd="0" presId="urn:microsoft.com/office/officeart/2005/8/layout/process4"/>
    <dgm:cxn modelId="{30ED2DDD-C306-4F38-BF8F-7281278537C3}" type="presParOf" srcId="{86E72A78-EA70-4963-A127-20D0B7B22874}" destId="{B5B2E992-A91E-4CEA-984C-F05BC773E39E}" srcOrd="2" destOrd="0" presId="urn:microsoft.com/office/officeart/2005/8/layout/process4"/>
    <dgm:cxn modelId="{4D39378D-3C0A-47D4-93BE-C0CA98322CEE}" type="presParOf" srcId="{B5B2E992-A91E-4CEA-984C-F05BC773E39E}" destId="{D45FE1A8-B0DD-4BB0-A61A-750F3B44491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342B404-18AA-413C-945D-CD72F2C93D08}" type="doc">
      <dgm:prSet loTypeId="urn:microsoft.com/office/officeart/2005/8/layout/process4" loCatId="process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35F5A152-1DA0-4E5A-92AA-3F960FCAE983}">
      <dgm:prSet phldrT="[Text]"/>
      <dgm:spPr/>
      <dgm:t>
        <a:bodyPr/>
        <a:lstStyle/>
        <a:p>
          <a:r>
            <a:rPr lang="it-IT" dirty="0" err="1" smtClean="0"/>
            <a:t>Testing</a:t>
          </a:r>
          <a:endParaRPr lang="it-IT" dirty="0"/>
        </a:p>
      </dgm:t>
    </dgm:pt>
    <dgm:pt modelId="{3234329C-751F-49C4-B6AF-D1108D5E82D1}" type="parTrans" cxnId="{B050CE90-99B4-4954-A1D4-E1D39F7AF9E2}">
      <dgm:prSet/>
      <dgm:spPr/>
      <dgm:t>
        <a:bodyPr/>
        <a:lstStyle/>
        <a:p>
          <a:endParaRPr lang="it-IT"/>
        </a:p>
      </dgm:t>
    </dgm:pt>
    <dgm:pt modelId="{B35863D0-EE01-4DCE-A092-BCF50F2E3D94}" type="sibTrans" cxnId="{B050CE90-99B4-4954-A1D4-E1D39F7AF9E2}">
      <dgm:prSet/>
      <dgm:spPr/>
      <dgm:t>
        <a:bodyPr/>
        <a:lstStyle/>
        <a:p>
          <a:endParaRPr lang="it-IT"/>
        </a:p>
      </dgm:t>
    </dgm:pt>
    <dgm:pt modelId="{23B585BB-07F5-4CC9-8420-B6E5B5D04DA0}">
      <dgm:prSet phldrT="[Text]"/>
      <dgm:spPr>
        <a:ln w="25400">
          <a:solidFill>
            <a:srgbClr val="B23333">
              <a:alpha val="90000"/>
            </a:srgbClr>
          </a:solidFill>
        </a:ln>
      </dgm:spPr>
      <dgm:t>
        <a:bodyPr/>
        <a:lstStyle/>
        <a:p>
          <a:r>
            <a:rPr lang="it-IT" dirty="0" err="1" smtClean="0"/>
            <a:t>Rspec</a:t>
          </a:r>
          <a:endParaRPr lang="it-IT" dirty="0"/>
        </a:p>
      </dgm:t>
    </dgm:pt>
    <dgm:pt modelId="{A733D4FA-4D55-470B-8AE4-5EF8B8C5CF0C}" type="parTrans" cxnId="{5A99696F-53FE-4DA6-97DC-A79F87F463FF}">
      <dgm:prSet/>
      <dgm:spPr/>
      <dgm:t>
        <a:bodyPr/>
        <a:lstStyle/>
        <a:p>
          <a:endParaRPr lang="it-IT"/>
        </a:p>
      </dgm:t>
    </dgm:pt>
    <dgm:pt modelId="{8B6465E5-7C7D-45D7-B674-E20D1BC2EEF2}" type="sibTrans" cxnId="{5A99696F-53FE-4DA6-97DC-A79F87F463FF}">
      <dgm:prSet/>
      <dgm:spPr/>
      <dgm:t>
        <a:bodyPr/>
        <a:lstStyle/>
        <a:p>
          <a:endParaRPr lang="it-IT"/>
        </a:p>
      </dgm:t>
    </dgm:pt>
    <dgm:pt modelId="{3845991D-A732-46C7-A6D5-AE3BCF7F68A9}">
      <dgm:prSet phldrT="[Text]"/>
      <dgm:spPr/>
      <dgm:t>
        <a:bodyPr/>
        <a:lstStyle/>
        <a:p>
          <a:r>
            <a:rPr lang="it-IT" dirty="0" smtClean="0"/>
            <a:t>Web Browser</a:t>
          </a:r>
          <a:endParaRPr lang="it-IT" dirty="0"/>
        </a:p>
      </dgm:t>
    </dgm:pt>
    <dgm:pt modelId="{46D759DB-1C0E-4346-9AAC-2448A6307E2C}" type="parTrans" cxnId="{3C5B84D9-E734-4E6D-AD8E-E42B0D5C6766}">
      <dgm:prSet/>
      <dgm:spPr/>
      <dgm:t>
        <a:bodyPr/>
        <a:lstStyle/>
        <a:p>
          <a:endParaRPr lang="it-IT"/>
        </a:p>
      </dgm:t>
    </dgm:pt>
    <dgm:pt modelId="{43E4DD5A-FA60-4AFD-8BFF-1AFA1CC50183}" type="sibTrans" cxnId="{3C5B84D9-E734-4E6D-AD8E-E42B0D5C6766}">
      <dgm:prSet/>
      <dgm:spPr/>
      <dgm:t>
        <a:bodyPr/>
        <a:lstStyle/>
        <a:p>
          <a:endParaRPr lang="it-IT"/>
        </a:p>
      </dgm:t>
    </dgm:pt>
    <dgm:pt modelId="{7B06B76E-B0CA-4321-9239-AD72C2C4C742}">
      <dgm:prSet phldrT="[Text]"/>
      <dgm:spPr>
        <a:ln>
          <a:noFill/>
        </a:ln>
      </dgm:spPr>
      <dgm:t>
        <a:bodyPr/>
        <a:lstStyle/>
        <a:p>
          <a:r>
            <a:rPr lang="it-IT" dirty="0" err="1" smtClean="0"/>
            <a:t>PhantomJS</a:t>
          </a:r>
          <a:endParaRPr lang="it-IT" dirty="0"/>
        </a:p>
      </dgm:t>
    </dgm:pt>
    <dgm:pt modelId="{603F7FD8-7751-4704-BE78-3ECC1CC01F8C}" type="parTrans" cxnId="{08029E31-D622-4D35-8DF9-1F775B35F597}">
      <dgm:prSet/>
      <dgm:spPr/>
      <dgm:t>
        <a:bodyPr/>
        <a:lstStyle/>
        <a:p>
          <a:endParaRPr lang="it-IT"/>
        </a:p>
      </dgm:t>
    </dgm:pt>
    <dgm:pt modelId="{571D3479-5A93-4C71-AF5E-41C1BAD64D2F}" type="sibTrans" cxnId="{08029E31-D622-4D35-8DF9-1F775B35F597}">
      <dgm:prSet/>
      <dgm:spPr/>
      <dgm:t>
        <a:bodyPr/>
        <a:lstStyle/>
        <a:p>
          <a:endParaRPr lang="it-IT"/>
        </a:p>
      </dgm:t>
    </dgm:pt>
    <dgm:pt modelId="{68B53E48-986C-41BA-B23A-346AD8398B0A}">
      <dgm:prSet phldrT="[Text]"/>
      <dgm:spPr/>
      <dgm:t>
        <a:bodyPr/>
        <a:lstStyle/>
        <a:p>
          <a:r>
            <a:rPr lang="it-IT" dirty="0" err="1" smtClean="0"/>
            <a:t>PhantomJS</a:t>
          </a:r>
          <a:r>
            <a:rPr lang="it-IT" dirty="0" smtClean="0"/>
            <a:t>’ Driver</a:t>
          </a:r>
          <a:endParaRPr lang="it-IT" dirty="0"/>
        </a:p>
      </dgm:t>
    </dgm:pt>
    <dgm:pt modelId="{61C6A4BF-E27B-4E77-BEA8-B159C48E3B0F}" type="parTrans" cxnId="{CF089FE1-70BE-4880-8C9B-8F5E390358A9}">
      <dgm:prSet/>
      <dgm:spPr/>
      <dgm:t>
        <a:bodyPr/>
        <a:lstStyle/>
        <a:p>
          <a:endParaRPr lang="it-IT"/>
        </a:p>
      </dgm:t>
    </dgm:pt>
    <dgm:pt modelId="{872D67D0-0A1C-4A82-B309-9BB8670020D5}" type="sibTrans" cxnId="{CF089FE1-70BE-4880-8C9B-8F5E390358A9}">
      <dgm:prSet/>
      <dgm:spPr/>
      <dgm:t>
        <a:bodyPr/>
        <a:lstStyle/>
        <a:p>
          <a:endParaRPr lang="it-IT"/>
        </a:p>
      </dgm:t>
    </dgm:pt>
    <dgm:pt modelId="{3E3BEF03-2DBC-4943-B1E2-F24F98CDDB48}">
      <dgm:prSet phldrT="[Text]"/>
      <dgm:spPr>
        <a:ln w="25400">
          <a:solidFill>
            <a:srgbClr val="B23333">
              <a:alpha val="90000"/>
            </a:srgbClr>
          </a:solidFill>
        </a:ln>
      </dgm:spPr>
      <dgm:t>
        <a:bodyPr/>
        <a:lstStyle/>
        <a:p>
          <a:r>
            <a:rPr lang="it-IT" dirty="0" smtClean="0"/>
            <a:t>Poltergeist</a:t>
          </a:r>
          <a:endParaRPr lang="it-IT" dirty="0"/>
        </a:p>
      </dgm:t>
    </dgm:pt>
    <dgm:pt modelId="{2ED12CFF-5B54-46B4-B113-5D2EAE229BCE}" type="parTrans" cxnId="{709F8E95-D5AC-4CCC-9237-203BE4110DF8}">
      <dgm:prSet/>
      <dgm:spPr/>
      <dgm:t>
        <a:bodyPr/>
        <a:lstStyle/>
        <a:p>
          <a:endParaRPr lang="it-IT"/>
        </a:p>
      </dgm:t>
    </dgm:pt>
    <dgm:pt modelId="{ED9984DF-0163-45B5-9EDD-95EABE3D0FFA}" type="sibTrans" cxnId="{709F8E95-D5AC-4CCC-9237-203BE4110DF8}">
      <dgm:prSet/>
      <dgm:spPr/>
      <dgm:t>
        <a:bodyPr/>
        <a:lstStyle/>
        <a:p>
          <a:endParaRPr lang="it-IT"/>
        </a:p>
      </dgm:t>
    </dgm:pt>
    <dgm:pt modelId="{E947A4B8-7938-4322-AED1-1A41D1347B66}">
      <dgm:prSet phldrT="[Text]"/>
      <dgm:spPr>
        <a:ln w="25400">
          <a:solidFill>
            <a:srgbClr val="006BAB">
              <a:alpha val="90000"/>
            </a:srgbClr>
          </a:solidFill>
        </a:ln>
      </dgm:spPr>
      <dgm:t>
        <a:bodyPr/>
        <a:lstStyle/>
        <a:p>
          <a:r>
            <a:rPr lang="it-IT" dirty="0" smtClean="0"/>
            <a:t>Nativo</a:t>
          </a:r>
          <a:endParaRPr lang="it-IT" dirty="0"/>
        </a:p>
      </dgm:t>
    </dgm:pt>
    <dgm:pt modelId="{2DA1A87F-9A06-48BB-B07F-1C981830C7EE}" type="parTrans" cxnId="{584BE5D9-1D0C-49B0-AF8D-9B061FDA2C83}">
      <dgm:prSet/>
      <dgm:spPr/>
      <dgm:t>
        <a:bodyPr/>
        <a:lstStyle/>
        <a:p>
          <a:endParaRPr lang="it-IT"/>
        </a:p>
      </dgm:t>
    </dgm:pt>
    <dgm:pt modelId="{EA5DF763-9EE2-4DFC-A772-1C34ED7062E6}" type="sibTrans" cxnId="{584BE5D9-1D0C-49B0-AF8D-9B061FDA2C83}">
      <dgm:prSet/>
      <dgm:spPr/>
      <dgm:t>
        <a:bodyPr/>
        <a:lstStyle/>
        <a:p>
          <a:endParaRPr lang="it-IT"/>
        </a:p>
      </dgm:t>
    </dgm:pt>
    <dgm:pt modelId="{54C605E6-D99F-4B07-AF61-492E5AEB7EBC}">
      <dgm:prSet phldrT="[Text]"/>
      <dgm:spPr>
        <a:ln w="25400">
          <a:solidFill>
            <a:srgbClr val="4FA226">
              <a:alpha val="90000"/>
            </a:srgbClr>
          </a:solidFill>
        </a:ln>
      </dgm:spPr>
      <dgm:t>
        <a:bodyPr/>
        <a:lstStyle/>
        <a:p>
          <a:r>
            <a:rPr lang="it-IT" dirty="0" err="1" smtClean="0"/>
            <a:t>Ghost</a:t>
          </a:r>
          <a:r>
            <a:rPr lang="it-IT" dirty="0" smtClean="0"/>
            <a:t> Driver</a:t>
          </a:r>
          <a:endParaRPr lang="it-IT" dirty="0"/>
        </a:p>
      </dgm:t>
    </dgm:pt>
    <dgm:pt modelId="{51575121-890B-4CAF-A4AE-645489D621FE}" type="parTrans" cxnId="{170D131B-79F2-4160-BE7B-085C01627D44}">
      <dgm:prSet/>
      <dgm:spPr/>
      <dgm:t>
        <a:bodyPr/>
        <a:lstStyle/>
        <a:p>
          <a:endParaRPr lang="it-IT"/>
        </a:p>
      </dgm:t>
    </dgm:pt>
    <dgm:pt modelId="{0E08563C-88A8-467E-B879-B7A31E8D08E5}" type="sibTrans" cxnId="{170D131B-79F2-4160-BE7B-085C01627D44}">
      <dgm:prSet/>
      <dgm:spPr/>
      <dgm:t>
        <a:bodyPr/>
        <a:lstStyle/>
        <a:p>
          <a:endParaRPr lang="it-IT"/>
        </a:p>
      </dgm:t>
    </dgm:pt>
    <dgm:pt modelId="{6BEEEA46-E27E-44F3-A3EA-4585021FBFF9}">
      <dgm:prSet phldrT="[Text]"/>
      <dgm:spPr>
        <a:ln w="25400">
          <a:solidFill>
            <a:srgbClr val="4FA226">
              <a:alpha val="90000"/>
            </a:srgbClr>
          </a:solidFill>
        </a:ln>
      </dgm:spPr>
      <dgm:t>
        <a:bodyPr/>
        <a:lstStyle/>
        <a:p>
          <a:r>
            <a:rPr lang="it-IT" dirty="0" err="1" smtClean="0"/>
            <a:t>Junit</a:t>
          </a:r>
          <a:endParaRPr lang="it-IT" dirty="0"/>
        </a:p>
      </dgm:t>
    </dgm:pt>
    <dgm:pt modelId="{F9F1631B-7C16-4C8D-B1F2-35A4AF7D2A05}" type="parTrans" cxnId="{A2CBF566-91C1-4BCA-8327-85DEB8ABE877}">
      <dgm:prSet/>
      <dgm:spPr/>
      <dgm:t>
        <a:bodyPr/>
        <a:lstStyle/>
        <a:p>
          <a:endParaRPr lang="it-IT"/>
        </a:p>
      </dgm:t>
    </dgm:pt>
    <dgm:pt modelId="{3E5D706A-5DF2-42F3-B81B-302844EF6A41}" type="sibTrans" cxnId="{A2CBF566-91C1-4BCA-8327-85DEB8ABE877}">
      <dgm:prSet/>
      <dgm:spPr/>
      <dgm:t>
        <a:bodyPr/>
        <a:lstStyle/>
        <a:p>
          <a:endParaRPr lang="it-IT"/>
        </a:p>
      </dgm:t>
    </dgm:pt>
    <dgm:pt modelId="{1E0CA29D-9399-4D88-B931-53640894DACA}">
      <dgm:prSet phldrT="[Text]"/>
      <dgm:spPr>
        <a:ln w="25400">
          <a:solidFill>
            <a:srgbClr val="006BAB">
              <a:alpha val="90000"/>
            </a:srgbClr>
          </a:solidFill>
        </a:ln>
      </dgm:spPr>
      <dgm:t>
        <a:bodyPr/>
        <a:lstStyle/>
        <a:p>
          <a:r>
            <a:rPr lang="it-IT" dirty="0" err="1" smtClean="0"/>
            <a:t>NUnit</a:t>
          </a:r>
          <a:endParaRPr lang="it-IT" dirty="0"/>
        </a:p>
      </dgm:t>
    </dgm:pt>
    <dgm:pt modelId="{1827A123-CD38-4807-A315-08A08588F1F8}" type="parTrans" cxnId="{7A0AD4A6-B93F-42FC-9535-364C45340A06}">
      <dgm:prSet/>
      <dgm:spPr/>
      <dgm:t>
        <a:bodyPr/>
        <a:lstStyle/>
        <a:p>
          <a:endParaRPr lang="it-IT"/>
        </a:p>
      </dgm:t>
    </dgm:pt>
    <dgm:pt modelId="{40AD8C4F-7A14-4290-A23B-47300D7A3976}" type="sibTrans" cxnId="{7A0AD4A6-B93F-42FC-9535-364C45340A06}">
      <dgm:prSet/>
      <dgm:spPr/>
      <dgm:t>
        <a:bodyPr/>
        <a:lstStyle/>
        <a:p>
          <a:endParaRPr lang="it-IT"/>
        </a:p>
      </dgm:t>
    </dgm:pt>
    <dgm:pt modelId="{AF698AA4-1516-4993-8603-32221BD03F0E}" type="pres">
      <dgm:prSet presAssocID="{B342B404-18AA-413C-945D-CD72F2C93D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450B4AE-7EE0-4865-9B41-177050A479AD}" type="pres">
      <dgm:prSet presAssocID="{68B53E48-986C-41BA-B23A-346AD8398B0A}" presName="boxAndChildren" presStyleCnt="0"/>
      <dgm:spPr/>
      <dgm:t>
        <a:bodyPr/>
        <a:lstStyle/>
        <a:p>
          <a:endParaRPr lang="it-IT"/>
        </a:p>
      </dgm:t>
    </dgm:pt>
    <dgm:pt modelId="{8A9EE0B1-FECF-45E2-A1AD-E15FF30DA4D7}" type="pres">
      <dgm:prSet presAssocID="{68B53E48-986C-41BA-B23A-346AD8398B0A}" presName="parentTextBox" presStyleLbl="node1" presStyleIdx="0" presStyleCnt="3"/>
      <dgm:spPr/>
      <dgm:t>
        <a:bodyPr/>
        <a:lstStyle/>
        <a:p>
          <a:endParaRPr lang="it-IT"/>
        </a:p>
      </dgm:t>
    </dgm:pt>
    <dgm:pt modelId="{60416D04-39CC-4776-A889-E2362D7EA31D}" type="pres">
      <dgm:prSet presAssocID="{68B53E48-986C-41BA-B23A-346AD8398B0A}" presName="entireBox" presStyleLbl="node1" presStyleIdx="0" presStyleCnt="3"/>
      <dgm:spPr/>
      <dgm:t>
        <a:bodyPr/>
        <a:lstStyle/>
        <a:p>
          <a:endParaRPr lang="it-IT"/>
        </a:p>
      </dgm:t>
    </dgm:pt>
    <dgm:pt modelId="{0728668A-FC17-44CA-9939-0521539E0558}" type="pres">
      <dgm:prSet presAssocID="{68B53E48-986C-41BA-B23A-346AD8398B0A}" presName="descendantBox" presStyleCnt="0"/>
      <dgm:spPr/>
      <dgm:t>
        <a:bodyPr/>
        <a:lstStyle/>
        <a:p>
          <a:endParaRPr lang="it-IT"/>
        </a:p>
      </dgm:t>
    </dgm:pt>
    <dgm:pt modelId="{1127738B-00CC-49E2-9424-AFF2BC6B8BFE}" type="pres">
      <dgm:prSet presAssocID="{3E3BEF03-2DBC-4943-B1E2-F24F98CDDB48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A5544F-F7CA-4A17-A4C0-1EBAE0A5050C}" type="pres">
      <dgm:prSet presAssocID="{54C605E6-D99F-4B07-AF61-492E5AEB7EBC}" presName="childTextBo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BDAF390-725F-4269-A40B-34C18BB3AFFC}" type="pres">
      <dgm:prSet presAssocID="{E947A4B8-7938-4322-AED1-1A41D1347B66}" presName="childTextBo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35054A9-8944-4A70-80C0-73F080B097A8}" type="pres">
      <dgm:prSet presAssocID="{43E4DD5A-FA60-4AFD-8BFF-1AFA1CC50183}" presName="sp" presStyleCnt="0"/>
      <dgm:spPr/>
      <dgm:t>
        <a:bodyPr/>
        <a:lstStyle/>
        <a:p>
          <a:endParaRPr lang="it-IT"/>
        </a:p>
      </dgm:t>
    </dgm:pt>
    <dgm:pt modelId="{E5C60BBC-E031-4211-BBC2-09C78C6B321F}" type="pres">
      <dgm:prSet presAssocID="{3845991D-A732-46C7-A6D5-AE3BCF7F68A9}" presName="arrowAndChildren" presStyleCnt="0"/>
      <dgm:spPr/>
      <dgm:t>
        <a:bodyPr/>
        <a:lstStyle/>
        <a:p>
          <a:endParaRPr lang="it-IT"/>
        </a:p>
      </dgm:t>
    </dgm:pt>
    <dgm:pt modelId="{D41FF3EB-7790-4A25-84E3-F88A5D9CF464}" type="pres">
      <dgm:prSet presAssocID="{3845991D-A732-46C7-A6D5-AE3BCF7F68A9}" presName="parentTextArrow" presStyleLbl="node1" presStyleIdx="0" presStyleCnt="3"/>
      <dgm:spPr/>
      <dgm:t>
        <a:bodyPr/>
        <a:lstStyle/>
        <a:p>
          <a:endParaRPr lang="it-IT"/>
        </a:p>
      </dgm:t>
    </dgm:pt>
    <dgm:pt modelId="{1EA30F96-72A7-4796-9932-46B98EEA3F23}" type="pres">
      <dgm:prSet presAssocID="{3845991D-A732-46C7-A6D5-AE3BCF7F68A9}" presName="arrow" presStyleLbl="node1" presStyleIdx="1" presStyleCnt="3"/>
      <dgm:spPr/>
      <dgm:t>
        <a:bodyPr/>
        <a:lstStyle/>
        <a:p>
          <a:endParaRPr lang="it-IT"/>
        </a:p>
      </dgm:t>
    </dgm:pt>
    <dgm:pt modelId="{FCD856B6-4340-4092-BE22-A3FC906EEAAC}" type="pres">
      <dgm:prSet presAssocID="{3845991D-A732-46C7-A6D5-AE3BCF7F68A9}" presName="descendantArrow" presStyleCnt="0"/>
      <dgm:spPr/>
      <dgm:t>
        <a:bodyPr/>
        <a:lstStyle/>
        <a:p>
          <a:endParaRPr lang="it-IT"/>
        </a:p>
      </dgm:t>
    </dgm:pt>
    <dgm:pt modelId="{C073383B-0A00-42A3-9829-F4F71E2A2DB8}" type="pres">
      <dgm:prSet presAssocID="{7B06B76E-B0CA-4321-9239-AD72C2C4C742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C2FD7CC-BDE1-45B5-8FED-DAF35B954226}" type="pres">
      <dgm:prSet presAssocID="{B35863D0-EE01-4DCE-A092-BCF50F2E3D94}" presName="sp" presStyleCnt="0"/>
      <dgm:spPr/>
      <dgm:t>
        <a:bodyPr/>
        <a:lstStyle/>
        <a:p>
          <a:endParaRPr lang="it-IT"/>
        </a:p>
      </dgm:t>
    </dgm:pt>
    <dgm:pt modelId="{86E72A78-EA70-4963-A127-20D0B7B22874}" type="pres">
      <dgm:prSet presAssocID="{35F5A152-1DA0-4E5A-92AA-3F960FCAE983}" presName="arrowAndChildren" presStyleCnt="0"/>
      <dgm:spPr/>
      <dgm:t>
        <a:bodyPr/>
        <a:lstStyle/>
        <a:p>
          <a:endParaRPr lang="it-IT"/>
        </a:p>
      </dgm:t>
    </dgm:pt>
    <dgm:pt modelId="{5B51244A-DD67-4296-A7B9-556F22B84B51}" type="pres">
      <dgm:prSet presAssocID="{35F5A152-1DA0-4E5A-92AA-3F960FCAE983}" presName="parentTextArrow" presStyleLbl="node1" presStyleIdx="1" presStyleCnt="3"/>
      <dgm:spPr/>
      <dgm:t>
        <a:bodyPr/>
        <a:lstStyle/>
        <a:p>
          <a:endParaRPr lang="it-IT"/>
        </a:p>
      </dgm:t>
    </dgm:pt>
    <dgm:pt modelId="{CA7E9E6B-86BA-4567-94A4-341370B2FA56}" type="pres">
      <dgm:prSet presAssocID="{35F5A152-1DA0-4E5A-92AA-3F960FCAE983}" presName="arrow" presStyleLbl="node1" presStyleIdx="2" presStyleCnt="3"/>
      <dgm:spPr/>
      <dgm:t>
        <a:bodyPr/>
        <a:lstStyle/>
        <a:p>
          <a:endParaRPr lang="it-IT"/>
        </a:p>
      </dgm:t>
    </dgm:pt>
    <dgm:pt modelId="{B5B2E992-A91E-4CEA-984C-F05BC773E39E}" type="pres">
      <dgm:prSet presAssocID="{35F5A152-1DA0-4E5A-92AA-3F960FCAE983}" presName="descendantArrow" presStyleCnt="0"/>
      <dgm:spPr/>
      <dgm:t>
        <a:bodyPr/>
        <a:lstStyle/>
        <a:p>
          <a:endParaRPr lang="it-IT"/>
        </a:p>
      </dgm:t>
    </dgm:pt>
    <dgm:pt modelId="{D45FE1A8-B0DD-4BB0-A61A-750F3B44491F}" type="pres">
      <dgm:prSet presAssocID="{23B585BB-07F5-4CC9-8420-B6E5B5D04DA0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8E75E72-AA14-4481-8840-DFD5EF2C0D6C}" type="pres">
      <dgm:prSet presAssocID="{6BEEEA46-E27E-44F3-A3EA-4585021FBFF9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3AE79A5-4341-4DD7-8216-ECBC9C528BD1}" type="pres">
      <dgm:prSet presAssocID="{1E0CA29D-9399-4D88-B931-53640894DACA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8029E31-D622-4D35-8DF9-1F775B35F597}" srcId="{3845991D-A732-46C7-A6D5-AE3BCF7F68A9}" destId="{7B06B76E-B0CA-4321-9239-AD72C2C4C742}" srcOrd="0" destOrd="0" parTransId="{603F7FD8-7751-4704-BE78-3ECC1CC01F8C}" sibTransId="{571D3479-5A93-4C71-AF5E-41C1BAD64D2F}"/>
    <dgm:cxn modelId="{4DFD107E-BEA3-48F7-8B82-6D643E9E93B0}" type="presOf" srcId="{35F5A152-1DA0-4E5A-92AA-3F960FCAE983}" destId="{CA7E9E6B-86BA-4567-94A4-341370B2FA56}" srcOrd="1" destOrd="0" presId="urn:microsoft.com/office/officeart/2005/8/layout/process4"/>
    <dgm:cxn modelId="{8C3FBAF2-361F-4A01-B3F0-26DDC4939391}" type="presOf" srcId="{68B53E48-986C-41BA-B23A-346AD8398B0A}" destId="{8A9EE0B1-FECF-45E2-A1AD-E15FF30DA4D7}" srcOrd="0" destOrd="0" presId="urn:microsoft.com/office/officeart/2005/8/layout/process4"/>
    <dgm:cxn modelId="{5A99696F-53FE-4DA6-97DC-A79F87F463FF}" srcId="{35F5A152-1DA0-4E5A-92AA-3F960FCAE983}" destId="{23B585BB-07F5-4CC9-8420-B6E5B5D04DA0}" srcOrd="0" destOrd="0" parTransId="{A733D4FA-4D55-470B-8AE4-5EF8B8C5CF0C}" sibTransId="{8B6465E5-7C7D-45D7-B674-E20D1BC2EEF2}"/>
    <dgm:cxn modelId="{57A949C7-7DD1-42CE-8455-4004A36DAC23}" type="presOf" srcId="{3845991D-A732-46C7-A6D5-AE3BCF7F68A9}" destId="{1EA30F96-72A7-4796-9932-46B98EEA3F23}" srcOrd="1" destOrd="0" presId="urn:microsoft.com/office/officeart/2005/8/layout/process4"/>
    <dgm:cxn modelId="{170D131B-79F2-4160-BE7B-085C01627D44}" srcId="{68B53E48-986C-41BA-B23A-346AD8398B0A}" destId="{54C605E6-D99F-4B07-AF61-492E5AEB7EBC}" srcOrd="1" destOrd="0" parTransId="{51575121-890B-4CAF-A4AE-645489D621FE}" sibTransId="{0E08563C-88A8-467E-B879-B7A31E8D08E5}"/>
    <dgm:cxn modelId="{F5A437CD-D77F-4717-9E42-8FB644C81509}" type="presOf" srcId="{23B585BB-07F5-4CC9-8420-B6E5B5D04DA0}" destId="{D45FE1A8-B0DD-4BB0-A61A-750F3B44491F}" srcOrd="0" destOrd="0" presId="urn:microsoft.com/office/officeart/2005/8/layout/process4"/>
    <dgm:cxn modelId="{EE691EE9-F2F0-47EF-B0F2-1EFF958779B0}" type="presOf" srcId="{B342B404-18AA-413C-945D-CD72F2C93D08}" destId="{AF698AA4-1516-4993-8603-32221BD03F0E}" srcOrd="0" destOrd="0" presId="urn:microsoft.com/office/officeart/2005/8/layout/process4"/>
    <dgm:cxn modelId="{709F8E95-D5AC-4CCC-9237-203BE4110DF8}" srcId="{68B53E48-986C-41BA-B23A-346AD8398B0A}" destId="{3E3BEF03-2DBC-4943-B1E2-F24F98CDDB48}" srcOrd="0" destOrd="0" parTransId="{2ED12CFF-5B54-46B4-B113-5D2EAE229BCE}" sibTransId="{ED9984DF-0163-45B5-9EDD-95EABE3D0FFA}"/>
    <dgm:cxn modelId="{7C18E331-650F-4E54-96A0-9994652A6E18}" type="presOf" srcId="{6BEEEA46-E27E-44F3-A3EA-4585021FBFF9}" destId="{88E75E72-AA14-4481-8840-DFD5EF2C0D6C}" srcOrd="0" destOrd="0" presId="urn:microsoft.com/office/officeart/2005/8/layout/process4"/>
    <dgm:cxn modelId="{E0B8E54A-EBA7-4EEA-BF01-E2414D2F89CB}" type="presOf" srcId="{1E0CA29D-9399-4D88-B931-53640894DACA}" destId="{B3AE79A5-4341-4DD7-8216-ECBC9C528BD1}" srcOrd="0" destOrd="0" presId="urn:microsoft.com/office/officeart/2005/8/layout/process4"/>
    <dgm:cxn modelId="{8C495A71-AEFC-4116-84BB-4AAE726A2E67}" type="presOf" srcId="{54C605E6-D99F-4B07-AF61-492E5AEB7EBC}" destId="{20A5544F-F7CA-4A17-A4C0-1EBAE0A5050C}" srcOrd="0" destOrd="0" presId="urn:microsoft.com/office/officeart/2005/8/layout/process4"/>
    <dgm:cxn modelId="{7CADD925-E589-4E96-AC24-2F95B3A68CA8}" type="presOf" srcId="{E947A4B8-7938-4322-AED1-1A41D1347B66}" destId="{BBDAF390-725F-4269-A40B-34C18BB3AFFC}" srcOrd="0" destOrd="0" presId="urn:microsoft.com/office/officeart/2005/8/layout/process4"/>
    <dgm:cxn modelId="{D750B782-AAAA-4ED6-9F63-52543D8BDDC0}" type="presOf" srcId="{3845991D-A732-46C7-A6D5-AE3BCF7F68A9}" destId="{D41FF3EB-7790-4A25-84E3-F88A5D9CF464}" srcOrd="0" destOrd="0" presId="urn:microsoft.com/office/officeart/2005/8/layout/process4"/>
    <dgm:cxn modelId="{2016E77B-28A4-4592-A5D4-41A1774CFD31}" type="presOf" srcId="{68B53E48-986C-41BA-B23A-346AD8398B0A}" destId="{60416D04-39CC-4776-A889-E2362D7EA31D}" srcOrd="1" destOrd="0" presId="urn:microsoft.com/office/officeart/2005/8/layout/process4"/>
    <dgm:cxn modelId="{A2CBF566-91C1-4BCA-8327-85DEB8ABE877}" srcId="{35F5A152-1DA0-4E5A-92AA-3F960FCAE983}" destId="{6BEEEA46-E27E-44F3-A3EA-4585021FBFF9}" srcOrd="1" destOrd="0" parTransId="{F9F1631B-7C16-4C8D-B1F2-35A4AF7D2A05}" sibTransId="{3E5D706A-5DF2-42F3-B81B-302844EF6A41}"/>
    <dgm:cxn modelId="{584BE5D9-1D0C-49B0-AF8D-9B061FDA2C83}" srcId="{68B53E48-986C-41BA-B23A-346AD8398B0A}" destId="{E947A4B8-7938-4322-AED1-1A41D1347B66}" srcOrd="2" destOrd="0" parTransId="{2DA1A87F-9A06-48BB-B07F-1C981830C7EE}" sibTransId="{EA5DF763-9EE2-4DFC-A772-1C34ED7062E6}"/>
    <dgm:cxn modelId="{7A0AD4A6-B93F-42FC-9535-364C45340A06}" srcId="{35F5A152-1DA0-4E5A-92AA-3F960FCAE983}" destId="{1E0CA29D-9399-4D88-B931-53640894DACA}" srcOrd="2" destOrd="0" parTransId="{1827A123-CD38-4807-A315-08A08588F1F8}" sibTransId="{40AD8C4F-7A14-4290-A23B-47300D7A3976}"/>
    <dgm:cxn modelId="{12B35BAE-D3B0-4741-9788-1B1D4DB566A7}" type="presOf" srcId="{7B06B76E-B0CA-4321-9239-AD72C2C4C742}" destId="{C073383B-0A00-42A3-9829-F4F71E2A2DB8}" srcOrd="0" destOrd="0" presId="urn:microsoft.com/office/officeart/2005/8/layout/process4"/>
    <dgm:cxn modelId="{3C5B84D9-E734-4E6D-AD8E-E42B0D5C6766}" srcId="{B342B404-18AA-413C-945D-CD72F2C93D08}" destId="{3845991D-A732-46C7-A6D5-AE3BCF7F68A9}" srcOrd="1" destOrd="0" parTransId="{46D759DB-1C0E-4346-9AAC-2448A6307E2C}" sibTransId="{43E4DD5A-FA60-4AFD-8BFF-1AFA1CC50183}"/>
    <dgm:cxn modelId="{928CA4EE-2A4F-4CB7-B8E3-AC9FE3E8C401}" type="presOf" srcId="{3E3BEF03-2DBC-4943-B1E2-F24F98CDDB48}" destId="{1127738B-00CC-49E2-9424-AFF2BC6B8BFE}" srcOrd="0" destOrd="0" presId="urn:microsoft.com/office/officeart/2005/8/layout/process4"/>
    <dgm:cxn modelId="{C90973BC-9B0D-48C3-BC81-3E71DF392828}" type="presOf" srcId="{35F5A152-1DA0-4E5A-92AA-3F960FCAE983}" destId="{5B51244A-DD67-4296-A7B9-556F22B84B51}" srcOrd="0" destOrd="0" presId="urn:microsoft.com/office/officeart/2005/8/layout/process4"/>
    <dgm:cxn modelId="{CF089FE1-70BE-4880-8C9B-8F5E390358A9}" srcId="{B342B404-18AA-413C-945D-CD72F2C93D08}" destId="{68B53E48-986C-41BA-B23A-346AD8398B0A}" srcOrd="2" destOrd="0" parTransId="{61C6A4BF-E27B-4E77-BEA8-B159C48E3B0F}" sibTransId="{872D67D0-0A1C-4A82-B309-9BB8670020D5}"/>
    <dgm:cxn modelId="{B050CE90-99B4-4954-A1D4-E1D39F7AF9E2}" srcId="{B342B404-18AA-413C-945D-CD72F2C93D08}" destId="{35F5A152-1DA0-4E5A-92AA-3F960FCAE983}" srcOrd="0" destOrd="0" parTransId="{3234329C-751F-49C4-B6AF-D1108D5E82D1}" sibTransId="{B35863D0-EE01-4DCE-A092-BCF50F2E3D94}"/>
    <dgm:cxn modelId="{FB71849C-60B4-4496-BA38-F233DB4AA1DB}" type="presParOf" srcId="{AF698AA4-1516-4993-8603-32221BD03F0E}" destId="{7450B4AE-7EE0-4865-9B41-177050A479AD}" srcOrd="0" destOrd="0" presId="urn:microsoft.com/office/officeart/2005/8/layout/process4"/>
    <dgm:cxn modelId="{544FB581-DCBD-4B6F-AC30-E66EE329E8C3}" type="presParOf" srcId="{7450B4AE-7EE0-4865-9B41-177050A479AD}" destId="{8A9EE0B1-FECF-45E2-A1AD-E15FF30DA4D7}" srcOrd="0" destOrd="0" presId="urn:microsoft.com/office/officeart/2005/8/layout/process4"/>
    <dgm:cxn modelId="{BB68FBD9-C40D-41E3-BB7A-801DBA5283D2}" type="presParOf" srcId="{7450B4AE-7EE0-4865-9B41-177050A479AD}" destId="{60416D04-39CC-4776-A889-E2362D7EA31D}" srcOrd="1" destOrd="0" presId="urn:microsoft.com/office/officeart/2005/8/layout/process4"/>
    <dgm:cxn modelId="{09D321D7-192F-4620-AB3B-BD45DF715564}" type="presParOf" srcId="{7450B4AE-7EE0-4865-9B41-177050A479AD}" destId="{0728668A-FC17-44CA-9939-0521539E0558}" srcOrd="2" destOrd="0" presId="urn:microsoft.com/office/officeart/2005/8/layout/process4"/>
    <dgm:cxn modelId="{CA6464A9-349B-4828-B8DE-DD25C05DD6E7}" type="presParOf" srcId="{0728668A-FC17-44CA-9939-0521539E0558}" destId="{1127738B-00CC-49E2-9424-AFF2BC6B8BFE}" srcOrd="0" destOrd="0" presId="urn:microsoft.com/office/officeart/2005/8/layout/process4"/>
    <dgm:cxn modelId="{56BE5D97-B101-4BCC-8568-3B5FD6E6E12E}" type="presParOf" srcId="{0728668A-FC17-44CA-9939-0521539E0558}" destId="{20A5544F-F7CA-4A17-A4C0-1EBAE0A5050C}" srcOrd="1" destOrd="0" presId="urn:microsoft.com/office/officeart/2005/8/layout/process4"/>
    <dgm:cxn modelId="{0429C206-3663-4BB0-81B6-45E68DDAB673}" type="presParOf" srcId="{0728668A-FC17-44CA-9939-0521539E0558}" destId="{BBDAF390-725F-4269-A40B-34C18BB3AFFC}" srcOrd="2" destOrd="0" presId="urn:microsoft.com/office/officeart/2005/8/layout/process4"/>
    <dgm:cxn modelId="{295CB0DD-592D-48A5-8636-520D6A9D3A81}" type="presParOf" srcId="{AF698AA4-1516-4993-8603-32221BD03F0E}" destId="{135054A9-8944-4A70-80C0-73F080B097A8}" srcOrd="1" destOrd="0" presId="urn:microsoft.com/office/officeart/2005/8/layout/process4"/>
    <dgm:cxn modelId="{D90EB31A-79D5-4DAC-91AC-5909AC68F016}" type="presParOf" srcId="{AF698AA4-1516-4993-8603-32221BD03F0E}" destId="{E5C60BBC-E031-4211-BBC2-09C78C6B321F}" srcOrd="2" destOrd="0" presId="urn:microsoft.com/office/officeart/2005/8/layout/process4"/>
    <dgm:cxn modelId="{B7399814-BC9D-4146-BAF3-EF0EFF0AB62C}" type="presParOf" srcId="{E5C60BBC-E031-4211-BBC2-09C78C6B321F}" destId="{D41FF3EB-7790-4A25-84E3-F88A5D9CF464}" srcOrd="0" destOrd="0" presId="urn:microsoft.com/office/officeart/2005/8/layout/process4"/>
    <dgm:cxn modelId="{D780AD8F-3EA5-4E9C-8873-C622834DA19B}" type="presParOf" srcId="{E5C60BBC-E031-4211-BBC2-09C78C6B321F}" destId="{1EA30F96-72A7-4796-9932-46B98EEA3F23}" srcOrd="1" destOrd="0" presId="urn:microsoft.com/office/officeart/2005/8/layout/process4"/>
    <dgm:cxn modelId="{2DA45281-EBA9-4114-8208-F20B66FC5547}" type="presParOf" srcId="{E5C60BBC-E031-4211-BBC2-09C78C6B321F}" destId="{FCD856B6-4340-4092-BE22-A3FC906EEAAC}" srcOrd="2" destOrd="0" presId="urn:microsoft.com/office/officeart/2005/8/layout/process4"/>
    <dgm:cxn modelId="{4D6037A9-DAFE-4506-ACE6-305AFC1BF56C}" type="presParOf" srcId="{FCD856B6-4340-4092-BE22-A3FC906EEAAC}" destId="{C073383B-0A00-42A3-9829-F4F71E2A2DB8}" srcOrd="0" destOrd="0" presId="urn:microsoft.com/office/officeart/2005/8/layout/process4"/>
    <dgm:cxn modelId="{54015799-62D0-40C1-BF73-824FBB65804A}" type="presParOf" srcId="{AF698AA4-1516-4993-8603-32221BD03F0E}" destId="{7C2FD7CC-BDE1-45B5-8FED-DAF35B954226}" srcOrd="3" destOrd="0" presId="urn:microsoft.com/office/officeart/2005/8/layout/process4"/>
    <dgm:cxn modelId="{A726D99A-B406-4579-B645-4D8DE9D7F44A}" type="presParOf" srcId="{AF698AA4-1516-4993-8603-32221BD03F0E}" destId="{86E72A78-EA70-4963-A127-20D0B7B22874}" srcOrd="4" destOrd="0" presId="urn:microsoft.com/office/officeart/2005/8/layout/process4"/>
    <dgm:cxn modelId="{C07F2F8B-A093-4369-92FE-CBFE346A02E0}" type="presParOf" srcId="{86E72A78-EA70-4963-A127-20D0B7B22874}" destId="{5B51244A-DD67-4296-A7B9-556F22B84B51}" srcOrd="0" destOrd="0" presId="urn:microsoft.com/office/officeart/2005/8/layout/process4"/>
    <dgm:cxn modelId="{39A06195-688D-4452-80B0-CE1D823A4FCB}" type="presParOf" srcId="{86E72A78-EA70-4963-A127-20D0B7B22874}" destId="{CA7E9E6B-86BA-4567-94A4-341370B2FA56}" srcOrd="1" destOrd="0" presId="urn:microsoft.com/office/officeart/2005/8/layout/process4"/>
    <dgm:cxn modelId="{DD3337A6-6605-4AB6-9930-65D776DB67CF}" type="presParOf" srcId="{86E72A78-EA70-4963-A127-20D0B7B22874}" destId="{B5B2E992-A91E-4CEA-984C-F05BC773E39E}" srcOrd="2" destOrd="0" presId="urn:microsoft.com/office/officeart/2005/8/layout/process4"/>
    <dgm:cxn modelId="{D9C8BD04-2D8C-448C-BB7A-E6BAFC7233AE}" type="presParOf" srcId="{B5B2E992-A91E-4CEA-984C-F05BC773E39E}" destId="{D45FE1A8-B0DD-4BB0-A61A-750F3B44491F}" srcOrd="0" destOrd="0" presId="urn:microsoft.com/office/officeart/2005/8/layout/process4"/>
    <dgm:cxn modelId="{E0DA86B2-DF10-418E-8FC0-4D4E83D2C9F1}" type="presParOf" srcId="{B5B2E992-A91E-4CEA-984C-F05BC773E39E}" destId="{88E75E72-AA14-4481-8840-DFD5EF2C0D6C}" srcOrd="1" destOrd="0" presId="urn:microsoft.com/office/officeart/2005/8/layout/process4"/>
    <dgm:cxn modelId="{D5AD4B83-7915-4332-927F-5CDB2A5CCCC4}" type="presParOf" srcId="{B5B2E992-A91E-4CEA-984C-F05BC773E39E}" destId="{B3AE79A5-4341-4DD7-8216-ECBC9C528BD1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42344-8564-4348-923A-D3C1FF4E618D}">
      <dsp:nvSpPr>
        <dsp:cNvPr id="0" name=""/>
        <dsp:cNvSpPr/>
      </dsp:nvSpPr>
      <dsp:spPr>
        <a:xfrm rot="10800000">
          <a:off x="1305057" y="2323"/>
          <a:ext cx="3972763" cy="1217598"/>
        </a:xfrm>
        <a:prstGeom prst="homePlate">
          <a:avLst/>
        </a:prstGeom>
        <a:solidFill>
          <a:srgbClr val="B23333"/>
        </a:solidFill>
        <a:ln w="63500" cap="flat" cmpd="sng" algn="ctr">
          <a:solidFill>
            <a:srgbClr val="ED454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6927" tIns="91440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err="1" smtClean="0"/>
            <a:t>RBlog</a:t>
          </a:r>
          <a:endParaRPr lang="it-IT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err="1" smtClean="0"/>
            <a:t>RoR</a:t>
          </a:r>
          <a:endParaRPr lang="it-IT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Ruby</a:t>
          </a:r>
          <a:endParaRPr lang="it-IT" sz="1900" kern="1200" dirty="0"/>
        </a:p>
      </dsp:txBody>
      <dsp:txXfrm rot="10800000">
        <a:off x="1609456" y="2323"/>
        <a:ext cx="3668364" cy="1217598"/>
      </dsp:txXfrm>
    </dsp:sp>
    <dsp:sp modelId="{571377F1-AD0E-4705-9DC8-0792E2A611AE}">
      <dsp:nvSpPr>
        <dsp:cNvPr id="0" name=""/>
        <dsp:cNvSpPr/>
      </dsp:nvSpPr>
      <dsp:spPr>
        <a:xfrm>
          <a:off x="101170" y="59270"/>
          <a:ext cx="1217598" cy="121759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28" r="4128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D2F62-E594-4FDA-8570-21F34C9E15C4}">
      <dsp:nvSpPr>
        <dsp:cNvPr id="0" name=""/>
        <dsp:cNvSpPr/>
      </dsp:nvSpPr>
      <dsp:spPr>
        <a:xfrm rot="10800000">
          <a:off x="1305057" y="1583383"/>
          <a:ext cx="3972763" cy="1217598"/>
        </a:xfrm>
        <a:prstGeom prst="homePlate">
          <a:avLst/>
        </a:prstGeom>
        <a:solidFill>
          <a:srgbClr val="4FA226"/>
        </a:solidFill>
        <a:ln w="63500" cap="flat" cmpd="sng" algn="ctr">
          <a:solidFill>
            <a:srgbClr val="99CC3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6927" tIns="91440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err="1" smtClean="0"/>
            <a:t>SBlog</a:t>
          </a:r>
          <a:endParaRPr lang="it-IT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Spring</a:t>
          </a:r>
          <a:endParaRPr lang="it-IT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Java</a:t>
          </a:r>
          <a:endParaRPr lang="it-IT" sz="1900" kern="1200" dirty="0"/>
        </a:p>
      </dsp:txBody>
      <dsp:txXfrm rot="10800000">
        <a:off x="1609456" y="1583383"/>
        <a:ext cx="3668364" cy="1217598"/>
      </dsp:txXfrm>
    </dsp:sp>
    <dsp:sp modelId="{F514C2E4-0D35-4EDE-A2DF-A22ECE07DB4D}">
      <dsp:nvSpPr>
        <dsp:cNvPr id="0" name=""/>
        <dsp:cNvSpPr/>
      </dsp:nvSpPr>
      <dsp:spPr>
        <a:xfrm>
          <a:off x="101596" y="1583383"/>
          <a:ext cx="1217598" cy="1217598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751A2-17B2-49AB-9E83-FFDB1F39AAFE}">
      <dsp:nvSpPr>
        <dsp:cNvPr id="0" name=""/>
        <dsp:cNvSpPr/>
      </dsp:nvSpPr>
      <dsp:spPr>
        <a:xfrm rot="10800000">
          <a:off x="1305057" y="3164443"/>
          <a:ext cx="3972763" cy="1217598"/>
        </a:xfrm>
        <a:prstGeom prst="homePlate">
          <a:avLst/>
        </a:prstGeom>
        <a:solidFill>
          <a:srgbClr val="006BAB"/>
        </a:solidFill>
        <a:ln w="63500" cap="flat" cmpd="sng" algn="ctr">
          <a:solidFill>
            <a:srgbClr val="70B2E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6927" tIns="91440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 err="1" smtClean="0"/>
            <a:t>CSBlog</a:t>
          </a:r>
          <a:endParaRPr lang="it-IT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ASP.NET MVC5</a:t>
          </a:r>
          <a:endParaRPr lang="it-IT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900" kern="1200" dirty="0" smtClean="0"/>
            <a:t>C#</a:t>
          </a:r>
          <a:endParaRPr lang="it-IT" sz="1900" kern="1200" dirty="0"/>
        </a:p>
      </dsp:txBody>
      <dsp:txXfrm rot="10800000">
        <a:off x="1609456" y="3164443"/>
        <a:ext cx="3668364" cy="1217598"/>
      </dsp:txXfrm>
    </dsp:sp>
    <dsp:sp modelId="{D4A3ECC3-511D-460F-9ADD-2419E4FE86B0}">
      <dsp:nvSpPr>
        <dsp:cNvPr id="0" name=""/>
        <dsp:cNvSpPr/>
      </dsp:nvSpPr>
      <dsp:spPr>
        <a:xfrm>
          <a:off x="116109" y="3166766"/>
          <a:ext cx="1217598" cy="1217598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5070" b="2507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0000"/>
              </a:gs>
            </a:gsLst>
            <a:lin ang="5400000" scaled="1"/>
          </a:gra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PostgreSQL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Active Record</a:t>
          </a:r>
        </a:p>
      </dsp:txBody>
      <dsp:txXfrm>
        <a:off x="2115343" y="0"/>
        <a:ext cx="7790656" cy="1341437"/>
      </dsp:txXfrm>
    </dsp:sp>
    <dsp:sp modelId="{0326A0ED-A227-4CDF-9AC3-B9761DF1636A}">
      <dsp:nvSpPr>
        <dsp:cNvPr id="0" name=""/>
        <dsp:cNvSpPr/>
      </dsp:nvSpPr>
      <dsp:spPr>
        <a:xfrm>
          <a:off x="134143" y="134143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47558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PostgreSQL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JPA + </a:t>
          </a:r>
          <a:r>
            <a:rPr lang="it-IT" sz="2200" kern="1200" dirty="0" err="1" smtClean="0"/>
            <a:t>EclipseLink</a:t>
          </a:r>
          <a:endParaRPr lang="it-IT" sz="2200" kern="1200" dirty="0"/>
        </a:p>
      </dsp:txBody>
      <dsp:txXfrm>
        <a:off x="2115343" y="1475580"/>
        <a:ext cx="7790656" cy="1341437"/>
      </dsp:txXfrm>
    </dsp:sp>
    <dsp:sp modelId="{974CC200-3B9B-4343-98E0-62341794BF16}">
      <dsp:nvSpPr>
        <dsp:cNvPr id="0" name=""/>
        <dsp:cNvSpPr/>
      </dsp:nvSpPr>
      <dsp:spPr>
        <a:xfrm>
          <a:off x="134143" y="1609724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951161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Microsoft Express SQL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EF6 + ADO.NET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LINQ</a:t>
          </a:r>
          <a:endParaRPr lang="it-IT" sz="2200" kern="1200" dirty="0"/>
        </a:p>
      </dsp:txBody>
      <dsp:txXfrm>
        <a:off x="2115343" y="2951161"/>
        <a:ext cx="7790656" cy="1341437"/>
      </dsp:txXfrm>
    </dsp:sp>
    <dsp:sp modelId="{D6E62CC7-2901-49D6-9BC1-63C5253E95EB}">
      <dsp:nvSpPr>
        <dsp:cNvPr id="0" name=""/>
        <dsp:cNvSpPr/>
      </dsp:nvSpPr>
      <dsp:spPr>
        <a:xfrm>
          <a:off x="134143" y="3085305"/>
          <a:ext cx="1981200" cy="10731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 smtClean="0"/>
            <a:t>ERB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 smtClean="0"/>
            <a:t>HTML, </a:t>
          </a:r>
          <a:r>
            <a:rPr lang="it-IT" sz="3200" kern="1200" dirty="0" err="1" smtClean="0"/>
            <a:t>Sass</a:t>
          </a:r>
          <a:r>
            <a:rPr lang="it-IT" sz="3200" kern="1200" dirty="0" smtClean="0"/>
            <a:t>, JavaScript, </a:t>
          </a:r>
          <a:r>
            <a:rPr lang="it-IT" sz="3200" kern="1200" dirty="0" err="1" smtClean="0"/>
            <a:t>JQuery</a:t>
          </a:r>
          <a:r>
            <a:rPr lang="it-IT" sz="3200" kern="1200" dirty="0" smtClean="0"/>
            <a:t>, AJAX</a:t>
          </a:r>
        </a:p>
      </dsp:txBody>
      <dsp:txXfrm>
        <a:off x="2115343" y="0"/>
        <a:ext cx="7790656" cy="1341437"/>
      </dsp:txXfrm>
    </dsp:sp>
    <dsp:sp modelId="{0326A0ED-A227-4CDF-9AC3-B9761DF1636A}">
      <dsp:nvSpPr>
        <dsp:cNvPr id="0" name=""/>
        <dsp:cNvSpPr/>
      </dsp:nvSpPr>
      <dsp:spPr>
        <a:xfrm>
          <a:off x="134143" y="134143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47558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 err="1" smtClean="0"/>
            <a:t>Thymeleaf</a:t>
          </a:r>
          <a:endParaRPr lang="it-IT" sz="3200" kern="1200" dirty="0" smtClean="0"/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 smtClean="0"/>
            <a:t>HTML, CSS, …</a:t>
          </a:r>
          <a:endParaRPr lang="it-IT" sz="3200" kern="1200" dirty="0"/>
        </a:p>
      </dsp:txBody>
      <dsp:txXfrm>
        <a:off x="2115343" y="1475580"/>
        <a:ext cx="7790656" cy="1341437"/>
      </dsp:txXfrm>
    </dsp:sp>
    <dsp:sp modelId="{974CC200-3B9B-4343-98E0-62341794BF16}">
      <dsp:nvSpPr>
        <dsp:cNvPr id="0" name=""/>
        <dsp:cNvSpPr/>
      </dsp:nvSpPr>
      <dsp:spPr>
        <a:xfrm>
          <a:off x="134143" y="1609724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951161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 err="1" smtClean="0"/>
            <a:t>Razor</a:t>
          </a:r>
          <a:endParaRPr lang="it-IT" sz="3200" kern="1200" dirty="0" smtClean="0"/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 smtClean="0"/>
            <a:t>HTML, </a:t>
          </a:r>
          <a:r>
            <a:rPr lang="it-IT" sz="3200" kern="1200" dirty="0" err="1" smtClean="0"/>
            <a:t>Sass</a:t>
          </a:r>
          <a:r>
            <a:rPr lang="it-IT" sz="3200" kern="1200" dirty="0" smtClean="0"/>
            <a:t>, …</a:t>
          </a:r>
          <a:endParaRPr lang="it-IT" sz="3200" kern="1200" dirty="0"/>
        </a:p>
      </dsp:txBody>
      <dsp:txXfrm>
        <a:off x="2115343" y="2951161"/>
        <a:ext cx="7790656" cy="1341437"/>
      </dsp:txXfrm>
    </dsp:sp>
    <dsp:sp modelId="{D6E62CC7-2901-49D6-9BC1-63C5253E95EB}">
      <dsp:nvSpPr>
        <dsp:cNvPr id="0" name=""/>
        <dsp:cNvSpPr/>
      </dsp:nvSpPr>
      <dsp:spPr>
        <a:xfrm>
          <a:off x="134143" y="3085305"/>
          <a:ext cx="1981200" cy="10731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Convention over </a:t>
          </a:r>
          <a:r>
            <a:rPr lang="it-IT" sz="2200" kern="1200" dirty="0" err="1" smtClean="0"/>
            <a:t>Configuration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Helpers</a:t>
          </a:r>
          <a:endParaRPr lang="it-IT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err="1" smtClean="0"/>
            <a:t>Filter</a:t>
          </a:r>
          <a:endParaRPr lang="it-IT" sz="2200" kern="1200" dirty="0" smtClean="0"/>
        </a:p>
      </dsp:txBody>
      <dsp:txXfrm>
        <a:off x="2115343" y="0"/>
        <a:ext cx="7790656" cy="1341437"/>
      </dsp:txXfrm>
    </dsp:sp>
    <dsp:sp modelId="{0326A0ED-A227-4CDF-9AC3-B9761DF1636A}">
      <dsp:nvSpPr>
        <dsp:cNvPr id="0" name=""/>
        <dsp:cNvSpPr/>
      </dsp:nvSpPr>
      <dsp:spPr>
        <a:xfrm>
          <a:off x="134143" y="134143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47558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«</a:t>
          </a:r>
          <a:r>
            <a:rPr lang="it-IT" sz="2200" kern="1200" dirty="0" err="1" smtClean="0"/>
            <a:t>Configuration</a:t>
          </a:r>
          <a:r>
            <a:rPr lang="it-IT" sz="2200" kern="1200" dirty="0" smtClean="0"/>
            <a:t> over </a:t>
          </a:r>
          <a:r>
            <a:rPr lang="it-IT" sz="2200" kern="1200" dirty="0" err="1" smtClean="0"/>
            <a:t>Configuration</a:t>
          </a:r>
          <a:r>
            <a:rPr lang="it-IT" sz="2200" kern="1200" dirty="0" smtClean="0"/>
            <a:t>»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Service</a:t>
          </a:r>
          <a:endParaRPr lang="it-IT" sz="2200" kern="1200" dirty="0"/>
        </a:p>
      </dsp:txBody>
      <dsp:txXfrm>
        <a:off x="2115343" y="1475580"/>
        <a:ext cx="7790656" cy="1341437"/>
      </dsp:txXfrm>
    </dsp:sp>
    <dsp:sp modelId="{974CC200-3B9B-4343-98E0-62341794BF16}">
      <dsp:nvSpPr>
        <dsp:cNvPr id="0" name=""/>
        <dsp:cNvSpPr/>
      </dsp:nvSpPr>
      <dsp:spPr>
        <a:xfrm>
          <a:off x="134143" y="1609724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951161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kern="1200" dirty="0" smtClean="0"/>
            <a:t>Convention &amp; </a:t>
          </a:r>
          <a:r>
            <a:rPr lang="it-IT" sz="2200" kern="1200" dirty="0" err="1" smtClean="0"/>
            <a:t>Configuration</a:t>
          </a:r>
          <a:endParaRPr lang="it-IT" sz="2200" kern="1200" dirty="0"/>
        </a:p>
      </dsp:txBody>
      <dsp:txXfrm>
        <a:off x="2115343" y="2951161"/>
        <a:ext cx="7790656" cy="1341437"/>
      </dsp:txXfrm>
    </dsp:sp>
    <dsp:sp modelId="{D6E62CC7-2901-49D6-9BC1-63C5253E95EB}">
      <dsp:nvSpPr>
        <dsp:cNvPr id="0" name=""/>
        <dsp:cNvSpPr/>
      </dsp:nvSpPr>
      <dsp:spPr>
        <a:xfrm>
          <a:off x="134143" y="3085305"/>
          <a:ext cx="1981200" cy="10731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A7D0-D87E-476D-8CD5-C36200C50AC1}">
      <dsp:nvSpPr>
        <dsp:cNvPr id="0" name=""/>
        <dsp:cNvSpPr/>
      </dsp:nvSpPr>
      <dsp:spPr>
        <a:xfrm>
          <a:off x="0" y="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23333"/>
              </a:gs>
            </a:gsLst>
            <a:lin ang="5400000" scaled="1"/>
          </a:gra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800" kern="1200" dirty="0" err="1" smtClean="0"/>
            <a:t>RubyMine</a:t>
          </a:r>
          <a:endParaRPr lang="it-IT" sz="3800" kern="1200" dirty="0" smtClean="0"/>
        </a:p>
      </dsp:txBody>
      <dsp:txXfrm>
        <a:off x="2115343" y="0"/>
        <a:ext cx="7790656" cy="1341437"/>
      </dsp:txXfrm>
    </dsp:sp>
    <dsp:sp modelId="{0326A0ED-A227-4CDF-9AC3-B9761DF1636A}">
      <dsp:nvSpPr>
        <dsp:cNvPr id="0" name=""/>
        <dsp:cNvSpPr/>
      </dsp:nvSpPr>
      <dsp:spPr>
        <a:xfrm>
          <a:off x="134143" y="134143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24525" r="24525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D0CE-3C74-4292-B5FA-58EC36427987}">
      <dsp:nvSpPr>
        <dsp:cNvPr id="0" name=""/>
        <dsp:cNvSpPr/>
      </dsp:nvSpPr>
      <dsp:spPr>
        <a:xfrm>
          <a:off x="0" y="1475580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A226"/>
              </a:gs>
            </a:gsLst>
            <a:lin ang="5400000" scaled="1"/>
          </a:gra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800" kern="1200" dirty="0" err="1" smtClean="0"/>
            <a:t>Eclipse</a:t>
          </a:r>
          <a:r>
            <a:rPr lang="it-IT" sz="3800" kern="1200" dirty="0" smtClean="0"/>
            <a:t> Luna + Spring </a:t>
          </a:r>
          <a:r>
            <a:rPr lang="it-IT" sz="3800" kern="1200" dirty="0" err="1" smtClean="0"/>
            <a:t>Tool</a:t>
          </a:r>
          <a:r>
            <a:rPr lang="it-IT" sz="3800" kern="1200" dirty="0" smtClean="0"/>
            <a:t> Suite</a:t>
          </a:r>
          <a:endParaRPr lang="it-IT" sz="3800" kern="1200" dirty="0"/>
        </a:p>
      </dsp:txBody>
      <dsp:txXfrm>
        <a:off x="2115343" y="1475580"/>
        <a:ext cx="7790656" cy="1341437"/>
      </dsp:txXfrm>
    </dsp:sp>
    <dsp:sp modelId="{974CC200-3B9B-4343-98E0-62341794BF16}">
      <dsp:nvSpPr>
        <dsp:cNvPr id="0" name=""/>
        <dsp:cNvSpPr/>
      </dsp:nvSpPr>
      <dsp:spPr>
        <a:xfrm>
          <a:off x="134143" y="1609724"/>
          <a:ext cx="1981200" cy="1073149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916" r="22916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B5F3E-1A31-4AB9-84A6-9C20B2CA77AE}">
      <dsp:nvSpPr>
        <dsp:cNvPr id="0" name=""/>
        <dsp:cNvSpPr/>
      </dsp:nvSpPr>
      <dsp:spPr>
        <a:xfrm>
          <a:off x="0" y="2951161"/>
          <a:ext cx="9906000" cy="1341437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BAB"/>
              </a:gs>
            </a:gsLst>
            <a:lin ang="5400000" scaled="1"/>
          </a:gra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800" kern="1200" dirty="0" smtClean="0"/>
            <a:t>Visual Studio 2013 Ultimate Ed.</a:t>
          </a:r>
          <a:endParaRPr lang="it-IT" sz="3800" kern="1200" dirty="0"/>
        </a:p>
      </dsp:txBody>
      <dsp:txXfrm>
        <a:off x="2115343" y="2951161"/>
        <a:ext cx="7790656" cy="1341437"/>
      </dsp:txXfrm>
    </dsp:sp>
    <dsp:sp modelId="{D6E62CC7-2901-49D6-9BC1-63C5253E95EB}">
      <dsp:nvSpPr>
        <dsp:cNvPr id="0" name=""/>
        <dsp:cNvSpPr/>
      </dsp:nvSpPr>
      <dsp:spPr>
        <a:xfrm>
          <a:off x="134143" y="3085305"/>
          <a:ext cx="1981200" cy="10731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16D04-39CC-4776-A889-E2362D7EA31D}">
      <dsp:nvSpPr>
        <dsp:cNvPr id="0" name=""/>
        <dsp:cNvSpPr/>
      </dsp:nvSpPr>
      <dsp:spPr>
        <a:xfrm>
          <a:off x="0" y="2327715"/>
          <a:ext cx="9961880" cy="76400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Web </a:t>
          </a:r>
          <a:r>
            <a:rPr lang="it-IT" sz="1400" kern="1200" smtClean="0"/>
            <a:t>Browsing</a:t>
          </a:r>
          <a:r>
            <a:rPr lang="it-IT" sz="1400" kern="1200" dirty="0" smtClean="0"/>
            <a:t> </a:t>
          </a:r>
          <a:r>
            <a:rPr lang="it-IT" sz="1400" kern="1200" dirty="0" smtClean="0"/>
            <a:t>Automation</a:t>
          </a:r>
          <a:endParaRPr lang="it-IT" sz="1400" kern="1200" dirty="0"/>
        </a:p>
      </dsp:txBody>
      <dsp:txXfrm>
        <a:off x="0" y="2327715"/>
        <a:ext cx="9961880" cy="412564"/>
      </dsp:txXfrm>
    </dsp:sp>
    <dsp:sp modelId="{1127738B-00CC-49E2-9424-AFF2BC6B8BFE}">
      <dsp:nvSpPr>
        <dsp:cNvPr id="0" name=""/>
        <dsp:cNvSpPr/>
      </dsp:nvSpPr>
      <dsp:spPr>
        <a:xfrm>
          <a:off x="4864" y="2724999"/>
          <a:ext cx="3317383" cy="35144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>
              <a:alpha val="9000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 err="1" smtClean="0"/>
            <a:t>Capybara</a:t>
          </a:r>
          <a:endParaRPr lang="it-IT" sz="2100" kern="1200" dirty="0"/>
        </a:p>
      </dsp:txBody>
      <dsp:txXfrm>
        <a:off x="4864" y="2724999"/>
        <a:ext cx="3317383" cy="351443"/>
      </dsp:txXfrm>
    </dsp:sp>
    <dsp:sp modelId="{20A5544F-F7CA-4A17-A4C0-1EBAE0A5050C}">
      <dsp:nvSpPr>
        <dsp:cNvPr id="0" name=""/>
        <dsp:cNvSpPr/>
      </dsp:nvSpPr>
      <dsp:spPr>
        <a:xfrm>
          <a:off x="3322248" y="2724999"/>
          <a:ext cx="3317383" cy="35144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A226">
              <a:alpha val="9000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 err="1" smtClean="0"/>
            <a:t>Selenium</a:t>
          </a:r>
          <a:r>
            <a:rPr lang="it-IT" sz="2100" kern="1200" dirty="0" smtClean="0"/>
            <a:t> Java</a:t>
          </a:r>
          <a:endParaRPr lang="it-IT" sz="2100" kern="1200" dirty="0"/>
        </a:p>
      </dsp:txBody>
      <dsp:txXfrm>
        <a:off x="3322248" y="2724999"/>
        <a:ext cx="3317383" cy="351443"/>
      </dsp:txXfrm>
    </dsp:sp>
    <dsp:sp modelId="{BBDAF390-725F-4269-A40B-34C18BB3AFFC}">
      <dsp:nvSpPr>
        <dsp:cNvPr id="0" name=""/>
        <dsp:cNvSpPr/>
      </dsp:nvSpPr>
      <dsp:spPr>
        <a:xfrm>
          <a:off x="6639631" y="2724999"/>
          <a:ext cx="3317383" cy="35144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6BAB">
              <a:alpha val="9000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 err="1" smtClean="0"/>
            <a:t>Coypu</a:t>
          </a:r>
          <a:endParaRPr lang="it-IT" sz="2100" kern="1200" dirty="0"/>
        </a:p>
      </dsp:txBody>
      <dsp:txXfrm>
        <a:off x="6639631" y="2724999"/>
        <a:ext cx="3317383" cy="351443"/>
      </dsp:txXfrm>
    </dsp:sp>
    <dsp:sp modelId="{1EA30F96-72A7-4796-9932-46B98EEA3F23}">
      <dsp:nvSpPr>
        <dsp:cNvPr id="0" name=""/>
        <dsp:cNvSpPr/>
      </dsp:nvSpPr>
      <dsp:spPr>
        <a:xfrm rot="10800000">
          <a:off x="0" y="1164130"/>
          <a:ext cx="9961880" cy="1175044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BDD Framework</a:t>
          </a:r>
          <a:endParaRPr lang="it-IT" sz="1400" kern="1200" dirty="0"/>
        </a:p>
      </dsp:txBody>
      <dsp:txXfrm rot="-10800000">
        <a:off x="0" y="1164130"/>
        <a:ext cx="9961880" cy="412440"/>
      </dsp:txXfrm>
    </dsp:sp>
    <dsp:sp modelId="{C073383B-0A00-42A3-9829-F4F71E2A2DB8}">
      <dsp:nvSpPr>
        <dsp:cNvPr id="0" name=""/>
        <dsp:cNvSpPr/>
      </dsp:nvSpPr>
      <dsp:spPr>
        <a:xfrm>
          <a:off x="4864" y="1576571"/>
          <a:ext cx="3317383" cy="35133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B23333">
              <a:alpha val="9000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 err="1" smtClean="0"/>
            <a:t>Cucumber</a:t>
          </a:r>
          <a:endParaRPr lang="it-IT" sz="2100" kern="1200" dirty="0"/>
        </a:p>
      </dsp:txBody>
      <dsp:txXfrm>
        <a:off x="4864" y="1576571"/>
        <a:ext cx="3317383" cy="351338"/>
      </dsp:txXfrm>
    </dsp:sp>
    <dsp:sp modelId="{490A8EDA-B215-48F5-9DB1-AC1BE94FCF43}">
      <dsp:nvSpPr>
        <dsp:cNvPr id="0" name=""/>
        <dsp:cNvSpPr/>
      </dsp:nvSpPr>
      <dsp:spPr>
        <a:xfrm>
          <a:off x="3322248" y="1576571"/>
          <a:ext cx="3317383" cy="35133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A226">
              <a:alpha val="9000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 err="1" smtClean="0"/>
            <a:t>Cucumber</a:t>
          </a:r>
          <a:r>
            <a:rPr lang="it-IT" sz="2100" kern="1200" dirty="0" smtClean="0"/>
            <a:t> JVM</a:t>
          </a:r>
          <a:endParaRPr lang="it-IT" sz="2100" kern="1200" dirty="0"/>
        </a:p>
      </dsp:txBody>
      <dsp:txXfrm>
        <a:off x="3322248" y="1576571"/>
        <a:ext cx="3317383" cy="351338"/>
      </dsp:txXfrm>
    </dsp:sp>
    <dsp:sp modelId="{BF339E84-85A7-4002-8711-4AF0A870EDD2}">
      <dsp:nvSpPr>
        <dsp:cNvPr id="0" name=""/>
        <dsp:cNvSpPr/>
      </dsp:nvSpPr>
      <dsp:spPr>
        <a:xfrm>
          <a:off x="6639631" y="1576571"/>
          <a:ext cx="3317383" cy="35133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6BAB">
              <a:alpha val="9000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 err="1" smtClean="0"/>
            <a:t>Specflow</a:t>
          </a:r>
          <a:endParaRPr lang="it-IT" sz="2100" kern="1200" dirty="0"/>
        </a:p>
      </dsp:txBody>
      <dsp:txXfrm>
        <a:off x="6639631" y="1576571"/>
        <a:ext cx="3317383" cy="351338"/>
      </dsp:txXfrm>
    </dsp:sp>
    <dsp:sp modelId="{CA7E9E6B-86BA-4567-94A4-341370B2FA56}">
      <dsp:nvSpPr>
        <dsp:cNvPr id="0" name=""/>
        <dsp:cNvSpPr/>
      </dsp:nvSpPr>
      <dsp:spPr>
        <a:xfrm rot="10800000">
          <a:off x="0" y="546"/>
          <a:ext cx="9961880" cy="1175044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Test di accettazione</a:t>
          </a:r>
          <a:endParaRPr lang="it-IT" sz="1400" kern="1200" dirty="0"/>
        </a:p>
      </dsp:txBody>
      <dsp:txXfrm rot="-10800000">
        <a:off x="0" y="546"/>
        <a:ext cx="9961880" cy="412440"/>
      </dsp:txXfrm>
    </dsp:sp>
    <dsp:sp modelId="{D45FE1A8-B0DD-4BB0-A61A-750F3B44491F}">
      <dsp:nvSpPr>
        <dsp:cNvPr id="0" name=""/>
        <dsp:cNvSpPr/>
      </dsp:nvSpPr>
      <dsp:spPr>
        <a:xfrm>
          <a:off x="0" y="412987"/>
          <a:ext cx="9961880" cy="35133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 err="1" smtClean="0"/>
            <a:t>Gherkin</a:t>
          </a:r>
          <a:endParaRPr lang="it-IT" sz="2100" kern="1200" dirty="0"/>
        </a:p>
      </dsp:txBody>
      <dsp:txXfrm>
        <a:off x="0" y="412987"/>
        <a:ext cx="9961880" cy="3513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16D04-39CC-4776-A889-E2362D7EA31D}">
      <dsp:nvSpPr>
        <dsp:cNvPr id="0" name=""/>
        <dsp:cNvSpPr/>
      </dsp:nvSpPr>
      <dsp:spPr>
        <a:xfrm>
          <a:off x="0" y="3231266"/>
          <a:ext cx="9961880" cy="106057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err="1" smtClean="0"/>
            <a:t>PhantomJS</a:t>
          </a:r>
          <a:r>
            <a:rPr lang="it-IT" sz="2000" kern="1200" dirty="0" smtClean="0"/>
            <a:t>’ Driver</a:t>
          </a:r>
          <a:endParaRPr lang="it-IT" sz="2000" kern="1200" dirty="0"/>
        </a:p>
      </dsp:txBody>
      <dsp:txXfrm>
        <a:off x="0" y="3231266"/>
        <a:ext cx="9961880" cy="572709"/>
      </dsp:txXfrm>
    </dsp:sp>
    <dsp:sp modelId="{1127738B-00CC-49E2-9424-AFF2BC6B8BFE}">
      <dsp:nvSpPr>
        <dsp:cNvPr id="0" name=""/>
        <dsp:cNvSpPr/>
      </dsp:nvSpPr>
      <dsp:spPr>
        <a:xfrm>
          <a:off x="4864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B23333">
              <a:alpha val="9000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smtClean="0"/>
            <a:t>Poltergeist</a:t>
          </a:r>
          <a:endParaRPr lang="it-IT" sz="2900" kern="1200" dirty="0"/>
        </a:p>
      </dsp:txBody>
      <dsp:txXfrm>
        <a:off x="4864" y="3782764"/>
        <a:ext cx="3317383" cy="487863"/>
      </dsp:txXfrm>
    </dsp:sp>
    <dsp:sp modelId="{20A5544F-F7CA-4A17-A4C0-1EBAE0A5050C}">
      <dsp:nvSpPr>
        <dsp:cNvPr id="0" name=""/>
        <dsp:cNvSpPr/>
      </dsp:nvSpPr>
      <dsp:spPr>
        <a:xfrm>
          <a:off x="3322248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A226">
              <a:alpha val="9000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Ghost</a:t>
          </a:r>
          <a:r>
            <a:rPr lang="it-IT" sz="2900" kern="1200" dirty="0" smtClean="0"/>
            <a:t> Driver</a:t>
          </a:r>
          <a:endParaRPr lang="it-IT" sz="2900" kern="1200" dirty="0"/>
        </a:p>
      </dsp:txBody>
      <dsp:txXfrm>
        <a:off x="3322248" y="3782764"/>
        <a:ext cx="3317383" cy="487863"/>
      </dsp:txXfrm>
    </dsp:sp>
    <dsp:sp modelId="{BBDAF390-725F-4269-A40B-34C18BB3AFFC}">
      <dsp:nvSpPr>
        <dsp:cNvPr id="0" name=""/>
        <dsp:cNvSpPr/>
      </dsp:nvSpPr>
      <dsp:spPr>
        <a:xfrm>
          <a:off x="6639631" y="3782764"/>
          <a:ext cx="3317383" cy="48786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6BAB">
              <a:alpha val="9000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smtClean="0"/>
            <a:t>Nativo</a:t>
          </a:r>
          <a:endParaRPr lang="it-IT" sz="2900" kern="1200" dirty="0"/>
        </a:p>
      </dsp:txBody>
      <dsp:txXfrm>
        <a:off x="6639631" y="3782764"/>
        <a:ext cx="3317383" cy="487863"/>
      </dsp:txXfrm>
    </dsp:sp>
    <dsp:sp modelId="{1EA30F96-72A7-4796-9932-46B98EEA3F23}">
      <dsp:nvSpPr>
        <dsp:cNvPr id="0" name=""/>
        <dsp:cNvSpPr/>
      </dsp:nvSpPr>
      <dsp:spPr>
        <a:xfrm rot="10800000">
          <a:off x="0" y="1616012"/>
          <a:ext cx="9961880" cy="1631162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smtClean="0"/>
            <a:t>Web Browser</a:t>
          </a:r>
          <a:endParaRPr lang="it-IT" sz="2000" kern="1200" dirty="0"/>
        </a:p>
      </dsp:txBody>
      <dsp:txXfrm rot="-10800000">
        <a:off x="0" y="1616012"/>
        <a:ext cx="9961880" cy="572538"/>
      </dsp:txXfrm>
    </dsp:sp>
    <dsp:sp modelId="{C073383B-0A00-42A3-9829-F4F71E2A2DB8}">
      <dsp:nvSpPr>
        <dsp:cNvPr id="0" name=""/>
        <dsp:cNvSpPr/>
      </dsp:nvSpPr>
      <dsp:spPr>
        <a:xfrm>
          <a:off x="0" y="2188550"/>
          <a:ext cx="9961880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PhantomJS</a:t>
          </a:r>
          <a:endParaRPr lang="it-IT" sz="2900" kern="1200" dirty="0"/>
        </a:p>
      </dsp:txBody>
      <dsp:txXfrm>
        <a:off x="0" y="2188550"/>
        <a:ext cx="9961880" cy="487717"/>
      </dsp:txXfrm>
    </dsp:sp>
    <dsp:sp modelId="{CA7E9E6B-86BA-4567-94A4-341370B2FA56}">
      <dsp:nvSpPr>
        <dsp:cNvPr id="0" name=""/>
        <dsp:cNvSpPr/>
      </dsp:nvSpPr>
      <dsp:spPr>
        <a:xfrm rot="10800000">
          <a:off x="0" y="758"/>
          <a:ext cx="9961880" cy="1631162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kern="1200" dirty="0" err="1" smtClean="0"/>
            <a:t>Testing</a:t>
          </a:r>
          <a:endParaRPr lang="it-IT" sz="2000" kern="1200" dirty="0"/>
        </a:p>
      </dsp:txBody>
      <dsp:txXfrm rot="-10800000">
        <a:off x="0" y="758"/>
        <a:ext cx="9961880" cy="572538"/>
      </dsp:txXfrm>
    </dsp:sp>
    <dsp:sp modelId="{D45FE1A8-B0DD-4BB0-A61A-750F3B44491F}">
      <dsp:nvSpPr>
        <dsp:cNvPr id="0" name=""/>
        <dsp:cNvSpPr/>
      </dsp:nvSpPr>
      <dsp:spPr>
        <a:xfrm>
          <a:off x="4864" y="573296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B23333">
              <a:alpha val="9000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Rspec</a:t>
          </a:r>
          <a:endParaRPr lang="it-IT" sz="2900" kern="1200" dirty="0"/>
        </a:p>
      </dsp:txBody>
      <dsp:txXfrm>
        <a:off x="4864" y="573296"/>
        <a:ext cx="3317383" cy="487717"/>
      </dsp:txXfrm>
    </dsp:sp>
    <dsp:sp modelId="{88E75E72-AA14-4481-8840-DFD5EF2C0D6C}">
      <dsp:nvSpPr>
        <dsp:cNvPr id="0" name=""/>
        <dsp:cNvSpPr/>
      </dsp:nvSpPr>
      <dsp:spPr>
        <a:xfrm>
          <a:off x="3322248" y="573296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A226">
              <a:alpha val="9000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Junit</a:t>
          </a:r>
          <a:endParaRPr lang="it-IT" sz="2900" kern="1200" dirty="0"/>
        </a:p>
      </dsp:txBody>
      <dsp:txXfrm>
        <a:off x="3322248" y="573296"/>
        <a:ext cx="3317383" cy="487717"/>
      </dsp:txXfrm>
    </dsp:sp>
    <dsp:sp modelId="{B3AE79A5-4341-4DD7-8216-ECBC9C528BD1}">
      <dsp:nvSpPr>
        <dsp:cNvPr id="0" name=""/>
        <dsp:cNvSpPr/>
      </dsp:nvSpPr>
      <dsp:spPr>
        <a:xfrm>
          <a:off x="6639631" y="573296"/>
          <a:ext cx="3317383" cy="4877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6BAB">
              <a:alpha val="9000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kern="1200" dirty="0" err="1" smtClean="0"/>
            <a:t>NUnit</a:t>
          </a:r>
          <a:endParaRPr lang="it-IT" sz="2900" kern="1200" dirty="0"/>
        </a:p>
      </dsp:txBody>
      <dsp:txXfrm>
        <a:off x="6639631" y="573296"/>
        <a:ext cx="3317383" cy="487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29/11/2014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641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29/11/2014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742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29/11/2014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442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29/11/2014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6055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29/11/2014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87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29/11/2014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74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29/11/2014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890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29/11/2014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133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29/11/2014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384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691C45-D440-4534-83E5-2177D2428FA3}" type="datetimeFigureOut">
              <a:rPr lang="it-IT" smtClean="0"/>
              <a:t>29/11/2014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926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1C45-D440-4534-83E5-2177D2428FA3}" type="datetimeFigureOut">
              <a:rPr lang="it-IT" smtClean="0"/>
              <a:t>29/11/2014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641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691C45-D440-4534-83E5-2177D2428FA3}" type="datetimeFigureOut">
              <a:rPr lang="it-IT" smtClean="0"/>
              <a:t>29/11/2014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C5004A-67AA-4DB9-8E44-E94E9FAC7386}" type="slidenum">
              <a:rPr lang="it-IT" smtClean="0"/>
              <a:t>‹#›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7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0" y="758952"/>
            <a:ext cx="6431280" cy="3565398"/>
          </a:xfrm>
        </p:spPr>
        <p:txBody>
          <a:bodyPr anchor="ctr">
            <a:normAutofit/>
          </a:bodyPr>
          <a:lstStyle/>
          <a:p>
            <a:pPr algn="ctr"/>
            <a:r>
              <a:rPr lang="it-IT" sz="4800" b="1" dirty="0">
                <a:latin typeface="Calibri" panose="020F0502020204030204" pitchFamily="34" charset="0"/>
              </a:rPr>
              <a:t>Test di accettazione in</a:t>
            </a:r>
            <a:br>
              <a:rPr lang="it-IT" sz="4800" b="1" dirty="0">
                <a:latin typeface="Calibri" panose="020F0502020204030204" pitchFamily="34" charset="0"/>
              </a:rPr>
            </a:br>
            <a:r>
              <a:rPr lang="it-IT" sz="4800" b="1" dirty="0" err="1">
                <a:latin typeface="Calibri" panose="020F0502020204030204" pitchFamily="34" charset="0"/>
              </a:rPr>
              <a:t>framework</a:t>
            </a:r>
            <a:r>
              <a:rPr lang="it-IT" sz="4800" b="1" dirty="0">
                <a:latin typeface="Calibri" panose="020F0502020204030204" pitchFamily="34" charset="0"/>
              </a:rPr>
              <a:t> MVC a confronto</a:t>
            </a:r>
            <a:endParaRPr lang="it-IT" sz="48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349" y="758952"/>
            <a:ext cx="1669546" cy="2165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924302"/>
            <a:ext cx="2947656" cy="1236114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numCol="2"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237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latin typeface="+mn-lt"/>
              </a:rPr>
              <a:t>Testing</a:t>
            </a:r>
            <a:r>
              <a:rPr lang="it-IT" dirty="0" smtClean="0">
                <a:latin typeface="+mn-lt"/>
              </a:rPr>
              <a:t> </a:t>
            </a:r>
            <a:r>
              <a:rPr lang="it-IT" dirty="0" err="1" smtClean="0">
                <a:latin typeface="+mn-lt"/>
              </a:rPr>
              <a:t>Stack</a:t>
            </a:r>
            <a:endParaRPr lang="it-IT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97280" y="1845734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Parametri per la scelta dei </a:t>
            </a:r>
            <a:r>
              <a:rPr lang="it-IT" dirty="0" err="1" smtClean="0"/>
              <a:t>tool</a:t>
            </a:r>
            <a:r>
              <a:rPr lang="it-IT" dirty="0" smtClean="0"/>
              <a:t> utilizzati: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Open Source preferibilmente o </a:t>
            </a:r>
            <a:r>
              <a:rPr lang="it-IT" dirty="0" smtClean="0"/>
              <a:t>almeno gratuiti;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Correntemente </a:t>
            </a:r>
            <a:r>
              <a:rPr lang="it-IT" dirty="0" smtClean="0"/>
              <a:t>sviluppati;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Comunità </a:t>
            </a:r>
            <a:r>
              <a:rPr lang="it-IT" dirty="0" smtClean="0"/>
              <a:t>esistente e attiva.</a:t>
            </a:r>
            <a:endParaRPr lang="it-IT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98302075"/>
              </p:ext>
            </p:extLst>
          </p:nvPr>
        </p:nvGraphicFramePr>
        <p:xfrm>
          <a:off x="1193800" y="3046063"/>
          <a:ext cx="9961880" cy="3092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46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latin typeface="+mn-lt"/>
              </a:rPr>
              <a:t>Testing</a:t>
            </a:r>
            <a:r>
              <a:rPr lang="it-IT" dirty="0" smtClean="0">
                <a:latin typeface="+mn-lt"/>
              </a:rPr>
              <a:t> </a:t>
            </a:r>
            <a:r>
              <a:rPr lang="it-IT" dirty="0" err="1" smtClean="0">
                <a:latin typeface="+mn-lt"/>
              </a:rPr>
              <a:t>Stack</a:t>
            </a:r>
            <a:r>
              <a:rPr lang="it-IT" dirty="0" smtClean="0">
                <a:latin typeface="+mn-lt"/>
              </a:rPr>
              <a:t> </a:t>
            </a:r>
            <a:r>
              <a:rPr lang="it-IT" dirty="0" smtClean="0">
                <a:latin typeface="+mn-lt"/>
              </a:rPr>
              <a:t>(2)</a:t>
            </a:r>
            <a:endParaRPr lang="it-IT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35609351"/>
              </p:ext>
            </p:extLst>
          </p:nvPr>
        </p:nvGraphicFramePr>
        <p:xfrm>
          <a:off x="1193800" y="1845734"/>
          <a:ext cx="996188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588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+mn-lt"/>
              </a:rPr>
              <a:t>Obbiettivo</a:t>
            </a:r>
            <a:endParaRPr lang="it-IT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”</a:t>
            </a:r>
            <a:r>
              <a:rPr lang="en-US" dirty="0"/>
              <a:t>A comparative Study of Maintainability of Web Application on J2EE</a:t>
            </a:r>
            <a:r>
              <a:rPr lang="en-US" dirty="0" smtClean="0"/>
              <a:t>, .</a:t>
            </a:r>
            <a:r>
              <a:rPr lang="en-US" dirty="0"/>
              <a:t>NET and Ruby on </a:t>
            </a:r>
            <a:r>
              <a:rPr lang="en-US" dirty="0" smtClean="0"/>
              <a:t>Rails”, </a:t>
            </a:r>
            <a:r>
              <a:rPr lang="it-IT" dirty="0"/>
              <a:t>Look </a:t>
            </a:r>
            <a:r>
              <a:rPr lang="it-IT" dirty="0" err="1"/>
              <a:t>Fang</a:t>
            </a:r>
            <a:r>
              <a:rPr lang="it-IT" dirty="0"/>
              <a:t> </a:t>
            </a:r>
            <a:r>
              <a:rPr lang="it-IT" dirty="0" err="1"/>
              <a:t>Fang</a:t>
            </a:r>
            <a:r>
              <a:rPr lang="it-IT" dirty="0"/>
              <a:t> Stella, Stan </a:t>
            </a:r>
            <a:r>
              <a:rPr lang="it-IT" dirty="0" err="1"/>
              <a:t>Jarzabek</a:t>
            </a:r>
            <a:r>
              <a:rPr lang="it-IT" dirty="0"/>
              <a:t> </a:t>
            </a:r>
            <a:r>
              <a:rPr lang="it-IT" dirty="0" smtClean="0"/>
              <a:t>and </a:t>
            </a:r>
            <a:r>
              <a:rPr lang="it-IT" dirty="0" err="1" smtClean="0"/>
              <a:t>Bimlesh</a:t>
            </a:r>
            <a:r>
              <a:rPr lang="it-IT" dirty="0" smtClean="0"/>
              <a:t> </a:t>
            </a:r>
            <a:r>
              <a:rPr lang="it-IT" dirty="0" err="1" smtClean="0"/>
              <a:t>Wadhwa</a:t>
            </a:r>
            <a:r>
              <a:rPr lang="it-IT" dirty="0" smtClean="0"/>
              <a:t>, 2008</a:t>
            </a:r>
          </a:p>
          <a:p>
            <a:pPr lvl="1"/>
            <a:r>
              <a:rPr lang="it-IT" dirty="0" smtClean="0"/>
              <a:t>Comparazione di </a:t>
            </a:r>
            <a:r>
              <a:rPr lang="it-IT" dirty="0" err="1" smtClean="0"/>
              <a:t>RoR</a:t>
            </a:r>
            <a:r>
              <a:rPr lang="it-IT" dirty="0" smtClean="0"/>
              <a:t>, Spring, .NET(MVC viene rilasciato nel 2009)</a:t>
            </a:r>
          </a:p>
          <a:p>
            <a:pPr lvl="1"/>
            <a:r>
              <a:rPr lang="it-IT" dirty="0" smtClean="0"/>
              <a:t>Focus sulla manutenibilità</a:t>
            </a:r>
          </a:p>
          <a:p>
            <a:pPr marL="0" indent="0">
              <a:buNone/>
            </a:pPr>
            <a:r>
              <a:rPr lang="it-IT" dirty="0" smtClean="0"/>
              <a:t>Obbiettivo della tesi</a:t>
            </a:r>
          </a:p>
          <a:p>
            <a:r>
              <a:rPr lang="it-IT" dirty="0" smtClean="0"/>
              <a:t>Simile caso di studio</a:t>
            </a:r>
          </a:p>
          <a:p>
            <a:r>
              <a:rPr lang="it-IT" dirty="0" smtClean="0"/>
              <a:t>Sviluppo di tre applicazioni web in </a:t>
            </a:r>
            <a:r>
              <a:rPr lang="it-IT" dirty="0" err="1" smtClean="0"/>
              <a:t>RoR</a:t>
            </a:r>
            <a:r>
              <a:rPr lang="it-IT" dirty="0" smtClean="0"/>
              <a:t>, Spring, ASP.NET MVC5</a:t>
            </a:r>
          </a:p>
          <a:p>
            <a:r>
              <a:rPr lang="it-IT" dirty="0" smtClean="0"/>
              <a:t>Utilizzo del BDD tramite ATDD</a:t>
            </a:r>
            <a:r>
              <a:rPr lang="it-IT" dirty="0"/>
              <a:t>	</a:t>
            </a:r>
          </a:p>
          <a:p>
            <a:pPr marL="0" indent="0">
              <a:buNone/>
            </a:pPr>
            <a:endParaRPr lang="it-IT" dirty="0" smtClean="0"/>
          </a:p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71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+mn-lt"/>
              </a:rPr>
              <a:t>BDD</a:t>
            </a:r>
            <a:endParaRPr lang="it-IT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BDD</a:t>
            </a:r>
          </a:p>
          <a:p>
            <a:pPr marL="0" indent="0">
              <a:buNone/>
            </a:pPr>
            <a:r>
              <a:rPr lang="it-IT" dirty="0" smtClean="0"/>
              <a:t>Live Doc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it-IT" dirty="0"/>
              <a:t>Business </a:t>
            </a:r>
            <a:r>
              <a:rPr lang="it-IT" dirty="0" err="1"/>
              <a:t>Readable</a:t>
            </a:r>
            <a:r>
              <a:rPr lang="it-IT" dirty="0"/>
              <a:t> DSL, Martin </a:t>
            </a:r>
            <a:r>
              <a:rPr lang="it-IT" dirty="0" err="1"/>
              <a:t>Fowler</a:t>
            </a:r>
            <a:endParaRPr lang="it-IT" dirty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it-IT" dirty="0" err="1"/>
              <a:t>Gherkin</a:t>
            </a:r>
            <a:r>
              <a:rPr lang="it-IT" dirty="0"/>
              <a:t> (Esempio)</a:t>
            </a:r>
          </a:p>
          <a:p>
            <a:pPr marL="0" indent="0">
              <a:buNone/>
            </a:pPr>
            <a:r>
              <a:rPr lang="it-IT" dirty="0" smtClean="0"/>
              <a:t>ATDD</a:t>
            </a:r>
          </a:p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85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1986069"/>
            <a:ext cx="3048000" cy="3333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6500" y="2006600"/>
            <a:ext cx="6718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Modello</a:t>
            </a:r>
          </a:p>
          <a:p>
            <a:r>
              <a:rPr lang="it-IT" dirty="0" smtClean="0"/>
              <a:t>Controlli</a:t>
            </a:r>
          </a:p>
          <a:p>
            <a:r>
              <a:rPr lang="it-IT" dirty="0" smtClean="0"/>
              <a:t>Viste</a:t>
            </a:r>
          </a:p>
          <a:p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880" y="4535594"/>
            <a:ext cx="5095875" cy="13335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MVC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736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+mn-lt"/>
              </a:rPr>
              <a:t>Caso </a:t>
            </a:r>
            <a:r>
              <a:rPr lang="it-IT" dirty="0" smtClean="0">
                <a:latin typeface="+mn-lt"/>
              </a:rPr>
              <a:t>di studio</a:t>
            </a:r>
            <a:endParaRPr lang="it-IT" dirty="0">
              <a:latin typeface="+mn-lt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21831216"/>
              </p:ext>
            </p:extLst>
          </p:nvPr>
        </p:nvGraphicFramePr>
        <p:xfrm>
          <a:off x="5181600" y="1845734"/>
          <a:ext cx="5974080" cy="4384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1905000"/>
            <a:ext cx="4071620" cy="3964094"/>
          </a:xfrm>
        </p:spPr>
        <p:txBody>
          <a:bodyPr/>
          <a:lstStyle/>
          <a:p>
            <a:r>
              <a:rPr lang="it-IT" dirty="0" smtClean="0"/>
              <a:t>Sviluppo e test di tre applicazioni web, identiche per: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Funzionalità;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Interfaccia web;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it-IT" dirty="0" smtClean="0"/>
              <a:t>Tecnologie utilizzate;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Sviluppate </a:t>
            </a:r>
            <a:r>
              <a:rPr lang="it-IT" dirty="0"/>
              <a:t>tramite ATDD, </a:t>
            </a:r>
            <a:r>
              <a:rPr lang="it-IT" dirty="0" smtClean="0"/>
              <a:t>utilizzando una libreria di test di accettazione funzionale.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60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{R, S, </a:t>
            </a:r>
            <a:r>
              <a:rPr lang="it-IT" dirty="0" smtClean="0"/>
              <a:t>CS}Blog </a:t>
            </a:r>
            <a:r>
              <a:rPr lang="it-IT" sz="6000" b="1" dirty="0" smtClean="0"/>
              <a:t>M</a:t>
            </a:r>
            <a:r>
              <a:rPr lang="it-IT" dirty="0" smtClean="0"/>
              <a:t>VC</a:t>
            </a:r>
            <a:endParaRPr lang="it-IT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53063501"/>
              </p:ext>
            </p:extLst>
          </p:nvPr>
        </p:nvGraphicFramePr>
        <p:xfrm>
          <a:off x="1249680" y="1845734"/>
          <a:ext cx="990600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43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{R, S, </a:t>
            </a:r>
            <a:r>
              <a:rPr lang="it-IT" dirty="0" smtClean="0"/>
              <a:t>CS}Blog M</a:t>
            </a:r>
            <a:r>
              <a:rPr lang="it-IT" sz="6000" b="1" dirty="0" smtClean="0"/>
              <a:t>V</a:t>
            </a:r>
            <a:r>
              <a:rPr lang="it-IT" dirty="0" smtClean="0"/>
              <a:t>C</a:t>
            </a:r>
            <a:endParaRPr lang="it-IT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84548170"/>
              </p:ext>
            </p:extLst>
          </p:nvPr>
        </p:nvGraphicFramePr>
        <p:xfrm>
          <a:off x="1249680" y="1845734"/>
          <a:ext cx="990600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480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{R, S, </a:t>
            </a:r>
            <a:r>
              <a:rPr lang="it-IT" dirty="0" smtClean="0"/>
              <a:t>CS}Blog MV</a:t>
            </a:r>
            <a:r>
              <a:rPr lang="it-IT" sz="6000" dirty="0" smtClean="0"/>
              <a:t>C</a:t>
            </a:r>
            <a:endParaRPr lang="it-IT" sz="60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10733837"/>
              </p:ext>
            </p:extLst>
          </p:nvPr>
        </p:nvGraphicFramePr>
        <p:xfrm>
          <a:off x="1249680" y="1845734"/>
          <a:ext cx="990600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32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 smtClean="0"/>
          </a:p>
          <a:p>
            <a:pPr marL="578358" lvl="1" indent="-285750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latin typeface="+mn-lt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{R, S, </a:t>
            </a:r>
            <a:r>
              <a:rPr lang="it-IT" dirty="0" smtClean="0"/>
              <a:t>CS}Blog IDE</a:t>
            </a:r>
            <a:endParaRPr lang="it-IT" sz="60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69587528"/>
              </p:ext>
            </p:extLst>
          </p:nvPr>
        </p:nvGraphicFramePr>
        <p:xfrm>
          <a:off x="1249680" y="1845734"/>
          <a:ext cx="9906000" cy="429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599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3">
      <a:majorFont>
        <a:latin typeface="Varela Round"/>
        <a:ea typeface=""/>
        <a:cs typeface=""/>
      </a:majorFont>
      <a:minorFont>
        <a:latin typeface="Varela Round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1335</TotalTime>
  <Words>293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Varela Round</vt:lpstr>
      <vt:lpstr>Retrospect</vt:lpstr>
      <vt:lpstr>Test di accettazione in framework MVC a confronto</vt:lpstr>
      <vt:lpstr>Obbiettivo</vt:lpstr>
      <vt:lpstr>BDD</vt:lpstr>
      <vt:lpstr>MVC</vt:lpstr>
      <vt:lpstr>Caso di studio</vt:lpstr>
      <vt:lpstr>{R, S, CS}Blog MVC</vt:lpstr>
      <vt:lpstr>{R, S, CS}Blog MVC</vt:lpstr>
      <vt:lpstr>{R, S, CS}Blog MVC</vt:lpstr>
      <vt:lpstr>{R, S, CS}Blog IDE</vt:lpstr>
      <vt:lpstr>Testing Stack</vt:lpstr>
      <vt:lpstr>Testing Stack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Mattia Barrasso</dc:creator>
  <cp:lastModifiedBy>Mattia Barrasso</cp:lastModifiedBy>
  <cp:revision>26</cp:revision>
  <dcterms:created xsi:type="dcterms:W3CDTF">2014-11-26T15:37:36Z</dcterms:created>
  <dcterms:modified xsi:type="dcterms:W3CDTF">2014-11-29T17:02:41Z</dcterms:modified>
</cp:coreProperties>
</file>