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20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AB"/>
    <a:srgbClr val="0099FF"/>
    <a:srgbClr val="ED4545"/>
    <a:srgbClr val="ABDDFF"/>
    <a:srgbClr val="C1E7FF"/>
    <a:srgbClr val="FFBDBD"/>
    <a:srgbClr val="E7E7E7"/>
    <a:srgbClr val="4FA226"/>
    <a:srgbClr val="B23333"/>
    <a:srgbClr val="B8E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72134" autoAdjust="0"/>
  </p:normalViewPr>
  <p:slideViewPr>
    <p:cSldViewPr snapToGrid="0">
      <p:cViewPr varScale="1">
        <p:scale>
          <a:sx n="54" d="100"/>
          <a:sy n="54" d="100"/>
        </p:scale>
        <p:origin x="17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2:14.397" idx="4">
    <p:pos x="10" y="175"/>
    <p:text>Le specifiche sono i test di acettazione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3:47.521" idx="5">
    <p:pos x="10" y="311"/>
    <p:text>Immagine: dentro il primo ciclo, specifica 4 figure dispense nel cerchio RSD,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4:48.087" idx="6">
    <p:pos x="10" y="447"/>
    <p:text>User Story da implementare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5:06.954" idx="7">
    <p:pos x="10" y="583"/>
    <p:text>Implementazione della funzionalità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>
        <a:solidFill>
          <a:schemeClr val="bg1"/>
        </a:solidFill>
        <a:ln w="38100">
          <a:solidFill>
            <a:srgbClr val="7030A0"/>
          </a:solidFill>
        </a:ln>
      </dgm:spPr>
      <dgm:t>
        <a:bodyPr/>
        <a:lstStyle/>
        <a:p>
          <a:r>
            <a:rPr lang="it-IT" dirty="0" err="1" smtClean="0">
              <a:solidFill>
                <a:schemeClr val="tx1"/>
              </a:solidFill>
            </a:rPr>
            <a:t>Refactor</a:t>
          </a:r>
          <a:endParaRPr lang="it-IT" dirty="0">
            <a:solidFill>
              <a:schemeClr val="tx1"/>
            </a:solidFill>
          </a:endParaRPr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8CE81F24-1D63-4AB2-B5A9-45CCB3115C6F}">
      <dgm:prSet phldrT="[Text]"/>
      <dgm:spPr>
        <a:solidFill>
          <a:schemeClr val="bg1"/>
        </a:solidFill>
        <a:ln w="381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it-IT" dirty="0">
            <a:solidFill>
              <a:schemeClr val="bg1">
                <a:lumMod val="95000"/>
              </a:schemeClr>
            </a:solidFill>
          </a:endParaRPr>
        </a:p>
      </dgm:t>
    </dgm:pt>
    <dgm:pt modelId="{2A49B9DA-DB40-48C5-B4A5-E5436212D699}" type="parTrans" cxnId="{176AB75E-C9C6-47D0-BDB8-F3D6898E63FC}">
      <dgm:prSet/>
      <dgm:spPr/>
      <dgm:t>
        <a:bodyPr/>
        <a:lstStyle/>
        <a:p>
          <a:endParaRPr lang="it-IT"/>
        </a:p>
      </dgm:t>
    </dgm:pt>
    <dgm:pt modelId="{A8E7854C-EB22-4E20-A614-94A9E710A540}" type="sibTrans" cxnId="{176AB75E-C9C6-47D0-BDB8-F3D6898E63FC}">
      <dgm:prSet/>
      <dgm:spPr/>
      <dgm:t>
        <a:bodyPr/>
        <a:lstStyle/>
        <a:p>
          <a:endParaRPr lang="it-IT"/>
        </a:p>
      </dgm:t>
    </dgm:pt>
    <dgm:pt modelId="{64F319F4-81A6-4A0D-A9D3-FEE88FAE7D84}">
      <dgm:prSet phldrT="[Text]"/>
      <dgm:spPr>
        <a:solidFill>
          <a:schemeClr val="bg1"/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</a:rPr>
            <a:t>Definizione dei test</a:t>
          </a:r>
          <a:endParaRPr lang="it-IT" dirty="0">
            <a:solidFill>
              <a:schemeClr val="tx1"/>
            </a:solidFill>
          </a:endParaRPr>
        </a:p>
      </dgm:t>
    </dgm:pt>
    <dgm:pt modelId="{A0092BC2-87AD-4B1D-AA3D-529D0A087EEC}" type="parTrans" cxnId="{669EEE51-C162-443C-85BF-B906A7C02FC8}">
      <dgm:prSet/>
      <dgm:spPr/>
      <dgm:t>
        <a:bodyPr/>
        <a:lstStyle/>
        <a:p>
          <a:endParaRPr lang="it-IT"/>
        </a:p>
      </dgm:t>
    </dgm:pt>
    <dgm:pt modelId="{FEF5B715-AFF9-44A4-A9C6-2BA10AA704AB}" type="sibTrans" cxnId="{669EEE51-C162-443C-85BF-B906A7C02FC8}">
      <dgm:prSet/>
      <dgm:spPr/>
      <dgm:t>
        <a:bodyPr/>
        <a:lstStyle/>
        <a:p>
          <a:endParaRPr lang="it-IT"/>
        </a:p>
      </dgm:t>
    </dgm:pt>
    <dgm:pt modelId="{88EB1FBE-BB86-43F1-8BE1-23D3316AE3D5}">
      <dgm:prSet phldrT="[Text]"/>
      <dgm:spPr>
        <a:solidFill>
          <a:schemeClr val="bg1"/>
        </a:solidFill>
        <a:ln w="38100">
          <a:solidFill>
            <a:srgbClr val="00B050"/>
          </a:solidFill>
        </a:ln>
      </dgm:spPr>
      <dgm:t>
        <a:bodyPr/>
        <a:lstStyle/>
        <a:p>
          <a:r>
            <a:rPr lang="it-IT" dirty="0" err="1" smtClean="0">
              <a:solidFill>
                <a:schemeClr val="tx1"/>
              </a:solidFill>
            </a:rPr>
            <a:t>Make</a:t>
          </a:r>
          <a:r>
            <a:rPr lang="it-IT" dirty="0" smtClean="0">
              <a:solidFill>
                <a:schemeClr val="tx1"/>
              </a:solidFill>
            </a:rPr>
            <a:t> </a:t>
          </a:r>
          <a:r>
            <a:rPr lang="it-IT" dirty="0" err="1" smtClean="0">
              <a:solidFill>
                <a:schemeClr val="tx1"/>
              </a:solidFill>
            </a:rPr>
            <a:t>it</a:t>
          </a:r>
          <a:r>
            <a:rPr lang="it-IT" dirty="0" smtClean="0">
              <a:solidFill>
                <a:schemeClr val="tx1"/>
              </a:solidFill>
            </a:rPr>
            <a:t> green</a:t>
          </a:r>
          <a:endParaRPr lang="it-IT" dirty="0">
            <a:solidFill>
              <a:schemeClr val="tx1"/>
            </a:solidFill>
          </a:endParaRPr>
        </a:p>
      </dgm:t>
    </dgm:pt>
    <dgm:pt modelId="{761B84B9-0634-4A8F-9CD5-BE3E40378D31}" type="parTrans" cxnId="{6368B010-2F51-4274-9511-749862EF8F4F}">
      <dgm:prSet/>
      <dgm:spPr/>
      <dgm:t>
        <a:bodyPr/>
        <a:lstStyle/>
        <a:p>
          <a:endParaRPr lang="it-IT"/>
        </a:p>
      </dgm:t>
    </dgm:pt>
    <dgm:pt modelId="{8A220775-40E9-4DDB-8D6D-FED84FDB4531}" type="sibTrans" cxnId="{6368B010-2F51-4274-9511-749862EF8F4F}">
      <dgm:prSet/>
      <dgm:spPr/>
      <dgm:t>
        <a:bodyPr/>
        <a:lstStyle/>
        <a:p>
          <a:endParaRPr lang="it-IT"/>
        </a:p>
      </dgm:t>
    </dgm:pt>
    <dgm:pt modelId="{EA2B321E-03DB-4C8E-97DC-5473449E22F4}" type="pres">
      <dgm:prSet presAssocID="{5A610D87-4968-450F-A355-7B149D1DBB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FE7E4-2FE9-4C8D-BCEB-929F90DBD643}" type="pres">
      <dgm:prSet presAssocID="{5A610D87-4968-450F-A355-7B149D1DBBF7}" presName="cycle" presStyleCnt="0"/>
      <dgm:spPr/>
    </dgm:pt>
    <dgm:pt modelId="{48FED7F4-6DF7-4EF0-9AC5-B1D7B0036BF8}" type="pres">
      <dgm:prSet presAssocID="{64F319F4-81A6-4A0D-A9D3-FEE88FAE7D84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B6B45-7223-4567-AD7B-CAEFE3A5F496}" type="pres">
      <dgm:prSet presAssocID="{FEF5B715-AFF9-44A4-A9C6-2BA10AA704A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9BE5BF7-DA60-4C7B-9A26-38D96A0A1405}" type="pres">
      <dgm:prSet presAssocID="{88EB1FBE-BB86-43F1-8BE1-23D3316AE3D5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A278E51-1E12-41A9-BD6B-71DF311CF274}" type="pres">
      <dgm:prSet presAssocID="{54E24B65-6465-4F75-8BEE-919FF1098C83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6DF32-6DE9-495F-96EA-C739DD0D0F59}" type="pres">
      <dgm:prSet presAssocID="{8CE81F24-1D63-4AB2-B5A9-45CCB3115C6F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EC964C-7ED2-4B4B-81C2-0BE3AE9FEB88}" type="presOf" srcId="{FEF5B715-AFF9-44A4-A9C6-2BA10AA704AB}" destId="{F7CB6B45-7223-4567-AD7B-CAEFE3A5F496}" srcOrd="0" destOrd="0" presId="urn:microsoft.com/office/officeart/2005/8/layout/cycle3"/>
    <dgm:cxn modelId="{E2C709D1-1A83-4766-A927-319576DE4C75}" type="presOf" srcId="{5A610D87-4968-450F-A355-7B149D1DBBF7}" destId="{EA2B321E-03DB-4C8E-97DC-5473449E22F4}" srcOrd="0" destOrd="0" presId="urn:microsoft.com/office/officeart/2005/8/layout/cycle3"/>
    <dgm:cxn modelId="{6368B010-2F51-4274-9511-749862EF8F4F}" srcId="{5A610D87-4968-450F-A355-7B149D1DBBF7}" destId="{88EB1FBE-BB86-43F1-8BE1-23D3316AE3D5}" srcOrd="1" destOrd="0" parTransId="{761B84B9-0634-4A8F-9CD5-BE3E40378D31}" sibTransId="{8A220775-40E9-4DDB-8D6D-FED84FDB4531}"/>
    <dgm:cxn modelId="{669EEE51-C162-443C-85BF-B906A7C02FC8}" srcId="{5A610D87-4968-450F-A355-7B149D1DBBF7}" destId="{64F319F4-81A6-4A0D-A9D3-FEE88FAE7D84}" srcOrd="0" destOrd="0" parTransId="{A0092BC2-87AD-4B1D-AA3D-529D0A087EEC}" sibTransId="{FEF5B715-AFF9-44A4-A9C6-2BA10AA704AB}"/>
    <dgm:cxn modelId="{8DA7A1C8-BDAA-4DEB-BA84-21F63F1D49BF}" type="presOf" srcId="{54E24B65-6465-4F75-8BEE-919FF1098C83}" destId="{8A278E51-1E12-41A9-BD6B-71DF311CF274}" srcOrd="0" destOrd="0" presId="urn:microsoft.com/office/officeart/2005/8/layout/cycle3"/>
    <dgm:cxn modelId="{81E8D473-A9B3-4DBD-9E5A-9BD00E869F70}" type="presOf" srcId="{88EB1FBE-BB86-43F1-8BE1-23D3316AE3D5}" destId="{49BE5BF7-DA60-4C7B-9A26-38D96A0A1405}" srcOrd="0" destOrd="0" presId="urn:microsoft.com/office/officeart/2005/8/layout/cycle3"/>
    <dgm:cxn modelId="{96D87D08-2B70-4E0B-B670-CF3F3F7A52E4}" srcId="{5A610D87-4968-450F-A355-7B149D1DBBF7}" destId="{54E24B65-6465-4F75-8BEE-919FF1098C83}" srcOrd="2" destOrd="0" parTransId="{8D10925B-9BB5-4D2A-971C-3B43A32F4353}" sibTransId="{E681E000-4633-496C-9B69-20E3753FD944}"/>
    <dgm:cxn modelId="{04BAAC40-8818-4DCE-AC1D-779993617D6E}" type="presOf" srcId="{64F319F4-81A6-4A0D-A9D3-FEE88FAE7D84}" destId="{48FED7F4-6DF7-4EF0-9AC5-B1D7B0036BF8}" srcOrd="0" destOrd="0" presId="urn:microsoft.com/office/officeart/2005/8/layout/cycle3"/>
    <dgm:cxn modelId="{DEEF3486-2117-49F5-AA39-351338FF1999}" type="presOf" srcId="{8CE81F24-1D63-4AB2-B5A9-45CCB3115C6F}" destId="{CAF6DF32-6DE9-495F-96EA-C739DD0D0F59}" srcOrd="0" destOrd="0" presId="urn:microsoft.com/office/officeart/2005/8/layout/cycle3"/>
    <dgm:cxn modelId="{176AB75E-C9C6-47D0-BDB8-F3D6898E63FC}" srcId="{5A610D87-4968-450F-A355-7B149D1DBBF7}" destId="{8CE81F24-1D63-4AB2-B5A9-45CCB3115C6F}" srcOrd="3" destOrd="0" parTransId="{2A49B9DA-DB40-48C5-B4A5-E5436212D699}" sibTransId="{A8E7854C-EB22-4E20-A614-94A9E710A540}"/>
    <dgm:cxn modelId="{05350C47-D750-4F2B-B285-3B0E6404F813}" type="presParOf" srcId="{EA2B321E-03DB-4C8E-97DC-5473449E22F4}" destId="{BFAFE7E4-2FE9-4C8D-BCEB-929F90DBD643}" srcOrd="0" destOrd="0" presId="urn:microsoft.com/office/officeart/2005/8/layout/cycle3"/>
    <dgm:cxn modelId="{6FC599B8-0ED1-433E-8707-694368E78912}" type="presParOf" srcId="{BFAFE7E4-2FE9-4C8D-BCEB-929F90DBD643}" destId="{48FED7F4-6DF7-4EF0-9AC5-B1D7B0036BF8}" srcOrd="0" destOrd="0" presId="urn:microsoft.com/office/officeart/2005/8/layout/cycle3"/>
    <dgm:cxn modelId="{827E7AD6-CE08-46BA-8A8E-FBF0780557F3}" type="presParOf" srcId="{BFAFE7E4-2FE9-4C8D-BCEB-929F90DBD643}" destId="{F7CB6B45-7223-4567-AD7B-CAEFE3A5F496}" srcOrd="1" destOrd="0" presId="urn:microsoft.com/office/officeart/2005/8/layout/cycle3"/>
    <dgm:cxn modelId="{223DBAEF-A7A0-41BE-817C-69081916883D}" type="presParOf" srcId="{BFAFE7E4-2FE9-4C8D-BCEB-929F90DBD643}" destId="{49BE5BF7-DA60-4C7B-9A26-38D96A0A1405}" srcOrd="2" destOrd="0" presId="urn:microsoft.com/office/officeart/2005/8/layout/cycle3"/>
    <dgm:cxn modelId="{33FE0833-A368-4DC2-9967-4148AE492EB7}" type="presParOf" srcId="{BFAFE7E4-2FE9-4C8D-BCEB-929F90DBD643}" destId="{8A278E51-1E12-41A9-BD6B-71DF311CF274}" srcOrd="3" destOrd="0" presId="urn:microsoft.com/office/officeart/2005/8/layout/cycle3"/>
    <dgm:cxn modelId="{77551FAE-7272-43A8-9314-CA84C6905A46}" type="presParOf" srcId="{BFAFE7E4-2FE9-4C8D-BCEB-929F90DBD643}" destId="{CAF6DF32-6DE9-495F-96EA-C739DD0D0F5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9C96CD51-4EC6-404D-B575-97780F6DB7CF}">
      <dgm:prSet phldrT="[Text]"/>
      <dgm:spPr/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1BC5AE5-E5CD-42BD-A1E4-C15B030244A1}" type="parTrans" cxnId="{76581711-89A3-45B4-A993-FFFAC67DE6B6}">
      <dgm:prSet/>
      <dgm:spPr/>
      <dgm:t>
        <a:bodyPr/>
        <a:lstStyle/>
        <a:p>
          <a:endParaRPr lang="it-IT"/>
        </a:p>
      </dgm:t>
    </dgm:pt>
    <dgm:pt modelId="{A8C84A0A-39D3-442D-98F8-80F4ADDFBD92}" type="sibTrans" cxnId="{76581711-89A3-45B4-A993-FFFAC67DE6B6}">
      <dgm:prSet/>
      <dgm:spPr/>
      <dgm:t>
        <a:bodyPr/>
        <a:lstStyle/>
        <a:p>
          <a:endParaRPr lang="it-IT"/>
        </a:p>
      </dgm:t>
    </dgm:pt>
    <dgm:pt modelId="{EAECB2A9-A0FA-456C-A864-06B0E598A59E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014F897-5262-43FC-8A15-B58F5E6FE0EA}" type="parTrans" cxnId="{870828E4-5738-4983-B198-E9EDBED471CA}">
      <dgm:prSet/>
      <dgm:spPr/>
      <dgm:t>
        <a:bodyPr/>
        <a:lstStyle/>
        <a:p>
          <a:endParaRPr lang="it-IT"/>
        </a:p>
      </dgm:t>
    </dgm:pt>
    <dgm:pt modelId="{A2807783-7E3C-4991-8AA9-EC846BF99AC3}" type="sibTrans" cxnId="{870828E4-5738-4983-B198-E9EDBED471CA}">
      <dgm:prSet/>
      <dgm:spPr/>
      <dgm:t>
        <a:bodyPr/>
        <a:lstStyle/>
        <a:p>
          <a:endParaRPr lang="it-IT"/>
        </a:p>
      </dgm:t>
    </dgm:pt>
    <dgm:pt modelId="{62B80800-7595-45AD-BF07-CAC57D1709EE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9F0E6CE-5089-4BBF-9AA4-3AF3D6A89ED4}" type="parTrans" cxnId="{2F56CC7D-523D-4A4C-8887-FE35982D17C2}">
      <dgm:prSet/>
      <dgm:spPr/>
      <dgm:t>
        <a:bodyPr/>
        <a:lstStyle/>
        <a:p>
          <a:endParaRPr lang="it-IT"/>
        </a:p>
      </dgm:t>
    </dgm:pt>
    <dgm:pt modelId="{5BF29F39-B52B-4607-A324-4D9785E47CFD}" type="sibTrans" cxnId="{2F56CC7D-523D-4A4C-8887-FE35982D17C2}">
      <dgm:prSet/>
      <dgm:spPr/>
      <dgm:t>
        <a:bodyPr/>
        <a:lstStyle/>
        <a:p>
          <a:endParaRPr lang="it-IT"/>
        </a:p>
      </dgm:t>
    </dgm:pt>
    <dgm:pt modelId="{61A8E10D-791A-4CA9-8CBA-A6DDF02543A0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DD4684E-19D7-4A0A-93E8-89BD53DB6067}" type="parTrans" cxnId="{022511EF-3486-42E4-B85C-1E4DB21CA522}">
      <dgm:prSet/>
      <dgm:spPr/>
      <dgm:t>
        <a:bodyPr/>
        <a:lstStyle/>
        <a:p>
          <a:endParaRPr lang="it-IT"/>
        </a:p>
      </dgm:t>
    </dgm:pt>
    <dgm:pt modelId="{1F832CE0-CF15-4FE1-811D-C327F8EFD7FB}" type="sibTrans" cxnId="{022511EF-3486-42E4-B85C-1E4DB21CA522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03038F1-5918-4218-A290-CBB3326FD276}" type="pres">
      <dgm:prSet presAssocID="{3845991D-A732-46C7-A6D5-AE3BCF7F68A9}" presName="boxAndChildren" presStyleCnt="0"/>
      <dgm:spPr/>
    </dgm:pt>
    <dgm:pt modelId="{FDB4EE9D-188A-4B47-AA46-ABE2CA293794}" type="pres">
      <dgm:prSet presAssocID="{3845991D-A732-46C7-A6D5-AE3BCF7F68A9}" presName="parentTextBox" presStyleLbl="node1" presStyleIdx="0" presStyleCnt="3"/>
      <dgm:spPr/>
      <dgm:t>
        <a:bodyPr/>
        <a:lstStyle/>
        <a:p>
          <a:endParaRPr lang="it-IT"/>
        </a:p>
      </dgm:t>
    </dgm:pt>
    <dgm:pt modelId="{9E70562A-F13D-42F4-8050-96D24105809C}" type="pres">
      <dgm:prSet presAssocID="{3845991D-A732-46C7-A6D5-AE3BCF7F68A9}" presName="entireBox" presStyleLbl="node1" presStyleIdx="0" presStyleCnt="3"/>
      <dgm:spPr/>
      <dgm:t>
        <a:bodyPr/>
        <a:lstStyle/>
        <a:p>
          <a:endParaRPr lang="it-IT"/>
        </a:p>
      </dgm:t>
    </dgm:pt>
    <dgm:pt modelId="{FBDAC2C5-CC8F-4BF5-B2C1-94F28B0004EB}" type="pres">
      <dgm:prSet presAssocID="{3845991D-A732-46C7-A6D5-AE3BCF7F68A9}" presName="descendantBox" presStyleCnt="0"/>
      <dgm:spPr/>
    </dgm:pt>
    <dgm:pt modelId="{D4D18F93-F3FF-472B-808B-F738300C98EA}" type="pres">
      <dgm:prSet presAssocID="{7B06B76E-B0CA-4321-9239-AD72C2C4C742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953CDD8-9037-4375-804D-6ED5AA9A4037}" type="pres">
      <dgm:prSet presAssocID="{A8C84A0A-39D3-442D-98F8-80F4ADDFBD92}" presName="sp" presStyleCnt="0"/>
      <dgm:spPr/>
    </dgm:pt>
    <dgm:pt modelId="{E9D4FC14-FB18-4BEF-B305-280F48092CFC}" type="pres">
      <dgm:prSet presAssocID="{9C96CD51-4EC6-404D-B575-97780F6DB7CF}" presName="arrowAndChildren" presStyleCnt="0"/>
      <dgm:spPr/>
    </dgm:pt>
    <dgm:pt modelId="{8C811947-4286-4464-A15A-F5FEAF19A5E9}" type="pres">
      <dgm:prSet presAssocID="{9C96CD51-4EC6-404D-B575-97780F6DB7CF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3A5FC3A6-1721-40CB-B916-DBB666EAF37C}" type="pres">
      <dgm:prSet presAssocID="{9C96CD51-4EC6-404D-B575-97780F6DB7CF}" presName="arrow" presStyleLbl="node1" presStyleIdx="1" presStyleCnt="3"/>
      <dgm:spPr/>
      <dgm:t>
        <a:bodyPr/>
        <a:lstStyle/>
        <a:p>
          <a:endParaRPr lang="it-IT"/>
        </a:p>
      </dgm:t>
    </dgm:pt>
    <dgm:pt modelId="{987CF98D-2768-47B0-9D68-42A7B0AAD355}" type="pres">
      <dgm:prSet presAssocID="{9C96CD51-4EC6-404D-B575-97780F6DB7CF}" presName="descendantArrow" presStyleCnt="0"/>
      <dgm:spPr/>
    </dgm:pt>
    <dgm:pt modelId="{96864C29-9564-4224-AB70-BA716932F1EE}" type="pres">
      <dgm:prSet presAssocID="{EAECB2A9-A0FA-456C-A864-06B0E598A59E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0481B2-F331-4078-A3A8-DD69B914C50E}" type="pres">
      <dgm:prSet presAssocID="{62B80800-7595-45AD-BF07-CAC57D1709EE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92BEB03-3759-431D-93BC-64EECF1A1C02}" type="pres">
      <dgm:prSet presAssocID="{61A8E10D-791A-4CA9-8CBA-A6DDF02543A0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1AC27F78-F67A-47C2-99BB-56E884690DF3}" type="presOf" srcId="{3845991D-A732-46C7-A6D5-AE3BCF7F68A9}" destId="{9E70562A-F13D-42F4-8050-96D24105809C}" srcOrd="1" destOrd="0" presId="urn:microsoft.com/office/officeart/2005/8/layout/process4"/>
    <dgm:cxn modelId="{870828E4-5738-4983-B198-E9EDBED471CA}" srcId="{9C96CD51-4EC6-404D-B575-97780F6DB7CF}" destId="{EAECB2A9-A0FA-456C-A864-06B0E598A59E}" srcOrd="0" destOrd="0" parTransId="{7014F897-5262-43FC-8A15-B58F5E6FE0EA}" sibTransId="{A2807783-7E3C-4991-8AA9-EC846BF99AC3}"/>
    <dgm:cxn modelId="{55B8DFC6-C176-4EC1-95B3-9E8D3CB1F988}" type="presOf" srcId="{3845991D-A732-46C7-A6D5-AE3BCF7F68A9}" destId="{FDB4EE9D-188A-4B47-AA46-ABE2CA293794}" srcOrd="0" destOrd="0" presId="urn:microsoft.com/office/officeart/2005/8/layout/process4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915DA3D4-DDE2-4EC2-B776-CF137E69C75D}" type="presOf" srcId="{9C96CD51-4EC6-404D-B575-97780F6DB7CF}" destId="{8C811947-4286-4464-A15A-F5FEAF19A5E9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0C008611-4DD7-4D48-9817-163E43CB3FC1}" type="presOf" srcId="{EAECB2A9-A0FA-456C-A864-06B0E598A59E}" destId="{96864C29-9564-4224-AB70-BA716932F1EE}" srcOrd="0" destOrd="0" presId="urn:microsoft.com/office/officeart/2005/8/layout/process4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76581711-89A3-45B4-A993-FFFAC67DE6B6}" srcId="{B342B404-18AA-413C-945D-CD72F2C93D08}" destId="{9C96CD51-4EC6-404D-B575-97780F6DB7CF}" srcOrd="1" destOrd="0" parTransId="{31BC5AE5-E5CD-42BD-A1E4-C15B030244A1}" sibTransId="{A8C84A0A-39D3-442D-98F8-80F4ADDFBD92}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2F56CC7D-523D-4A4C-8887-FE35982D17C2}" srcId="{9C96CD51-4EC6-404D-B575-97780F6DB7CF}" destId="{62B80800-7595-45AD-BF07-CAC57D1709EE}" srcOrd="1" destOrd="0" parTransId="{59F0E6CE-5089-4BBF-9AA4-3AF3D6A89ED4}" sibTransId="{5BF29F39-B52B-4607-A324-4D9785E47CFD}"/>
    <dgm:cxn modelId="{D04823E6-D8F9-4F93-AA0B-E6C7D19C2302}" type="presOf" srcId="{61A8E10D-791A-4CA9-8CBA-A6DDF02543A0}" destId="{692BEB03-3759-431D-93BC-64EECF1A1C02}" srcOrd="0" destOrd="0" presId="urn:microsoft.com/office/officeart/2005/8/layout/process4"/>
    <dgm:cxn modelId="{1BF2B334-B686-43DB-B78C-4C6E83C77C46}" type="presOf" srcId="{62B80800-7595-45AD-BF07-CAC57D1709EE}" destId="{760481B2-F331-4078-A3A8-DD69B914C50E}" srcOrd="0" destOrd="0" presId="urn:microsoft.com/office/officeart/2005/8/layout/process4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1A051FB0-090A-4927-BF08-6494FFC83309}" type="presOf" srcId="{7B06B76E-B0CA-4321-9239-AD72C2C4C742}" destId="{D4D18F93-F3FF-472B-808B-F738300C98EA}" srcOrd="0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90ACE321-F8F6-4175-999F-D6A1AB662026}" type="presOf" srcId="{9C96CD51-4EC6-404D-B575-97780F6DB7CF}" destId="{3A5FC3A6-1721-40CB-B916-DBB666EAF37C}" srcOrd="1" destOrd="0" presId="urn:microsoft.com/office/officeart/2005/8/layout/process4"/>
    <dgm:cxn modelId="{3C5B84D9-E734-4E6D-AD8E-E42B0D5C6766}" srcId="{B342B404-18AA-413C-945D-CD72F2C93D08}" destId="{3845991D-A732-46C7-A6D5-AE3BCF7F68A9}" srcOrd="2" destOrd="0" parTransId="{46D759DB-1C0E-4346-9AAC-2448A6307E2C}" sibTransId="{43E4DD5A-FA60-4AFD-8BFF-1AFA1CC50183}"/>
    <dgm:cxn modelId="{022511EF-3486-42E4-B85C-1E4DB21CA522}" srcId="{9C96CD51-4EC6-404D-B575-97780F6DB7CF}" destId="{61A8E10D-791A-4CA9-8CBA-A6DDF02543A0}" srcOrd="2" destOrd="0" parTransId="{7DD4684E-19D7-4A0A-93E8-89BD53DB6067}" sibTransId="{1F832CE0-CF15-4FE1-811D-C327F8EFD7FB}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B2FCA0CF-583F-4444-85F0-6E2E27A523B9}" type="presParOf" srcId="{AF698AA4-1516-4993-8603-32221BD03F0E}" destId="{C03038F1-5918-4218-A290-CBB3326FD276}" srcOrd="0" destOrd="0" presId="urn:microsoft.com/office/officeart/2005/8/layout/process4"/>
    <dgm:cxn modelId="{98BF2F91-8D17-4A42-8127-E2FFEC4A5AFB}" type="presParOf" srcId="{C03038F1-5918-4218-A290-CBB3326FD276}" destId="{FDB4EE9D-188A-4B47-AA46-ABE2CA293794}" srcOrd="0" destOrd="0" presId="urn:microsoft.com/office/officeart/2005/8/layout/process4"/>
    <dgm:cxn modelId="{D8D92AC8-C6D7-49A0-BCA5-6F0F7C62738F}" type="presParOf" srcId="{C03038F1-5918-4218-A290-CBB3326FD276}" destId="{9E70562A-F13D-42F4-8050-96D24105809C}" srcOrd="1" destOrd="0" presId="urn:microsoft.com/office/officeart/2005/8/layout/process4"/>
    <dgm:cxn modelId="{4005689D-535C-4E4F-9B0E-257269F3EA14}" type="presParOf" srcId="{C03038F1-5918-4218-A290-CBB3326FD276}" destId="{FBDAC2C5-CC8F-4BF5-B2C1-94F28B0004EB}" srcOrd="2" destOrd="0" presId="urn:microsoft.com/office/officeart/2005/8/layout/process4"/>
    <dgm:cxn modelId="{D6ED0C26-1605-49E5-A82A-43EBD5FAD05C}" type="presParOf" srcId="{FBDAC2C5-CC8F-4BF5-B2C1-94F28B0004EB}" destId="{D4D18F93-F3FF-472B-808B-F738300C98EA}" srcOrd="0" destOrd="0" presId="urn:microsoft.com/office/officeart/2005/8/layout/process4"/>
    <dgm:cxn modelId="{0E36916A-CF00-4BBC-8D9E-38AE9F74DD44}" type="presParOf" srcId="{AF698AA4-1516-4993-8603-32221BD03F0E}" destId="{E953CDD8-9037-4375-804D-6ED5AA9A4037}" srcOrd="1" destOrd="0" presId="urn:microsoft.com/office/officeart/2005/8/layout/process4"/>
    <dgm:cxn modelId="{2F3255B3-B446-4C5C-8372-719F045875C6}" type="presParOf" srcId="{AF698AA4-1516-4993-8603-32221BD03F0E}" destId="{E9D4FC14-FB18-4BEF-B305-280F48092CFC}" srcOrd="2" destOrd="0" presId="urn:microsoft.com/office/officeart/2005/8/layout/process4"/>
    <dgm:cxn modelId="{4B59E901-46BB-49DD-8C38-84FAA2A6246B}" type="presParOf" srcId="{E9D4FC14-FB18-4BEF-B305-280F48092CFC}" destId="{8C811947-4286-4464-A15A-F5FEAF19A5E9}" srcOrd="0" destOrd="0" presId="urn:microsoft.com/office/officeart/2005/8/layout/process4"/>
    <dgm:cxn modelId="{E36A9B6B-FDE0-434A-B563-9D5DD9AAFD22}" type="presParOf" srcId="{E9D4FC14-FB18-4BEF-B305-280F48092CFC}" destId="{3A5FC3A6-1721-40CB-B916-DBB666EAF37C}" srcOrd="1" destOrd="0" presId="urn:microsoft.com/office/officeart/2005/8/layout/process4"/>
    <dgm:cxn modelId="{960E6658-205C-420A-9685-2AC9A2CE8E85}" type="presParOf" srcId="{E9D4FC14-FB18-4BEF-B305-280F48092CFC}" destId="{987CF98D-2768-47B0-9D68-42A7B0AAD355}" srcOrd="2" destOrd="0" presId="urn:microsoft.com/office/officeart/2005/8/layout/process4"/>
    <dgm:cxn modelId="{85DBB3BB-1BA3-4B52-B7CF-0DFBF8C6E274}" type="presParOf" srcId="{987CF98D-2768-47B0-9D68-42A7B0AAD355}" destId="{96864C29-9564-4224-AB70-BA716932F1EE}" srcOrd="0" destOrd="0" presId="urn:microsoft.com/office/officeart/2005/8/layout/process4"/>
    <dgm:cxn modelId="{C832BB0B-1E36-4843-A2D7-7DA7BC577BAD}" type="presParOf" srcId="{987CF98D-2768-47B0-9D68-42A7B0AAD355}" destId="{760481B2-F331-4078-A3A8-DD69B914C50E}" srcOrd="1" destOrd="0" presId="urn:microsoft.com/office/officeart/2005/8/layout/process4"/>
    <dgm:cxn modelId="{5388F341-E502-4D5B-AA81-D75D8D7AFFCB}" type="presParOf" srcId="{987CF98D-2768-47B0-9D68-42A7B0AAD355}" destId="{692BEB03-3759-431D-93BC-64EECF1A1C02}" srcOrd="2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E3F29FF-4059-4E43-8E63-387A0A4270DC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Capybara</a:t>
          </a:r>
          <a:endParaRPr lang="it-IT" sz="2800" dirty="0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Rspec</a:t>
          </a:r>
          <a:r>
            <a:rPr lang="it-IT" sz="2800" dirty="0" smtClean="0"/>
            <a:t> </a:t>
          </a:r>
          <a:r>
            <a:rPr lang="it-IT" sz="2800" dirty="0" err="1" smtClean="0"/>
            <a:t>Expectations</a:t>
          </a:r>
          <a:endParaRPr lang="it-IT" sz="2800" dirty="0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Cucumber</a:t>
          </a:r>
          <a:endParaRPr lang="it-IT" sz="2800" dirty="0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24E4BE44-2D45-4731-8D8B-63D05DB69178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smtClean="0"/>
            <a:t>Ruby on </a:t>
          </a:r>
          <a:r>
            <a:rPr lang="it-IT" sz="2800" dirty="0" err="1" smtClean="0"/>
            <a:t>Rails</a:t>
          </a:r>
          <a:endParaRPr lang="it-IT" sz="2800" dirty="0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D544AC9A-55CD-4400-B25B-47C474A8D07C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1E2637E-1F5F-4899-9214-CECBABDEC8BB}" type="pres">
      <dgm:prSet presAssocID="{24E4BE44-2D45-4731-8D8B-63D05DB69178}" presName="composite" presStyleCnt="0"/>
      <dgm:spPr/>
    </dgm:pt>
    <dgm:pt modelId="{DF23AEB3-10F8-417B-B98C-3FD52C1CF145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FC6D90-A812-41BB-B6F2-2709A8B1A365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6977E8B-3D20-4371-8EBF-DDBFE45C11CC}" type="pres">
      <dgm:prSet presAssocID="{7DBAB43D-69EE-42E8-9D1D-9B07169BB653}" presName="spacing" presStyleCnt="0"/>
      <dgm:spPr/>
    </dgm:pt>
    <dgm:pt modelId="{561E4ACC-D967-42CA-BC9C-00290F2F9374}" type="pres">
      <dgm:prSet presAssocID="{F839EF10-196D-4901-AF5F-1AA24E3AA716}" presName="composite" presStyleCnt="0"/>
      <dgm:spPr/>
    </dgm:pt>
    <dgm:pt modelId="{BAA94DAA-8DEC-403F-B42D-95B88FFCB425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CFF8CDC7-F35A-4EFB-990F-5D8C02AD02B0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4299142-95AD-41B5-96B5-13A0A0A61685}" type="pres">
      <dgm:prSet presAssocID="{864F1236-3782-47B5-9D1E-A0AE819735FE}" presName="spacing" presStyleCnt="0"/>
      <dgm:spPr/>
    </dgm:pt>
    <dgm:pt modelId="{B2C63048-C615-41EC-89E9-407C534B47D1}" type="pres">
      <dgm:prSet presAssocID="{FFAEC13D-EDA4-4CF9-AF6D-1C7ED4118453}" presName="composite" presStyleCnt="0"/>
      <dgm:spPr/>
    </dgm:pt>
    <dgm:pt modelId="{BAA3EE14-7788-439F-9D56-07E39F545C1A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0003C58D-FD99-493C-B780-68AE7F1FEFC1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CFEB9BA-1B05-4306-B5C4-E02F49F4202D}" type="pres">
      <dgm:prSet presAssocID="{0388CB98-6F82-4B70-B527-9A051CC9BAC7}" presName="spacing" presStyleCnt="0"/>
      <dgm:spPr/>
    </dgm:pt>
    <dgm:pt modelId="{8FEC7692-72CE-4CEE-9160-F408433DED10}" type="pres">
      <dgm:prSet presAssocID="{3E3F29FF-4059-4E43-8E63-387A0A4270DC}" presName="composite" presStyleCnt="0"/>
      <dgm:spPr/>
    </dgm:pt>
    <dgm:pt modelId="{CC668ABE-E55A-4FF4-81D2-A10A0EAFC932}" type="pres">
      <dgm:prSet presAssocID="{3E3F29FF-4059-4E43-8E63-387A0A4270DC}" presName="imgShp" presStyleLbl="fgImgPlace1" presStyleIdx="3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9D0A278B-2458-40ED-A7E2-F7CFC96E8557}" type="pres">
      <dgm:prSet presAssocID="{3E3F29FF-4059-4E43-8E63-387A0A4270DC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2EF22933-A825-454B-9056-3C24D221C3A3}" type="presOf" srcId="{3E3F29FF-4059-4E43-8E63-387A0A4270DC}" destId="{9D0A278B-2458-40ED-A7E2-F7CFC96E8557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163C134E-C3B8-4C37-9BE7-812CC67E5D70}" srcId="{1F242792-F517-4142-BF8D-A1AAE568CF8A}" destId="{3E3F29FF-4059-4E43-8E63-387A0A4270DC}" srcOrd="3" destOrd="0" parTransId="{36475016-BB9C-452F-9F5C-C7349FC153E3}" sibTransId="{E3B8112A-239A-4E3D-BA12-A04CAE913A70}"/>
    <dgm:cxn modelId="{FF970ABA-B5F4-4951-A652-0B20FB2A225E}" type="presOf" srcId="{F839EF10-196D-4901-AF5F-1AA24E3AA716}" destId="{CFF8CDC7-F35A-4EFB-990F-5D8C02AD02B0}" srcOrd="0" destOrd="0" presId="urn:microsoft.com/office/officeart/2005/8/layout/vList3"/>
    <dgm:cxn modelId="{573897EF-1BCA-4013-A3AB-22AF4877FA78}" type="presOf" srcId="{1F242792-F517-4142-BF8D-A1AAE568CF8A}" destId="{D544AC9A-55CD-4400-B25B-47C474A8D07C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795D3B15-226E-49D9-A240-A63010E869B8}" type="presOf" srcId="{FFAEC13D-EDA4-4CF9-AF6D-1C7ED4118453}" destId="{0003C58D-FD99-493C-B780-68AE7F1FEFC1}" srcOrd="0" destOrd="0" presId="urn:microsoft.com/office/officeart/2005/8/layout/vList3"/>
    <dgm:cxn modelId="{4BC5513A-C4C9-4A51-8DE0-98E71B031CD4}" type="presOf" srcId="{24E4BE44-2D45-4731-8D8B-63D05DB69178}" destId="{86FC6D90-A812-41BB-B6F2-2709A8B1A365}" srcOrd="0" destOrd="0" presId="urn:microsoft.com/office/officeart/2005/8/layout/vList3"/>
    <dgm:cxn modelId="{CE148558-C645-4CC0-A568-1A334D644997}" type="presParOf" srcId="{D544AC9A-55CD-4400-B25B-47C474A8D07C}" destId="{C1E2637E-1F5F-4899-9214-CECBABDEC8BB}" srcOrd="0" destOrd="0" presId="urn:microsoft.com/office/officeart/2005/8/layout/vList3"/>
    <dgm:cxn modelId="{6BE83EF5-AF72-4ED2-8284-F944AD515466}" type="presParOf" srcId="{C1E2637E-1F5F-4899-9214-CECBABDEC8BB}" destId="{DF23AEB3-10F8-417B-B98C-3FD52C1CF145}" srcOrd="0" destOrd="0" presId="urn:microsoft.com/office/officeart/2005/8/layout/vList3"/>
    <dgm:cxn modelId="{5E64E338-68F9-4287-8E50-35EE46C05C21}" type="presParOf" srcId="{C1E2637E-1F5F-4899-9214-CECBABDEC8BB}" destId="{86FC6D90-A812-41BB-B6F2-2709A8B1A365}" srcOrd="1" destOrd="0" presId="urn:microsoft.com/office/officeart/2005/8/layout/vList3"/>
    <dgm:cxn modelId="{FEBE89FE-CEEF-48D5-BDA6-C521F4977351}" type="presParOf" srcId="{D544AC9A-55CD-4400-B25B-47C474A8D07C}" destId="{46977E8B-3D20-4371-8EBF-DDBFE45C11CC}" srcOrd="1" destOrd="0" presId="urn:microsoft.com/office/officeart/2005/8/layout/vList3"/>
    <dgm:cxn modelId="{E494B878-3040-46F8-B301-C2CC3BC5C1D5}" type="presParOf" srcId="{D544AC9A-55CD-4400-B25B-47C474A8D07C}" destId="{561E4ACC-D967-42CA-BC9C-00290F2F9374}" srcOrd="2" destOrd="0" presId="urn:microsoft.com/office/officeart/2005/8/layout/vList3"/>
    <dgm:cxn modelId="{39502F52-4EB9-4EA9-BEF9-964A794262B9}" type="presParOf" srcId="{561E4ACC-D967-42CA-BC9C-00290F2F9374}" destId="{BAA94DAA-8DEC-403F-B42D-95B88FFCB425}" srcOrd="0" destOrd="0" presId="urn:microsoft.com/office/officeart/2005/8/layout/vList3"/>
    <dgm:cxn modelId="{53AE95C4-9DC4-4B1C-ACE6-FD5D40BFA83D}" type="presParOf" srcId="{561E4ACC-D967-42CA-BC9C-00290F2F9374}" destId="{CFF8CDC7-F35A-4EFB-990F-5D8C02AD02B0}" srcOrd="1" destOrd="0" presId="urn:microsoft.com/office/officeart/2005/8/layout/vList3"/>
    <dgm:cxn modelId="{ECD534AB-23EC-48E2-ACAA-BFAD7C153D30}" type="presParOf" srcId="{D544AC9A-55CD-4400-B25B-47C474A8D07C}" destId="{14299142-95AD-41B5-96B5-13A0A0A61685}" srcOrd="3" destOrd="0" presId="urn:microsoft.com/office/officeart/2005/8/layout/vList3"/>
    <dgm:cxn modelId="{76247E6F-A426-4B59-A152-DFF9CE95BE24}" type="presParOf" srcId="{D544AC9A-55CD-4400-B25B-47C474A8D07C}" destId="{B2C63048-C615-41EC-89E9-407C534B47D1}" srcOrd="4" destOrd="0" presId="urn:microsoft.com/office/officeart/2005/8/layout/vList3"/>
    <dgm:cxn modelId="{43BCCF6E-EC0B-4FDE-B7DD-75FA60957B5B}" type="presParOf" srcId="{B2C63048-C615-41EC-89E9-407C534B47D1}" destId="{BAA3EE14-7788-439F-9D56-07E39F545C1A}" srcOrd="0" destOrd="0" presId="urn:microsoft.com/office/officeart/2005/8/layout/vList3"/>
    <dgm:cxn modelId="{51447903-4492-4E99-ADFB-C484B2354F8E}" type="presParOf" srcId="{B2C63048-C615-41EC-89E9-407C534B47D1}" destId="{0003C58D-FD99-493C-B780-68AE7F1FEFC1}" srcOrd="1" destOrd="0" presId="urn:microsoft.com/office/officeart/2005/8/layout/vList3"/>
    <dgm:cxn modelId="{3E1D7632-D933-473F-AFF0-42ABBF56B4A9}" type="presParOf" srcId="{D544AC9A-55CD-4400-B25B-47C474A8D07C}" destId="{0CFEB9BA-1B05-4306-B5C4-E02F49F4202D}" srcOrd="5" destOrd="0" presId="urn:microsoft.com/office/officeart/2005/8/layout/vList3"/>
    <dgm:cxn modelId="{F7A31B11-5E9E-4420-AA94-A02DD3140AFF}" type="presParOf" srcId="{D544AC9A-55CD-4400-B25B-47C474A8D07C}" destId="{8FEC7692-72CE-4CEE-9160-F408433DED10}" srcOrd="6" destOrd="0" presId="urn:microsoft.com/office/officeart/2005/8/layout/vList3"/>
    <dgm:cxn modelId="{EF1B4563-2597-4658-A775-FD91042998EB}" type="presParOf" srcId="{8FEC7692-72CE-4CEE-9160-F408433DED10}" destId="{CC668ABE-E55A-4FF4-81D2-A10A0EAFC932}" srcOrd="0" destOrd="0" presId="urn:microsoft.com/office/officeart/2005/8/layout/vList3"/>
    <dgm:cxn modelId="{6D241A4D-6765-4854-AB24-4FE8870149EE}" type="presParOf" srcId="{8FEC7692-72CE-4CEE-9160-F408433DED10}" destId="{9D0A278B-2458-40ED-A7E2-F7CFC96E85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>
        <a:solidFill>
          <a:srgbClr val="006BAB"/>
        </a:solidFill>
        <a:ln w="57150">
          <a:solidFill>
            <a:srgbClr val="0099FF"/>
          </a:solidFill>
        </a:ln>
      </dgm:spPr>
      <dgm:t>
        <a:bodyPr/>
        <a:lstStyle/>
        <a:p>
          <a:r>
            <a:rPr lang="it-IT" sz="2800" dirty="0" err="1" smtClean="0"/>
            <a:t>Coypu</a:t>
          </a:r>
          <a:endParaRPr lang="it-IT" sz="2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64A7B550-D128-4743-8A61-025F442C4488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9B9A6BC-156A-45A5-9B3B-D86B77DEA697}" type="pres">
      <dgm:prSet presAssocID="{24E4BE44-2D45-4731-8D8B-63D05DB69178}" presName="composite" presStyleCnt="0"/>
      <dgm:spPr/>
    </dgm:pt>
    <dgm:pt modelId="{9A0561D6-26DB-4516-AE13-0530C221F62E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9EA5E51-BF0D-47B1-822E-1407A20F1F5A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8737D1B-7713-4FE6-A601-B10A322094B1}" type="pres">
      <dgm:prSet presAssocID="{7DBAB43D-69EE-42E8-9D1D-9B07169BB653}" presName="spacing" presStyleCnt="0"/>
      <dgm:spPr/>
    </dgm:pt>
    <dgm:pt modelId="{D4804EEF-1016-4363-A559-64BE2947A48B}" type="pres">
      <dgm:prSet presAssocID="{F839EF10-196D-4901-AF5F-1AA24E3AA716}" presName="composite" presStyleCnt="0"/>
      <dgm:spPr/>
    </dgm:pt>
    <dgm:pt modelId="{4CC30A81-C331-4870-B7A9-84C3D76131FD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37FE9994-A505-4AC7-9957-1B3D2FB3C898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2540CB-E01A-4D98-962E-5B9273A200DE}" type="pres">
      <dgm:prSet presAssocID="{864F1236-3782-47B5-9D1E-A0AE819735FE}" presName="spacing" presStyleCnt="0"/>
      <dgm:spPr/>
    </dgm:pt>
    <dgm:pt modelId="{3D9AE92A-03B9-4CEA-9DD9-F5DD610D1161}" type="pres">
      <dgm:prSet presAssocID="{FFAEC13D-EDA4-4CF9-AF6D-1C7ED4118453}" presName="composite" presStyleCnt="0"/>
      <dgm:spPr/>
    </dgm:pt>
    <dgm:pt modelId="{646A4835-9FA7-445C-9AA4-1DF0781DCB04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AA32794-7267-4FCD-A384-82865F287543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B1DF166-6C32-42BB-8C8E-648D96B218AE}" type="pres">
      <dgm:prSet presAssocID="{0388CB98-6F82-4B70-B527-9A051CC9BAC7}" presName="spacing" presStyleCnt="0"/>
      <dgm:spPr/>
    </dgm:pt>
    <dgm:pt modelId="{B14B1CFA-9540-4BE3-B785-D331FA2B0E03}" type="pres">
      <dgm:prSet presAssocID="{8370A280-D612-479C-93C0-00FFE8E63675}" presName="composite" presStyleCnt="0"/>
      <dgm:spPr/>
    </dgm:pt>
    <dgm:pt modelId="{2828B773-91B3-41E7-983D-83BEB2AF42FF}" type="pres">
      <dgm:prSet presAssocID="{8370A280-D612-479C-93C0-00FFE8E63675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BB92422D-4057-447C-8BF2-9E9E85E4DC56}" type="pres">
      <dgm:prSet presAssocID="{8370A280-D612-479C-93C0-00FFE8E63675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A95A476F-5AFC-47A3-A074-FA8140B88466}" type="presOf" srcId="{24E4BE44-2D45-4731-8D8B-63D05DB69178}" destId="{19EA5E51-BF0D-47B1-822E-1407A20F1F5A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8CCF89ED-0FE5-42F1-93E3-3EF1F831F27F}" type="presOf" srcId="{8370A280-D612-479C-93C0-00FFE8E63675}" destId="{BB92422D-4057-447C-8BF2-9E9E85E4DC56}" srcOrd="0" destOrd="0" presId="urn:microsoft.com/office/officeart/2005/8/layout/vList3"/>
    <dgm:cxn modelId="{B0CCD660-4B22-4101-A8CC-85EDF2860AC2}" type="presOf" srcId="{FFAEC13D-EDA4-4CF9-AF6D-1C7ED4118453}" destId="{8AA32794-7267-4FCD-A384-82865F287543}" srcOrd="0" destOrd="0" presId="urn:microsoft.com/office/officeart/2005/8/layout/vList3"/>
    <dgm:cxn modelId="{7AF3CADD-0E81-46DA-8495-B605BB22B5EA}" type="presOf" srcId="{1F242792-F517-4142-BF8D-A1AAE568CF8A}" destId="{64A7B550-D128-4743-8A61-025F442C4488}" srcOrd="0" destOrd="0" presId="urn:microsoft.com/office/officeart/2005/8/layout/vList3"/>
    <dgm:cxn modelId="{B7DC0E26-0B68-4C81-A028-6B43F1E72294}" type="presOf" srcId="{F839EF10-196D-4901-AF5F-1AA24E3AA716}" destId="{37FE9994-A505-4AC7-9957-1B3D2FB3C898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58A98C04-1FD8-4AF3-9E7A-FD46ECF0DE20}" srcId="{1F242792-F517-4142-BF8D-A1AAE568CF8A}" destId="{8370A280-D612-479C-93C0-00FFE8E63675}" srcOrd="3" destOrd="0" parTransId="{98782E46-D816-48BC-A1C3-E5534B00DB16}" sibTransId="{BD93FD1C-244F-4C6E-A856-C68DB9A05E32}"/>
    <dgm:cxn modelId="{92AE361A-5F64-497D-9ECE-33E0309960B9}" type="presParOf" srcId="{64A7B550-D128-4743-8A61-025F442C4488}" destId="{C9B9A6BC-156A-45A5-9B3B-D86B77DEA697}" srcOrd="0" destOrd="0" presId="urn:microsoft.com/office/officeart/2005/8/layout/vList3"/>
    <dgm:cxn modelId="{4C70D53D-318D-4DDE-9774-2FC9B2B6EAA4}" type="presParOf" srcId="{C9B9A6BC-156A-45A5-9B3B-D86B77DEA697}" destId="{9A0561D6-26DB-4516-AE13-0530C221F62E}" srcOrd="0" destOrd="0" presId="urn:microsoft.com/office/officeart/2005/8/layout/vList3"/>
    <dgm:cxn modelId="{2737B5A4-4679-4B13-ADA9-88816C7667DD}" type="presParOf" srcId="{C9B9A6BC-156A-45A5-9B3B-D86B77DEA697}" destId="{19EA5E51-BF0D-47B1-822E-1407A20F1F5A}" srcOrd="1" destOrd="0" presId="urn:microsoft.com/office/officeart/2005/8/layout/vList3"/>
    <dgm:cxn modelId="{7356A6A4-5845-4623-BA2C-EC06DD0B390D}" type="presParOf" srcId="{64A7B550-D128-4743-8A61-025F442C4488}" destId="{08737D1B-7713-4FE6-A601-B10A322094B1}" srcOrd="1" destOrd="0" presId="urn:microsoft.com/office/officeart/2005/8/layout/vList3"/>
    <dgm:cxn modelId="{5A4A76F5-E4D1-4D8E-A58F-DD5002185651}" type="presParOf" srcId="{64A7B550-D128-4743-8A61-025F442C4488}" destId="{D4804EEF-1016-4363-A559-64BE2947A48B}" srcOrd="2" destOrd="0" presId="urn:microsoft.com/office/officeart/2005/8/layout/vList3"/>
    <dgm:cxn modelId="{578CEF1A-29ED-45F6-8A45-FE5865A5C933}" type="presParOf" srcId="{D4804EEF-1016-4363-A559-64BE2947A48B}" destId="{4CC30A81-C331-4870-B7A9-84C3D76131FD}" srcOrd="0" destOrd="0" presId="urn:microsoft.com/office/officeart/2005/8/layout/vList3"/>
    <dgm:cxn modelId="{6BF5255D-42DF-4412-AE56-653EE191E15E}" type="presParOf" srcId="{D4804EEF-1016-4363-A559-64BE2947A48B}" destId="{37FE9994-A505-4AC7-9957-1B3D2FB3C898}" srcOrd="1" destOrd="0" presId="urn:microsoft.com/office/officeart/2005/8/layout/vList3"/>
    <dgm:cxn modelId="{40BF0817-B06B-42FB-9407-41F2251E9A5A}" type="presParOf" srcId="{64A7B550-D128-4743-8A61-025F442C4488}" destId="{C62540CB-E01A-4D98-962E-5B9273A200DE}" srcOrd="3" destOrd="0" presId="urn:microsoft.com/office/officeart/2005/8/layout/vList3"/>
    <dgm:cxn modelId="{07AE1AF7-EBE5-4F46-9BF3-A257DF28906B}" type="presParOf" srcId="{64A7B550-D128-4743-8A61-025F442C4488}" destId="{3D9AE92A-03B9-4CEA-9DD9-F5DD610D1161}" srcOrd="4" destOrd="0" presId="urn:microsoft.com/office/officeart/2005/8/layout/vList3"/>
    <dgm:cxn modelId="{27FA4A04-6630-4E8A-A341-829A8303BF65}" type="presParOf" srcId="{3D9AE92A-03B9-4CEA-9DD9-F5DD610D1161}" destId="{646A4835-9FA7-445C-9AA4-1DF0781DCB04}" srcOrd="0" destOrd="0" presId="urn:microsoft.com/office/officeart/2005/8/layout/vList3"/>
    <dgm:cxn modelId="{06424C61-9546-4382-9CD8-BDD616C1E890}" type="presParOf" srcId="{3D9AE92A-03B9-4CEA-9DD9-F5DD610D1161}" destId="{8AA32794-7267-4FCD-A384-82865F287543}" srcOrd="1" destOrd="0" presId="urn:microsoft.com/office/officeart/2005/8/layout/vList3"/>
    <dgm:cxn modelId="{D21C12C3-7A11-41B5-A584-F5E5493C4E56}" type="presParOf" srcId="{64A7B550-D128-4743-8A61-025F442C4488}" destId="{FB1DF166-6C32-42BB-8C8E-648D96B218AE}" srcOrd="5" destOrd="0" presId="urn:microsoft.com/office/officeart/2005/8/layout/vList3"/>
    <dgm:cxn modelId="{B2EBD5B6-9852-4580-ABF5-0CCFEC12CFD2}" type="presParOf" srcId="{64A7B550-D128-4743-8A61-025F442C4488}" destId="{B14B1CFA-9540-4BE3-B785-D331FA2B0E03}" srcOrd="6" destOrd="0" presId="urn:microsoft.com/office/officeart/2005/8/layout/vList3"/>
    <dgm:cxn modelId="{96A1A4E8-FA80-49D6-8891-F23CC46CFF9D}" type="presParOf" srcId="{B14B1CFA-9540-4BE3-B785-D331FA2B0E03}" destId="{2828B773-91B3-41E7-983D-83BEB2AF42FF}" srcOrd="0" destOrd="0" presId="urn:microsoft.com/office/officeart/2005/8/layout/vList3"/>
    <dgm:cxn modelId="{BC41C16B-2A13-4391-837D-F06F2061D0B5}" type="presParOf" srcId="{B14B1CFA-9540-4BE3-B785-D331FA2B0E03}" destId="{BB92422D-4057-447C-8BF2-9E9E85E4DC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1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062A198A-B415-4397-A65C-ADDAFFB02A8B}">
      <dgm:prSet phldrT="[Text]" custT="1"/>
      <dgm:spPr/>
      <dgm:t>
        <a:bodyPr/>
        <a:lstStyle/>
        <a:p>
          <a:r>
            <a:rPr lang="it-IT" sz="2000" smtClean="0"/>
            <a:t>Scrittura degli scenari</a:t>
          </a:r>
          <a:endParaRPr lang="it-IT" sz="2000" dirty="0"/>
        </a:p>
      </dgm:t>
    </dgm:pt>
    <dgm:pt modelId="{E7F17C11-4AFC-49A5-8330-39E31A21AA1B}" type="parTrans" cxnId="{A534C5D8-E337-4F00-90BA-C5D8B713A122}">
      <dgm:prSet/>
      <dgm:spPr/>
      <dgm:t>
        <a:bodyPr/>
        <a:lstStyle/>
        <a:p>
          <a:endParaRPr lang="it-IT"/>
        </a:p>
      </dgm:t>
    </dgm:pt>
    <dgm:pt modelId="{83263EB6-EC35-4EC6-B11D-6AA3472174DA}" type="sibTrans" cxnId="{A534C5D8-E337-4F00-90BA-C5D8B713A122}">
      <dgm:prSet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/>
      <dgm:t>
        <a:bodyPr/>
        <a:lstStyle/>
        <a:p>
          <a:r>
            <a:rPr lang="it-IT" dirty="0" smtClean="0"/>
            <a:t>User Story da implementare</a:t>
          </a:r>
          <a:endParaRPr lang="it-IT" dirty="0"/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E93DCE90-A04C-4B8B-B432-0A15307BC8FE}" type="pres">
      <dgm:prSet presAssocID="{5A610D87-4968-450F-A355-7B149D1DBBF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E857FE-D60B-45A9-9C16-AE81B7F597DC}" type="pres">
      <dgm:prSet presAssocID="{062A198A-B415-4397-A65C-ADDAFFB02A8B}" presName="dummy" presStyleCnt="0"/>
      <dgm:spPr/>
      <dgm:t>
        <a:bodyPr/>
        <a:lstStyle/>
        <a:p>
          <a:endParaRPr lang="it-IT"/>
        </a:p>
      </dgm:t>
    </dgm:pt>
    <dgm:pt modelId="{EA8D5DC6-1552-4F10-9E80-B73BBE26DF1D}" type="pres">
      <dgm:prSet presAssocID="{062A198A-B415-4397-A65C-ADDAFFB02A8B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E333F2-2004-4A3D-984E-6DA13FF60296}" type="pres">
      <dgm:prSet presAssocID="{83263EB6-EC35-4EC6-B11D-6AA3472174DA}" presName="sibTrans" presStyleLbl="node1" presStyleIdx="0" presStyleCnt="2" custLinFactNeighborY="251"/>
      <dgm:spPr/>
      <dgm:t>
        <a:bodyPr/>
        <a:lstStyle/>
        <a:p>
          <a:endParaRPr lang="en-US"/>
        </a:p>
      </dgm:t>
    </dgm:pt>
    <dgm:pt modelId="{740D73C1-010D-447C-95BD-25885F620C6A}" type="pres">
      <dgm:prSet presAssocID="{54E24B65-6465-4F75-8BEE-919FF1098C83}" presName="dummy" presStyleCnt="0"/>
      <dgm:spPr/>
      <dgm:t>
        <a:bodyPr/>
        <a:lstStyle/>
        <a:p>
          <a:endParaRPr lang="it-IT"/>
        </a:p>
      </dgm:t>
    </dgm:pt>
    <dgm:pt modelId="{1F3690AB-EDBD-4D8D-88EE-55DB300B514B}" type="pres">
      <dgm:prSet presAssocID="{54E24B65-6465-4F75-8BEE-919FF1098C83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C4A2E3D-0BE0-41E9-B8C3-D0028EAC0D7F}" type="pres">
      <dgm:prSet presAssocID="{E681E000-4633-496C-9B69-20E3753FD944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534C5D8-E337-4F00-90BA-C5D8B713A122}" srcId="{5A610D87-4968-450F-A355-7B149D1DBBF7}" destId="{062A198A-B415-4397-A65C-ADDAFFB02A8B}" srcOrd="0" destOrd="0" parTransId="{E7F17C11-4AFC-49A5-8330-39E31A21AA1B}" sibTransId="{83263EB6-EC35-4EC6-B11D-6AA3472174DA}"/>
    <dgm:cxn modelId="{0A5127B2-9FA6-44FB-BECA-6E4FF353B01D}" type="presOf" srcId="{E681E000-4633-496C-9B69-20E3753FD944}" destId="{CC4A2E3D-0BE0-41E9-B8C3-D0028EAC0D7F}" srcOrd="0" destOrd="0" presId="urn:microsoft.com/office/officeart/2005/8/layout/cycle1"/>
    <dgm:cxn modelId="{96D87D08-2B70-4E0B-B670-CF3F3F7A52E4}" srcId="{5A610D87-4968-450F-A355-7B149D1DBBF7}" destId="{54E24B65-6465-4F75-8BEE-919FF1098C83}" srcOrd="1" destOrd="0" parTransId="{8D10925B-9BB5-4D2A-971C-3B43A32F4353}" sibTransId="{E681E000-4633-496C-9B69-20E3753FD944}"/>
    <dgm:cxn modelId="{E1DB01A3-F7F5-4BBF-B51B-5BC6A51FAC79}" type="presOf" srcId="{5A610D87-4968-450F-A355-7B149D1DBBF7}" destId="{E93DCE90-A04C-4B8B-B432-0A15307BC8FE}" srcOrd="0" destOrd="0" presId="urn:microsoft.com/office/officeart/2005/8/layout/cycle1"/>
    <dgm:cxn modelId="{3032D96A-ACCE-4D2D-88AA-AF0C65F9361F}" type="presOf" srcId="{83263EB6-EC35-4EC6-B11D-6AA3472174DA}" destId="{C9E333F2-2004-4A3D-984E-6DA13FF60296}" srcOrd="0" destOrd="0" presId="urn:microsoft.com/office/officeart/2005/8/layout/cycle1"/>
    <dgm:cxn modelId="{AE9929A4-1242-4255-9F41-71FC6606640A}" type="presOf" srcId="{062A198A-B415-4397-A65C-ADDAFFB02A8B}" destId="{EA8D5DC6-1552-4F10-9E80-B73BBE26DF1D}" srcOrd="0" destOrd="0" presId="urn:microsoft.com/office/officeart/2005/8/layout/cycle1"/>
    <dgm:cxn modelId="{55BE0006-EBA6-456A-81C7-5A367BC38825}" type="presOf" srcId="{54E24B65-6465-4F75-8BEE-919FF1098C83}" destId="{1F3690AB-EDBD-4D8D-88EE-55DB300B514B}" srcOrd="0" destOrd="0" presId="urn:microsoft.com/office/officeart/2005/8/layout/cycle1"/>
    <dgm:cxn modelId="{8191534B-37DE-4776-A0EB-F36EA9062EBC}" type="presParOf" srcId="{E93DCE90-A04C-4B8B-B432-0A15307BC8FE}" destId="{79E857FE-D60B-45A9-9C16-AE81B7F597DC}" srcOrd="0" destOrd="0" presId="urn:microsoft.com/office/officeart/2005/8/layout/cycle1"/>
    <dgm:cxn modelId="{244ACE24-F19F-44CA-8FD1-28C24400E0B1}" type="presParOf" srcId="{E93DCE90-A04C-4B8B-B432-0A15307BC8FE}" destId="{EA8D5DC6-1552-4F10-9E80-B73BBE26DF1D}" srcOrd="1" destOrd="0" presId="urn:microsoft.com/office/officeart/2005/8/layout/cycle1"/>
    <dgm:cxn modelId="{D4EB0345-B755-44A9-93DE-C89CE362F519}" type="presParOf" srcId="{E93DCE90-A04C-4B8B-B432-0A15307BC8FE}" destId="{C9E333F2-2004-4A3D-984E-6DA13FF60296}" srcOrd="2" destOrd="0" presId="urn:microsoft.com/office/officeart/2005/8/layout/cycle1"/>
    <dgm:cxn modelId="{78A13484-908D-431E-AC74-370F910A1D3B}" type="presParOf" srcId="{E93DCE90-A04C-4B8B-B432-0A15307BC8FE}" destId="{740D73C1-010D-447C-95BD-25885F620C6A}" srcOrd="3" destOrd="0" presId="urn:microsoft.com/office/officeart/2005/8/layout/cycle1"/>
    <dgm:cxn modelId="{D5399A14-C5C4-4395-A228-E27B669CB3CD}" type="presParOf" srcId="{E93DCE90-A04C-4B8B-B432-0A15307BC8FE}" destId="{1F3690AB-EDBD-4D8D-88EE-55DB300B514B}" srcOrd="4" destOrd="0" presId="urn:microsoft.com/office/officeart/2005/8/layout/cycle1"/>
    <dgm:cxn modelId="{2016BACD-C24F-4C06-842A-84A4F96AE27E}" type="presParOf" srcId="{E93DCE90-A04C-4B8B-B432-0A15307BC8FE}" destId="{CC4A2E3D-0BE0-41E9-B8C3-D0028EAC0D7F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0" i="0" dirty="0" smtClean="0"/>
            <a:t>Convention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1" i="0" u="none" dirty="0" err="1" smtClean="0"/>
            <a:t>Configuration</a:t>
          </a:r>
          <a:r>
            <a:rPr lang="it-IT" sz="2200" i="0" dirty="0" smtClean="0"/>
            <a:t> </a:t>
          </a:r>
          <a:r>
            <a:rPr lang="it-IT" sz="2200" dirty="0" smtClean="0"/>
            <a:t>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</a:t>
          </a:r>
          <a:r>
            <a:rPr lang="it-IT" sz="2200" b="1" i="0" dirty="0" smtClean="0">
              <a:effectLst/>
            </a:rPr>
            <a:t>&amp;</a:t>
          </a:r>
          <a:r>
            <a:rPr lang="it-IT" sz="2200" dirty="0" smtClean="0"/>
            <a:t>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584D404B-212B-4FEB-9BFA-9D2EA4CC31C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A3FB7081-F945-4CAC-9E6B-70C8547FEAD8}" type="parTrans" cxnId="{815BA048-BA2C-49C2-8729-CDA9C14124A9}">
      <dgm:prSet/>
      <dgm:spPr/>
      <dgm:t>
        <a:bodyPr/>
        <a:lstStyle/>
        <a:p>
          <a:endParaRPr lang="it-IT"/>
        </a:p>
      </dgm:t>
    </dgm:pt>
    <dgm:pt modelId="{49635A8B-88F4-4C29-9240-BA68BC13EB53}" type="sibTrans" cxnId="{815BA048-BA2C-49C2-8729-CDA9C14124A9}">
      <dgm:prSet/>
      <dgm:spPr/>
      <dgm:t>
        <a:bodyPr/>
        <a:lstStyle/>
        <a:p>
          <a:endParaRPr lang="it-IT"/>
        </a:p>
      </dgm:t>
    </dgm:pt>
    <dgm:pt modelId="{D08910FD-7518-4F66-A008-A700BC4D792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420E3CF9-BEB1-4403-A388-395BE7079869}" type="parTrans" cxnId="{D533DACE-E590-45E3-8FBD-C376D8BABE43}">
      <dgm:prSet/>
      <dgm:spPr/>
      <dgm:t>
        <a:bodyPr/>
        <a:lstStyle/>
        <a:p>
          <a:endParaRPr lang="it-IT"/>
        </a:p>
      </dgm:t>
    </dgm:pt>
    <dgm:pt modelId="{2D8C8065-B2C4-414A-9D90-BF200C196562}" type="sibTrans" cxnId="{D533DACE-E590-45E3-8FBD-C376D8BABE43}">
      <dgm:prSet/>
      <dgm:spPr/>
      <dgm:t>
        <a:bodyPr/>
        <a:lstStyle/>
        <a:p>
          <a:endParaRPr lang="it-IT"/>
        </a:p>
      </dgm:t>
    </dgm:pt>
    <dgm:pt modelId="{4845582E-F9D1-4286-ABDB-B3C54C3DB8D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913AFE42-F589-40C1-85E3-302006921A92}" type="parTrans" cxnId="{E37B79BA-B76C-4D69-A353-5340A6AD08AA}">
      <dgm:prSet/>
      <dgm:spPr/>
      <dgm:t>
        <a:bodyPr/>
        <a:lstStyle/>
        <a:p>
          <a:endParaRPr lang="it-IT"/>
        </a:p>
      </dgm:t>
    </dgm:pt>
    <dgm:pt modelId="{1173504A-2DE5-442D-B53D-68F972720833}" type="sibTrans" cxnId="{E37B79BA-B76C-4D69-A353-5340A6AD08AA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82372E9-5AA5-4FD6-9726-8F7A03DE974F}" type="presOf" srcId="{60C267EA-503E-40EE-A033-A0D69762F4DE}" destId="{3DCABB5E-815A-4018-894D-BB2152A05B74}" srcOrd="0" destOrd="2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A8509B04-2146-4093-952C-B45A98B5261A}" srcId="{EAE98432-45EF-49FC-84CF-CAFF81DB5CD7}" destId="{5CA24573-BC92-4A10-A1B3-2B7F5A92872F}" srcOrd="2" destOrd="0" parTransId="{59C34C33-CF9C-4B06-993D-E9167933D4A6}" sibTransId="{AE0EC781-1BB0-4A1D-BEF1-E22640B4A60A}"/>
    <dgm:cxn modelId="{89B2537D-AB1E-482E-BA66-C15EA8A58DDF}" type="presOf" srcId="{4845582E-F9D1-4286-ABDB-B3C54C3DB8D3}" destId="{3DCABB5E-815A-4018-894D-BB2152A05B74}" srcOrd="0" destOrd="1" presId="urn:microsoft.com/office/officeart/2005/8/layout/vList5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815BA048-BA2C-49C2-8729-CDA9C14124A9}" srcId="{EAE98432-45EF-49FC-84CF-CAFF81DB5CD7}" destId="{584D404B-212B-4FEB-9BFA-9D2EA4CC31C7}" srcOrd="1" destOrd="0" parTransId="{A3FB7081-F945-4CAC-9E6B-70C8547FEAD8}" sibTransId="{49635A8B-88F4-4C29-9240-BA68BC13EB53}"/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B9A64A07-EFE7-47FD-8A42-BDD8168EAEA5}" type="presOf" srcId="{D08910FD-7518-4F66-A008-A700BC4D792A}" destId="{84E8FD5B-F47E-455E-849A-EF1F394AFB08}" srcOrd="0" destOrd="1" presId="urn:microsoft.com/office/officeart/2005/8/layout/vList5"/>
    <dgm:cxn modelId="{D533DACE-E590-45E3-8FBD-C376D8BABE43}" srcId="{C7897C54-F800-44B8-B2E0-E3F6280CA0C8}" destId="{D08910FD-7518-4F66-A008-A700BC4D792A}" srcOrd="1" destOrd="0" parTransId="{420E3CF9-BEB1-4403-A388-395BE7079869}" sibTransId="{2D8C8065-B2C4-414A-9D90-BF200C196562}"/>
    <dgm:cxn modelId="{8B8C56C6-02E8-4B27-975C-B8C808A6B68F}" type="presOf" srcId="{BC491DEC-2DE0-4650-8339-783DCFD8374B}" destId="{84E8FD5B-F47E-455E-849A-EF1F394AFB08}" srcOrd="0" destOrd="2" presId="urn:microsoft.com/office/officeart/2005/8/layout/vList5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DD126B35-DDAF-4A09-98E6-EAAAA1F0C85E}" srcId="{0F152F44-1198-43AC-86E7-8E96A8CB883F}" destId="{60C267EA-503E-40EE-A033-A0D69762F4DE}" srcOrd="2" destOrd="0" parTransId="{C1103FC2-D532-4D8D-9065-6C47D17A2331}" sibTransId="{A3B6FC1C-ECE9-4880-9A67-B011E171FB83}"/>
    <dgm:cxn modelId="{22553EB2-7FF8-447A-8F66-24BF9170E256}" type="presOf" srcId="{584D404B-212B-4FEB-9BFA-9D2EA4CC31C7}" destId="{84047048-3489-45FD-AD42-23C8F293A5F6}" srcOrd="0" destOrd="1" presId="urn:microsoft.com/office/officeart/2005/8/layout/vList5"/>
    <dgm:cxn modelId="{E521E888-6BF8-47D0-91A9-8DDF6A1AFBE2}" srcId="{C7897C54-F800-44B8-B2E0-E3F6280CA0C8}" destId="{BC491DEC-2DE0-4650-8339-783DCFD8374B}" srcOrd="2" destOrd="0" parTransId="{4ADB86D3-83DC-4CFA-9509-46BE32E09462}" sibTransId="{1AB16834-9CDF-434C-9DE7-82B4383238F5}"/>
    <dgm:cxn modelId="{E37B79BA-B76C-4D69-A353-5340A6AD08AA}" srcId="{0F152F44-1198-43AC-86E7-8E96A8CB883F}" destId="{4845582E-F9D1-4286-ABDB-B3C54C3DB8D3}" srcOrd="1" destOrd="0" parTransId="{913AFE42-F589-40C1-85E3-302006921A92}" sibTransId="{1173504A-2DE5-442D-B53D-68F972720833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BEAC364D-7BE1-44AB-8350-521CDA18CE36}" type="presOf" srcId="{5CA24573-BC92-4A10-A1B3-2B7F5A92872F}" destId="{84047048-3489-45FD-AD42-23C8F293A5F6}" srcOrd="0" destOrd="2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6B45-7223-4567-AD7B-CAEFE3A5F496}">
      <dsp:nvSpPr>
        <dsp:cNvPr id="0" name=""/>
        <dsp:cNvSpPr/>
      </dsp:nvSpPr>
      <dsp:spPr>
        <a:xfrm>
          <a:off x="1673571" y="-53731"/>
          <a:ext cx="2775830" cy="2775830"/>
        </a:xfrm>
        <a:prstGeom prst="circularArrow">
          <a:avLst>
            <a:gd name="adj1" fmla="val 4668"/>
            <a:gd name="adj2" fmla="val 272909"/>
            <a:gd name="adj3" fmla="val 12996670"/>
            <a:gd name="adj4" fmla="val 17919183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ED7F4-6DF7-4EF0-9AC5-B1D7B0036BF8}">
      <dsp:nvSpPr>
        <dsp:cNvPr id="0" name=""/>
        <dsp:cNvSpPr/>
      </dsp:nvSpPr>
      <dsp:spPr>
        <a:xfrm>
          <a:off x="2176525" y="632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/>
              </a:solidFill>
            </a:rPr>
            <a:t>Definizione dei test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2219725" y="43832"/>
        <a:ext cx="1683521" cy="798560"/>
      </dsp:txXfrm>
    </dsp:sp>
    <dsp:sp modelId="{49BE5BF7-DA60-4C7B-9A26-38D96A0A1405}">
      <dsp:nvSpPr>
        <dsp:cNvPr id="0" name=""/>
        <dsp:cNvSpPr/>
      </dsp:nvSpPr>
      <dsp:spPr>
        <a:xfrm>
          <a:off x="3173233" y="997340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/>
              </a:solidFill>
            </a:rPr>
            <a:t>Make</a:t>
          </a:r>
          <a:r>
            <a:rPr lang="it-IT" sz="2200" kern="1200" dirty="0" smtClean="0">
              <a:solidFill>
                <a:schemeClr val="tx1"/>
              </a:solidFill>
            </a:rPr>
            <a:t> </a:t>
          </a:r>
          <a:r>
            <a:rPr lang="it-IT" sz="2200" kern="1200" dirty="0" err="1" smtClean="0">
              <a:solidFill>
                <a:schemeClr val="tx1"/>
              </a:solidFill>
            </a:rPr>
            <a:t>it</a:t>
          </a:r>
          <a:r>
            <a:rPr lang="it-IT" sz="2200" kern="1200" dirty="0" smtClean="0">
              <a:solidFill>
                <a:schemeClr val="tx1"/>
              </a:solidFill>
            </a:rPr>
            <a:t> green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3216433" y="1040540"/>
        <a:ext cx="1683521" cy="798560"/>
      </dsp:txXfrm>
    </dsp:sp>
    <dsp:sp modelId="{8A278E51-1E12-41A9-BD6B-71DF311CF274}">
      <dsp:nvSpPr>
        <dsp:cNvPr id="0" name=""/>
        <dsp:cNvSpPr/>
      </dsp:nvSpPr>
      <dsp:spPr>
        <a:xfrm>
          <a:off x="2176525" y="1994047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/>
              </a:solidFill>
            </a:rPr>
            <a:t>Refactor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2219725" y="2037247"/>
        <a:ext cx="1683521" cy="798560"/>
      </dsp:txXfrm>
    </dsp:sp>
    <dsp:sp modelId="{CAF6DF32-6DE9-495F-96EA-C739DD0D0F59}">
      <dsp:nvSpPr>
        <dsp:cNvPr id="0" name=""/>
        <dsp:cNvSpPr/>
      </dsp:nvSpPr>
      <dsp:spPr>
        <a:xfrm>
          <a:off x="1179817" y="997340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223017" y="1040540"/>
        <a:ext cx="1683521" cy="7985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562A-F13D-42F4-8050-96D24105809C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Browser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D4D18F93-F3FF-472B-808B-F738300C98EA}">
      <dsp:nvSpPr>
        <dsp:cNvPr id="0" name=""/>
        <dsp:cNvSpPr/>
      </dsp:nvSpPr>
      <dsp:spPr>
        <a:xfrm>
          <a:off x="0" y="2837073"/>
          <a:ext cx="7471410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PhantomJS</a:t>
          </a:r>
          <a:endParaRPr lang="it-IT" sz="2200" kern="1200" dirty="0"/>
        </a:p>
      </dsp:txBody>
      <dsp:txXfrm>
        <a:off x="0" y="2837073"/>
        <a:ext cx="7471410" cy="365897"/>
      </dsp:txXfrm>
    </dsp:sp>
    <dsp:sp modelId="{3A5FC3A6-1721-40CB-B916-DBB666EAF37C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sz="15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sz="1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-10800000">
        <a:off x="0" y="1212009"/>
        <a:ext cx="7471410" cy="429403"/>
      </dsp:txXfrm>
    </dsp:sp>
    <dsp:sp modelId="{96864C29-9564-4224-AB70-BA716932F1EE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648" y="1641412"/>
        <a:ext cx="2488037" cy="365788"/>
      </dsp:txXfrm>
    </dsp:sp>
    <dsp:sp modelId="{760481B2-F331-4078-A3A8-DD69B914C50E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491686" y="1641412"/>
        <a:ext cx="2488037" cy="365788"/>
      </dsp:txXfrm>
    </dsp:sp>
    <dsp:sp modelId="{692BEB03-3759-431D-93BC-64EECF1A1C0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/>
            <a:t>Testing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3648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RSpec</a:t>
          </a:r>
          <a:endParaRPr lang="it-IT" sz="2200" kern="1200" dirty="0"/>
        </a:p>
      </dsp:txBody>
      <dsp:txXfrm>
        <a:off x="3648" y="429972"/>
        <a:ext cx="2488037" cy="365788"/>
      </dsp:txXfrm>
    </dsp:sp>
    <dsp:sp modelId="{88E75E72-AA14-4481-8840-DFD5EF2C0D6C}">
      <dsp:nvSpPr>
        <dsp:cNvPr id="0" name=""/>
        <dsp:cNvSpPr/>
      </dsp:nvSpPr>
      <dsp:spPr>
        <a:xfrm>
          <a:off x="2491686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JUnit</a:t>
          </a:r>
          <a:endParaRPr lang="it-IT" sz="2200" kern="1200" dirty="0"/>
        </a:p>
      </dsp:txBody>
      <dsp:txXfrm>
        <a:off x="2491686" y="429972"/>
        <a:ext cx="2488037" cy="365788"/>
      </dsp:txXfrm>
    </dsp:sp>
    <dsp:sp modelId="{B3AE79A5-4341-4DD7-8216-ECBC9C528BD1}">
      <dsp:nvSpPr>
        <dsp:cNvPr id="0" name=""/>
        <dsp:cNvSpPr/>
      </dsp:nvSpPr>
      <dsp:spPr>
        <a:xfrm>
          <a:off x="4979723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Nunit</a:t>
          </a:r>
          <a:endParaRPr lang="it-IT" sz="2200" kern="1200" dirty="0"/>
        </a:p>
      </dsp:txBody>
      <dsp:txXfrm>
        <a:off x="4979723" y="429972"/>
        <a:ext cx="2488037" cy="3657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C6D90-A812-41BB-B6F2-2709A8B1A365}">
      <dsp:nvSpPr>
        <dsp:cNvPr id="0" name=""/>
        <dsp:cNvSpPr/>
      </dsp:nvSpPr>
      <dsp:spPr>
        <a:xfrm rot="10800000">
          <a:off x="1258897" y="893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506925" y="893"/>
        <a:ext cx="3765273" cy="992112"/>
      </dsp:txXfrm>
    </dsp:sp>
    <dsp:sp modelId="{DF23AEB3-10F8-417B-B98C-3FD52C1CF145}">
      <dsp:nvSpPr>
        <dsp:cNvPr id="0" name=""/>
        <dsp:cNvSpPr/>
      </dsp:nvSpPr>
      <dsp:spPr>
        <a:xfrm>
          <a:off x="762840" y="893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8CDC7-F35A-4EFB-990F-5D8C02AD02B0}">
      <dsp:nvSpPr>
        <dsp:cNvPr id="0" name=""/>
        <dsp:cNvSpPr/>
      </dsp:nvSpPr>
      <dsp:spPr>
        <a:xfrm rot="10800000">
          <a:off x="1258897" y="1289159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506925" y="1289159"/>
        <a:ext cx="3765273" cy="992112"/>
      </dsp:txXfrm>
    </dsp:sp>
    <dsp:sp modelId="{BAA94DAA-8DEC-403F-B42D-95B88FFCB425}">
      <dsp:nvSpPr>
        <dsp:cNvPr id="0" name=""/>
        <dsp:cNvSpPr/>
      </dsp:nvSpPr>
      <dsp:spPr>
        <a:xfrm>
          <a:off x="762840" y="1289159"/>
          <a:ext cx="992112" cy="9921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C58D-FD99-493C-B780-68AE7F1FEFC1}">
      <dsp:nvSpPr>
        <dsp:cNvPr id="0" name=""/>
        <dsp:cNvSpPr/>
      </dsp:nvSpPr>
      <dsp:spPr>
        <a:xfrm rot="10800000">
          <a:off x="1258897" y="2577425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506925" y="2577425"/>
        <a:ext cx="3765273" cy="992112"/>
      </dsp:txXfrm>
    </dsp:sp>
    <dsp:sp modelId="{BAA3EE14-7788-439F-9D56-07E39F545C1A}">
      <dsp:nvSpPr>
        <dsp:cNvPr id="0" name=""/>
        <dsp:cNvSpPr/>
      </dsp:nvSpPr>
      <dsp:spPr>
        <a:xfrm>
          <a:off x="762840" y="2577425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A278B-2458-40ED-A7E2-F7CFC96E8557}">
      <dsp:nvSpPr>
        <dsp:cNvPr id="0" name=""/>
        <dsp:cNvSpPr/>
      </dsp:nvSpPr>
      <dsp:spPr>
        <a:xfrm rot="10800000">
          <a:off x="1258897" y="3865690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Capybara</a:t>
          </a:r>
          <a:endParaRPr lang="it-IT" sz="2800" kern="1200" dirty="0"/>
        </a:p>
      </dsp:txBody>
      <dsp:txXfrm rot="10800000">
        <a:off x="1506925" y="3865690"/>
        <a:ext cx="3765273" cy="992112"/>
      </dsp:txXfrm>
    </dsp:sp>
    <dsp:sp modelId="{CC668ABE-E55A-4FF4-81D2-A10A0EAFC932}">
      <dsp:nvSpPr>
        <dsp:cNvPr id="0" name=""/>
        <dsp:cNvSpPr/>
      </dsp:nvSpPr>
      <dsp:spPr>
        <a:xfrm>
          <a:off x="762840" y="3865690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A5E51-BF0D-47B1-822E-1407A20F1F5A}">
      <dsp:nvSpPr>
        <dsp:cNvPr id="0" name=""/>
        <dsp:cNvSpPr/>
      </dsp:nvSpPr>
      <dsp:spPr>
        <a:xfrm rot="10800000">
          <a:off x="1258897" y="893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506925" y="893"/>
        <a:ext cx="3765273" cy="992112"/>
      </dsp:txXfrm>
    </dsp:sp>
    <dsp:sp modelId="{9A0561D6-26DB-4516-AE13-0530C221F62E}">
      <dsp:nvSpPr>
        <dsp:cNvPr id="0" name=""/>
        <dsp:cNvSpPr/>
      </dsp:nvSpPr>
      <dsp:spPr>
        <a:xfrm>
          <a:off x="762840" y="893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E9994-A505-4AC7-9957-1B3D2FB3C898}">
      <dsp:nvSpPr>
        <dsp:cNvPr id="0" name=""/>
        <dsp:cNvSpPr/>
      </dsp:nvSpPr>
      <dsp:spPr>
        <a:xfrm rot="10800000">
          <a:off x="1258897" y="1289159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506925" y="1289159"/>
        <a:ext cx="3765273" cy="992112"/>
      </dsp:txXfrm>
    </dsp:sp>
    <dsp:sp modelId="{4CC30A81-C331-4870-B7A9-84C3D76131FD}">
      <dsp:nvSpPr>
        <dsp:cNvPr id="0" name=""/>
        <dsp:cNvSpPr/>
      </dsp:nvSpPr>
      <dsp:spPr>
        <a:xfrm>
          <a:off x="762840" y="1289159"/>
          <a:ext cx="992112" cy="9921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32794-7267-4FCD-A384-82865F287543}">
      <dsp:nvSpPr>
        <dsp:cNvPr id="0" name=""/>
        <dsp:cNvSpPr/>
      </dsp:nvSpPr>
      <dsp:spPr>
        <a:xfrm rot="10800000">
          <a:off x="1258897" y="2577425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506925" y="2577425"/>
        <a:ext cx="3765273" cy="992112"/>
      </dsp:txXfrm>
    </dsp:sp>
    <dsp:sp modelId="{646A4835-9FA7-445C-9AA4-1DF0781DCB04}">
      <dsp:nvSpPr>
        <dsp:cNvPr id="0" name=""/>
        <dsp:cNvSpPr/>
      </dsp:nvSpPr>
      <dsp:spPr>
        <a:xfrm>
          <a:off x="762840" y="2577425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2422D-4057-447C-8BF2-9E9E85E4DC56}">
      <dsp:nvSpPr>
        <dsp:cNvPr id="0" name=""/>
        <dsp:cNvSpPr/>
      </dsp:nvSpPr>
      <dsp:spPr>
        <a:xfrm rot="10800000">
          <a:off x="1258897" y="3865690"/>
          <a:ext cx="4013301" cy="992112"/>
        </a:xfrm>
        <a:prstGeom prst="homePlate">
          <a:avLst/>
        </a:prstGeom>
        <a:solidFill>
          <a:srgbClr val="006BAB"/>
        </a:solidFill>
        <a:ln w="57150" cap="flat" cmpd="sng" algn="ctr">
          <a:solidFill>
            <a:srgbClr val="0099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Coypu</a:t>
          </a:r>
          <a:endParaRPr lang="it-IT" sz="2800" kern="1200" dirty="0"/>
        </a:p>
      </dsp:txBody>
      <dsp:txXfrm rot="10800000">
        <a:off x="1506925" y="3865690"/>
        <a:ext cx="3765273" cy="992112"/>
      </dsp:txXfrm>
    </dsp:sp>
    <dsp:sp modelId="{2828B773-91B3-41E7-983D-83BEB2AF42FF}">
      <dsp:nvSpPr>
        <dsp:cNvPr id="0" name=""/>
        <dsp:cNvSpPr/>
      </dsp:nvSpPr>
      <dsp:spPr>
        <a:xfrm>
          <a:off x="762840" y="3865690"/>
          <a:ext cx="992112" cy="99211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D5DC6-1552-4F10-9E80-B73BBE26DF1D}">
      <dsp:nvSpPr>
        <dsp:cNvPr id="0" name=""/>
        <dsp:cNvSpPr/>
      </dsp:nvSpPr>
      <dsp:spPr>
        <a:xfrm>
          <a:off x="3382835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smtClean="0"/>
            <a:t>Scrittura degli scenari</a:t>
          </a:r>
          <a:endParaRPr lang="it-IT" sz="2000" kern="1200" dirty="0"/>
        </a:p>
      </dsp:txBody>
      <dsp:txXfrm>
        <a:off x="3382835" y="867244"/>
        <a:ext cx="1643354" cy="1643354"/>
      </dsp:txXfrm>
    </dsp:sp>
    <dsp:sp modelId="{C9E333F2-2004-4A3D-984E-6DA13FF60296}">
      <dsp:nvSpPr>
        <dsp:cNvPr id="0" name=""/>
        <dsp:cNvSpPr/>
      </dsp:nvSpPr>
      <dsp:spPr>
        <a:xfrm>
          <a:off x="1172120" y="7629"/>
          <a:ext cx="3379550" cy="3379550"/>
        </a:xfrm>
        <a:prstGeom prst="circularArrow">
          <a:avLst>
            <a:gd name="adj1" fmla="val 9482"/>
            <a:gd name="adj2" fmla="val 684897"/>
            <a:gd name="adj3" fmla="val 7851061"/>
            <a:gd name="adj4" fmla="val 2264042"/>
            <a:gd name="adj5" fmla="val 11063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690AB-EDBD-4D8D-88EE-55DB300B514B}">
      <dsp:nvSpPr>
        <dsp:cNvPr id="0" name=""/>
        <dsp:cNvSpPr/>
      </dsp:nvSpPr>
      <dsp:spPr>
        <a:xfrm>
          <a:off x="697602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User Story da implementare</a:t>
          </a:r>
          <a:endParaRPr lang="it-IT" sz="1800" kern="1200" dirty="0"/>
        </a:p>
      </dsp:txBody>
      <dsp:txXfrm>
        <a:off x="697602" y="867244"/>
        <a:ext cx="1643354" cy="1643354"/>
      </dsp:txXfrm>
    </dsp:sp>
    <dsp:sp modelId="{CC4A2E3D-0BE0-41E9-B8C3-D0028EAC0D7F}">
      <dsp:nvSpPr>
        <dsp:cNvPr id="0" name=""/>
        <dsp:cNvSpPr/>
      </dsp:nvSpPr>
      <dsp:spPr>
        <a:xfrm>
          <a:off x="1172120" y="-853"/>
          <a:ext cx="3379550" cy="3379550"/>
        </a:xfrm>
        <a:prstGeom prst="circularArrow">
          <a:avLst>
            <a:gd name="adj1" fmla="val 9482"/>
            <a:gd name="adj2" fmla="val 684897"/>
            <a:gd name="adj3" fmla="val 18651061"/>
            <a:gd name="adj4" fmla="val 13064042"/>
            <a:gd name="adj5" fmla="val 11063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978793" y="1742"/>
          <a:ext cx="2979572" cy="9131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RBlog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err="1" smtClean="0"/>
            <a:t>RoR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Ruby</a:t>
          </a:r>
          <a:endParaRPr lang="it-IT" sz="1400" kern="1200" dirty="0"/>
        </a:p>
      </dsp:txBody>
      <dsp:txXfrm rot="10800000">
        <a:off x="1207092" y="1742"/>
        <a:ext cx="2751273" cy="913198"/>
      </dsp:txXfrm>
    </dsp:sp>
    <dsp:sp modelId="{571377F1-AD0E-4705-9DC8-0792E2A611AE}">
      <dsp:nvSpPr>
        <dsp:cNvPr id="0" name=""/>
        <dsp:cNvSpPr/>
      </dsp:nvSpPr>
      <dsp:spPr>
        <a:xfrm>
          <a:off x="75877" y="44452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978793" y="1187537"/>
          <a:ext cx="2979572" cy="9131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Spring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Java</a:t>
          </a:r>
          <a:endParaRPr lang="it-IT" sz="1400" kern="1200" dirty="0"/>
        </a:p>
      </dsp:txBody>
      <dsp:txXfrm rot="10800000">
        <a:off x="1207092" y="1187537"/>
        <a:ext cx="2751273" cy="913198"/>
      </dsp:txXfrm>
    </dsp:sp>
    <dsp:sp modelId="{F514C2E4-0D35-4EDE-A2DF-A22ECE07DB4D}">
      <dsp:nvSpPr>
        <dsp:cNvPr id="0" name=""/>
        <dsp:cNvSpPr/>
      </dsp:nvSpPr>
      <dsp:spPr>
        <a:xfrm>
          <a:off x="76197" y="1187537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978793" y="2373332"/>
          <a:ext cx="2979572" cy="9131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ASP.NET MVC5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C#</a:t>
          </a:r>
          <a:endParaRPr lang="it-IT" sz="1400" kern="1200" dirty="0"/>
        </a:p>
      </dsp:txBody>
      <dsp:txXfrm rot="10800000">
        <a:off x="1207092" y="2373332"/>
        <a:ext cx="2751273" cy="913198"/>
      </dsp:txXfrm>
    </dsp:sp>
    <dsp:sp modelId="{D4A3ECC3-511D-460F-9ADD-2419E4FE86B0}">
      <dsp:nvSpPr>
        <dsp:cNvPr id="0" name=""/>
        <dsp:cNvSpPr/>
      </dsp:nvSpPr>
      <dsp:spPr>
        <a:xfrm>
          <a:off x="87082" y="2375075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Active Record</a:t>
          </a:r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JPA + </a:t>
          </a:r>
          <a:r>
            <a:rPr lang="it-IT" sz="1600" kern="1200" dirty="0" err="1" smtClean="0"/>
            <a:t>EclipseLink</a:t>
          </a:r>
          <a:endParaRPr lang="it-IT" sz="16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Microsoft Express SQL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EF6 + ADO.NET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LINQ</a:t>
          </a:r>
          <a:endParaRPr lang="it-IT" sz="16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4572699" y="-1770045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Gratuito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Preferibilmente Open Source</a:t>
          </a:r>
          <a:endParaRPr lang="it-IT" sz="1700" kern="1200" dirty="0"/>
        </a:p>
      </dsp:txBody>
      <dsp:txXfrm rot="-5400000">
        <a:off x="2678931" y="171319"/>
        <a:ext cx="4714948" cy="879815"/>
      </dsp:txXfrm>
    </dsp:sp>
    <dsp:sp modelId="{F11A811D-BF03-46F9-903E-86A9AAAF8A3D}">
      <dsp:nvSpPr>
        <dsp:cNvPr id="0" name=""/>
        <dsp:cNvSpPr/>
      </dsp:nvSpPr>
      <dsp:spPr>
        <a:xfrm>
          <a:off x="0" y="0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Prodotto</a:t>
          </a:r>
          <a:endParaRPr lang="it-IT" sz="3600" kern="1200" dirty="0"/>
        </a:p>
      </dsp:txBody>
      <dsp:txXfrm>
        <a:off x="59495" y="59495"/>
        <a:ext cx="2559941" cy="1099769"/>
      </dsp:txXfrm>
    </dsp:sp>
    <dsp:sp modelId="{84047048-3489-45FD-AD42-23C8F293A5F6}">
      <dsp:nvSpPr>
        <dsp:cNvPr id="0" name=""/>
        <dsp:cNvSpPr/>
      </dsp:nvSpPr>
      <dsp:spPr>
        <a:xfrm rot="5400000">
          <a:off x="4572699" y="-490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Correntemente attivo ed in evoluzione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Al passo con i tempi e le nuove tecnologie</a:t>
          </a:r>
          <a:endParaRPr lang="it-IT" sz="1700" kern="1200" dirty="0"/>
        </a:p>
      </dsp:txBody>
      <dsp:txXfrm rot="-5400000">
        <a:off x="2678931" y="1451016"/>
        <a:ext cx="4714948" cy="879815"/>
      </dsp:txXfrm>
    </dsp:sp>
    <dsp:sp modelId="{D5BA7D7F-A832-4CB0-971D-4F0DE6BF012E}">
      <dsp:nvSpPr>
        <dsp:cNvPr id="0" name=""/>
        <dsp:cNvSpPr/>
      </dsp:nvSpPr>
      <dsp:spPr>
        <a:xfrm>
          <a:off x="0" y="1281543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Sviluppo</a:t>
          </a:r>
          <a:endParaRPr lang="it-IT" sz="3600" kern="1200" dirty="0"/>
        </a:p>
      </dsp:txBody>
      <dsp:txXfrm>
        <a:off x="59495" y="1341038"/>
        <a:ext cx="2559941" cy="1099769"/>
      </dsp:txXfrm>
    </dsp:sp>
    <dsp:sp modelId="{3DCABB5E-815A-4018-894D-BB2152A05B74}">
      <dsp:nvSpPr>
        <dsp:cNvPr id="0" name=""/>
        <dsp:cNvSpPr/>
      </dsp:nvSpPr>
      <dsp:spPr>
        <a:xfrm rot="5400000">
          <a:off x="4572699" y="789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Esistente ed attiva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Partecipe allo sviluppo</a:t>
          </a:r>
          <a:endParaRPr lang="it-IT" sz="1700" kern="1200" dirty="0"/>
        </a:p>
      </dsp:txBody>
      <dsp:txXfrm rot="-5400000">
        <a:off x="2678931" y="2730712"/>
        <a:ext cx="4714948" cy="879815"/>
      </dsp:txXfrm>
    </dsp:sp>
    <dsp:sp modelId="{B6BE7333-28CC-4023-A7F5-52E95F94DCDE}">
      <dsp:nvSpPr>
        <dsp:cNvPr id="0" name=""/>
        <dsp:cNvSpPr/>
      </dsp:nvSpPr>
      <dsp:spPr>
        <a:xfrm>
          <a:off x="0" y="2561241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Comunità</a:t>
          </a:r>
          <a:endParaRPr lang="it-IT" sz="3600" kern="1200" dirty="0"/>
        </a:p>
      </dsp:txBody>
      <dsp:txXfrm>
        <a:off x="59495" y="2620736"/>
        <a:ext cx="2559941" cy="10997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</a:t>
          </a:r>
          <a:r>
            <a:rPr lang="it-IT" sz="1500" kern="1200" dirty="0" err="1" smtClean="0"/>
            <a:t>Browsing</a:t>
          </a:r>
          <a:r>
            <a:rPr lang="it-IT" sz="1500" kern="1200" dirty="0" smtClean="0"/>
            <a:t> Automation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1127738B-00CC-49E2-9424-AFF2BC6B8BFE}">
      <dsp:nvSpPr>
        <dsp:cNvPr id="0" name=""/>
        <dsp:cNvSpPr/>
      </dsp:nvSpPr>
      <dsp:spPr>
        <a:xfrm>
          <a:off x="3648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Capybara</a:t>
          </a:r>
          <a:endParaRPr lang="it-IT" sz="2200" kern="1200" dirty="0"/>
        </a:p>
      </dsp:txBody>
      <dsp:txXfrm>
        <a:off x="3648" y="2837073"/>
        <a:ext cx="2488037" cy="365897"/>
      </dsp:txXfrm>
    </dsp:sp>
    <dsp:sp modelId="{20A5544F-F7CA-4A17-A4C0-1EBAE0A5050C}">
      <dsp:nvSpPr>
        <dsp:cNvPr id="0" name=""/>
        <dsp:cNvSpPr/>
      </dsp:nvSpPr>
      <dsp:spPr>
        <a:xfrm>
          <a:off x="2491686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Selenium</a:t>
          </a:r>
          <a:endParaRPr lang="it-IT" sz="2200" kern="1200" dirty="0"/>
        </a:p>
      </dsp:txBody>
      <dsp:txXfrm>
        <a:off x="2491686" y="2837073"/>
        <a:ext cx="2488037" cy="365897"/>
      </dsp:txXfrm>
    </dsp:sp>
    <dsp:sp modelId="{BBDAF390-725F-4269-A40B-34C18BB3AFFC}">
      <dsp:nvSpPr>
        <dsp:cNvPr id="0" name=""/>
        <dsp:cNvSpPr/>
      </dsp:nvSpPr>
      <dsp:spPr>
        <a:xfrm>
          <a:off x="4979723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Coypu</a:t>
          </a:r>
          <a:endParaRPr lang="it-IT" sz="2200" kern="1200" dirty="0"/>
        </a:p>
      </dsp:txBody>
      <dsp:txXfrm>
        <a:off x="4979723" y="2837073"/>
        <a:ext cx="2488037" cy="365897"/>
      </dsp:txXfrm>
    </dsp:sp>
    <dsp:sp modelId="{1EA30F96-72A7-4796-9932-46B98EEA3F23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BDD Framework</a:t>
          </a:r>
          <a:endParaRPr lang="it-IT" sz="1500" kern="1200" dirty="0"/>
        </a:p>
      </dsp:txBody>
      <dsp:txXfrm rot="-10800000">
        <a:off x="0" y="1212009"/>
        <a:ext cx="7471410" cy="429403"/>
      </dsp:txXfrm>
    </dsp:sp>
    <dsp:sp modelId="{C073383B-0A00-42A3-9829-F4F71E2A2DB8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endParaRPr lang="it-IT" sz="2200" kern="1200" dirty="0"/>
        </a:p>
      </dsp:txBody>
      <dsp:txXfrm>
        <a:off x="3648" y="1641412"/>
        <a:ext cx="2488037" cy="365788"/>
      </dsp:txXfrm>
    </dsp:sp>
    <dsp:sp modelId="{490A8EDA-B215-48F5-9DB1-AC1BE94FCF43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r>
            <a:rPr lang="it-IT" sz="2200" kern="1200" dirty="0" smtClean="0"/>
            <a:t> JVM</a:t>
          </a:r>
          <a:endParaRPr lang="it-IT" sz="2200" kern="1200" dirty="0"/>
        </a:p>
      </dsp:txBody>
      <dsp:txXfrm>
        <a:off x="2491686" y="1641412"/>
        <a:ext cx="2488037" cy="365788"/>
      </dsp:txXfrm>
    </dsp:sp>
    <dsp:sp modelId="{BF339E84-85A7-4002-8711-4AF0A870EDD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Specflow</a:t>
          </a:r>
          <a:endParaRPr lang="it-IT" sz="2200" kern="1200" dirty="0"/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Test di accettazione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0" y="429972"/>
          <a:ext cx="7471410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50000"/>
              <a:lumOff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Gherkin</a:t>
          </a:r>
          <a:endParaRPr lang="it-IT" sz="2200" kern="1200" dirty="0"/>
        </a:p>
      </dsp:txBody>
      <dsp:txXfrm>
        <a:off x="0" y="429972"/>
        <a:ext cx="7471410" cy="365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1810E-5770-4C34-88B5-36E239ECF2AE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45AE6-6105-481F-A1F5-4607159C3F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81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Introduzione</a:t>
            </a:r>
            <a:r>
              <a:rPr lang="it-IT" baseline="0" dirty="0" smtClean="0"/>
              <a:t> obbiettivi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27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Definizione di un</a:t>
            </a:r>
            <a:r>
              <a:rPr lang="it-IT" baseline="0" dirty="0" smtClean="0"/>
              <a:t> canale di comunicazione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Similitudine con {test, invocazione dei metodi, asserzione}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26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Compito principale, esecuzione dei passi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Compiti secondari, funzionalità </a:t>
            </a:r>
            <a:r>
              <a:rPr lang="it-IT" dirty="0" err="1" smtClean="0"/>
              <a:t>Gherkin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Differenze </a:t>
            </a:r>
            <a:r>
              <a:rPr lang="it-IT" dirty="0" err="1" smtClean="0"/>
              <a:t>Cuc</a:t>
            </a:r>
            <a:r>
              <a:rPr lang="it-IT" dirty="0" smtClean="0"/>
              <a:t>,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Cuc</a:t>
            </a:r>
            <a:r>
              <a:rPr lang="it-IT" baseline="0" dirty="0" smtClean="0"/>
              <a:t> JVM e </a:t>
            </a:r>
            <a:r>
              <a:rPr lang="it-IT" baseline="0" dirty="0" err="1" smtClean="0"/>
              <a:t>SpecFlow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84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Configurazione applicazioni</a:t>
            </a:r>
          </a:p>
          <a:p>
            <a:r>
              <a:rPr lang="it-IT" dirty="0" smtClean="0"/>
              <a:t>Lettura tabella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219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Lettura Funzionalità</a:t>
            </a:r>
          </a:p>
          <a:p>
            <a:r>
              <a:rPr lang="it-IT" dirty="0" smtClean="0"/>
              <a:t>Lettura</a:t>
            </a:r>
            <a:r>
              <a:rPr lang="it-IT" baseline="0" dirty="0" smtClean="0"/>
              <a:t> tabella – no </a:t>
            </a:r>
            <a:r>
              <a:rPr lang="it-IT" baseline="0" dirty="0" err="1" smtClean="0"/>
              <a:t>PageObject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5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W3C</a:t>
            </a:r>
            <a:r>
              <a:rPr lang="it-IT" baseline="0" dirty="0" smtClean="0"/>
              <a:t> accessibilità</a:t>
            </a:r>
          </a:p>
          <a:p>
            <a:r>
              <a:rPr lang="it-IT" dirty="0" smtClean="0"/>
              <a:t>Funzionalità</a:t>
            </a:r>
          </a:p>
          <a:p>
            <a:r>
              <a:rPr lang="it-IT" dirty="0" err="1" smtClean="0"/>
              <a:t>Inline</a:t>
            </a:r>
            <a:r>
              <a:rPr lang="it-IT" dirty="0" smtClean="0"/>
              <a:t> vs Fogli di stile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985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Lettura funzionalità,</a:t>
            </a:r>
            <a:r>
              <a:rPr lang="it-IT" baseline="0" dirty="0" smtClean="0"/>
              <a:t> differenze latenza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704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Stack</a:t>
            </a:r>
            <a:r>
              <a:rPr lang="it-IT" dirty="0" smtClean="0"/>
              <a:t> ideale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Semplicità</a:t>
            </a:r>
            <a:r>
              <a:rPr lang="it-IT" baseline="0" dirty="0" smtClean="0"/>
              <a:t> dell’applicazione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Semplicità e leggibilità dei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err="1" smtClean="0"/>
              <a:t>Stack</a:t>
            </a:r>
            <a:r>
              <a:rPr lang="it-IT" baseline="0" dirty="0" smtClean="0"/>
              <a:t> subottimale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11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Ispirazione originale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Contesto</a:t>
            </a:r>
            <a:r>
              <a:rPr lang="it-IT" baseline="0" dirty="0" smtClean="0"/>
              <a:t> web dinamico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Innovazioni importanti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Diverso focus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13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Pattern architetturale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Modello, </a:t>
            </a:r>
            <a:r>
              <a:rPr lang="it-IT" dirty="0" err="1" smtClean="0"/>
              <a:t>dbms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orm</a:t>
            </a:r>
            <a:endParaRPr lang="it-I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Viste,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Controlli, logica applicazione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In pratica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MVP, diverse interpretazioni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96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 smtClean="0"/>
              <a:t>Descrizione processo, </a:t>
            </a:r>
            <a:r>
              <a:rPr lang="it-IT" dirty="0" smtClean="0"/>
              <a:t>sviluppo cooperativo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 smtClean="0"/>
              <a:t>Live </a:t>
            </a:r>
            <a:r>
              <a:rPr lang="it-IT" dirty="0" err="1" smtClean="0"/>
              <a:t>documentation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50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Semplificare sviluppo</a:t>
            </a:r>
            <a:r>
              <a:rPr lang="it-IT" baseline="0" dirty="0" smtClean="0"/>
              <a:t> test di accettazione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Miglior confronto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02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Helper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Linq</a:t>
            </a:r>
            <a:r>
              <a:rPr lang="it-IT" dirty="0" smtClean="0"/>
              <a:t> – Bootstrap (pagine web</a:t>
            </a:r>
            <a:r>
              <a:rPr lang="it-IT" baseline="0" dirty="0" smtClean="0"/>
              <a:t> responsive)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Thymeleaf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778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Numerosi </a:t>
            </a:r>
            <a:r>
              <a:rPr lang="it-IT" dirty="0" err="1" smtClean="0"/>
              <a:t>tool</a:t>
            </a:r>
            <a:r>
              <a:rPr lang="it-IT" dirty="0" smtClean="0"/>
              <a:t> esistenti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Limitare la scelta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80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Breve descrizione, approfondita</a:t>
            </a:r>
            <a:r>
              <a:rPr lang="it-IT" baseline="0" dirty="0" smtClean="0"/>
              <a:t> in seguito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89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Browser </a:t>
            </a:r>
            <a:r>
              <a:rPr lang="it-IT" dirty="0" err="1" smtClean="0"/>
              <a:t>Headless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Capi</a:t>
            </a:r>
            <a:r>
              <a:rPr lang="it-IT" baseline="0" dirty="0" smtClean="0"/>
              <a:t> dello </a:t>
            </a:r>
            <a:r>
              <a:rPr lang="it-IT" baseline="0" dirty="0" err="1" smtClean="0"/>
              <a:t>stack</a:t>
            </a:r>
            <a:r>
              <a:rPr lang="it-IT" baseline="0" dirty="0" smtClean="0"/>
              <a:t> fissi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Minime differenze nei </a:t>
            </a:r>
            <a:r>
              <a:rPr lang="it-IT" baseline="0" dirty="0" err="1" smtClean="0"/>
              <a:t>framework</a:t>
            </a:r>
            <a:r>
              <a:rPr lang="it-IT" baseline="0" dirty="0" smtClean="0"/>
              <a:t> per il </a:t>
            </a:r>
            <a:r>
              <a:rPr lang="it-IT" baseline="0" dirty="0" err="1" smtClean="0"/>
              <a:t>bdd</a:t>
            </a:r>
            <a:endParaRPr lang="it-I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Variabilità e sperimentazione per l’automazione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09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5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75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78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713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4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84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4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6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27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30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7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59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8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3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1.jpg"/><Relationship Id="rId10" Type="http://schemas.openxmlformats.org/officeDocument/2006/relationships/image" Target="../media/image27.png"/><Relationship Id="rId4" Type="http://schemas.openxmlformats.org/officeDocument/2006/relationships/image" Target="../media/image3.jp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4.jpeg"/><Relationship Id="rId4" Type="http://schemas.openxmlformats.org/officeDocument/2006/relationships/image" Target="../media/image33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diagramColors" Target="../diagrams/colors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Layout" Target="../diagrams/layout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7.png"/><Relationship Id="rId10" Type="http://schemas.openxmlformats.org/officeDocument/2006/relationships/diagramData" Target="../diagrams/data2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jpg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428"/>
            <a:ext cx="9144000" cy="66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20" y="1748903"/>
            <a:ext cx="1252160" cy="1624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45" y="1753256"/>
            <a:ext cx="187102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Relatore:</a:t>
            </a:r>
          </a:p>
          <a:p>
            <a:pPr algn="ctr"/>
            <a:r>
              <a:rPr lang="it-IT" sz="1350" b="1" dirty="0"/>
              <a:t>Prof. Maura </a:t>
            </a:r>
            <a:r>
              <a:rPr lang="it-IT" sz="1350" b="1" dirty="0" err="1"/>
              <a:t>Cerioli</a:t>
            </a:r>
            <a:endParaRPr lang="it-IT" sz="1350" b="1" dirty="0"/>
          </a:p>
          <a:p>
            <a:pPr algn="ctr"/>
            <a:endParaRPr lang="it-IT" sz="1350" dirty="0"/>
          </a:p>
          <a:p>
            <a:pPr algn="ctr"/>
            <a:r>
              <a:rPr lang="it-IT" sz="1350" dirty="0"/>
              <a:t>Correlatore:</a:t>
            </a:r>
          </a:p>
          <a:p>
            <a:pPr algn="ctr"/>
            <a:r>
              <a:rPr lang="it-IT" sz="1350" b="1" dirty="0"/>
              <a:t>Prof. Davide Ancona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134"/>
            <a:ext cx="9144000" cy="323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1884" y="3248624"/>
            <a:ext cx="150874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Candidato:</a:t>
            </a:r>
          </a:p>
          <a:p>
            <a:pPr algn="ctr"/>
            <a:r>
              <a:rPr lang="it-IT" sz="1350" b="1" dirty="0"/>
              <a:t>Mattia Barrasso</a:t>
            </a:r>
          </a:p>
          <a:p>
            <a:pPr algn="ctr"/>
            <a:r>
              <a:rPr lang="it-IT" sz="1350" dirty="0"/>
              <a:t>A.A. 2013/2014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46" y="3690307"/>
            <a:ext cx="2434107" cy="772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37" y="197751"/>
            <a:ext cx="7886700" cy="99417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64106" y="23791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3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5235175" y="29633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22" y="3183968"/>
            <a:ext cx="3533333" cy="136190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828062" y="3252866"/>
            <a:ext cx="1200149" cy="604520"/>
          </a:xfrm>
          <a:prstGeom prst="roundRect">
            <a:avLst>
              <a:gd name="adj" fmla="val 10000"/>
            </a:avLst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472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7685" y="-77618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Confronto fra i </a:t>
            </a:r>
            <a:r>
              <a:rPr lang="it-IT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4714" y="985452"/>
            <a:ext cx="2863497" cy="2062103"/>
          </a:xfrm>
          <a:prstGeom prst="rect">
            <a:avLst/>
          </a:prstGeom>
          <a:solidFill>
            <a:schemeClr val="lt1"/>
          </a:solidFill>
          <a:ln w="25400">
            <a:gradFill>
              <a:gsLst>
                <a:gs pos="47800">
                  <a:srgbClr val="D69B9C"/>
                </a:gs>
                <a:gs pos="0">
                  <a:srgbClr val="FFBDBD"/>
                </a:gs>
                <a:gs pos="100000">
                  <a:srgbClr val="B23333"/>
                </a:gs>
              </a:gsLst>
              <a:lin ang="5400000" scaled="1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Convention over </a:t>
            </a:r>
            <a:r>
              <a:rPr lang="it-IT" sz="1600" dirty="0" err="1"/>
              <a:t>Configuration</a:t>
            </a: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Numerose librerie di supporto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Semplicità e versatilità di Ruby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6970" y="2595390"/>
            <a:ext cx="2211538" cy="2062103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4FA226"/>
                </a:gs>
                <a:gs pos="48000">
                  <a:srgbClr val="72D242"/>
                </a:gs>
                <a:gs pos="100000">
                  <a:srgbClr val="B8E8A0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Verbosità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Eccessiva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 err="1"/>
              <a:t>Template</a:t>
            </a:r>
            <a:r>
              <a:rPr lang="it-IT" sz="1600" dirty="0"/>
              <a:t> </a:t>
            </a:r>
            <a:r>
              <a:rPr lang="it-IT" sz="1600" dirty="0" err="1"/>
              <a:t>engine</a:t>
            </a:r>
            <a:r>
              <a:rPr lang="it-IT" sz="1600" dirty="0"/>
              <a:t> macchinoso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4714" y="4571981"/>
            <a:ext cx="3334458" cy="1569660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C1E7FF"/>
                </a:gs>
                <a:gs pos="100000">
                  <a:srgbClr val="006BAB"/>
                </a:gs>
              </a:gsLst>
              <a:lin ang="1890000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Convenzioni e minima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Integrazione con VS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Strumenti molto avanzati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66" y="1074265"/>
            <a:ext cx="211658" cy="2784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1800706"/>
            <a:ext cx="211658" cy="2784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2543075"/>
            <a:ext cx="211658" cy="2784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2634954"/>
            <a:ext cx="226000" cy="297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37" y="3183968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3921878"/>
            <a:ext cx="226000" cy="297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4648317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375694"/>
            <a:ext cx="211658" cy="2784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824624"/>
            <a:ext cx="211658" cy="2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8618277"/>
              </p:ext>
            </p:extLst>
          </p:nvPr>
        </p:nvGraphicFramePr>
        <p:xfrm>
          <a:off x="925285" y="1723604"/>
          <a:ext cx="7441475" cy="3781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06" y="-109927"/>
            <a:ext cx="788670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Strumenti per il BDD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61129760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40312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1170724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3081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60" y="1918661"/>
            <a:ext cx="3952702" cy="430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Business </a:t>
            </a:r>
            <a:r>
              <a:rPr lang="it-IT" sz="2000" b="1" dirty="0" err="1"/>
              <a:t>Readable</a:t>
            </a:r>
            <a:r>
              <a:rPr lang="it-IT" sz="2000" b="1" dirty="0"/>
              <a:t> DSL </a:t>
            </a:r>
            <a:r>
              <a:rPr lang="it-IT" sz="2000" dirty="0"/>
              <a:t>(Martin </a:t>
            </a:r>
            <a:r>
              <a:rPr lang="it-IT" sz="2000" dirty="0" err="1" smtClean="0"/>
              <a:t>Fowler</a:t>
            </a:r>
            <a:r>
              <a:rPr lang="it-IT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utilizzato </a:t>
            </a:r>
            <a:r>
              <a:rPr lang="it-IT" sz="2000" dirty="0"/>
              <a:t>per la definizione di funzionalità e </a:t>
            </a:r>
            <a:r>
              <a:rPr lang="it-IT" sz="2000" dirty="0" smtClean="0"/>
              <a:t>scenari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sviluppato </a:t>
            </a:r>
            <a:r>
              <a:rPr lang="it-IT" sz="2000" dirty="0"/>
              <a:t>dal team di </a:t>
            </a:r>
            <a:r>
              <a:rPr lang="it-IT" sz="2000" dirty="0" err="1" smtClean="0"/>
              <a:t>Cucumber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Diversi elementi </a:t>
            </a:r>
            <a:r>
              <a:rPr lang="it-IT" sz="2000" dirty="0" smtClean="0"/>
              <a:t>sintattici</a:t>
            </a:r>
          </a:p>
          <a:p>
            <a:endParaRPr lang="it-IT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Scenari </a:t>
            </a:r>
            <a:r>
              <a:rPr lang="it-IT" sz="1400" dirty="0" smtClean="0"/>
              <a:t>parametrici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Tabelle </a:t>
            </a:r>
            <a:r>
              <a:rPr lang="it-IT" sz="1400" dirty="0"/>
              <a:t>per esprimere in </a:t>
            </a:r>
            <a:r>
              <a:rPr lang="it-IT" sz="1400" dirty="0" smtClean="0"/>
              <a:t>maniera </a:t>
            </a:r>
            <a:r>
              <a:rPr lang="it-IT" sz="1400" dirty="0"/>
              <a:t>analitica molti </a:t>
            </a:r>
            <a:r>
              <a:rPr lang="it-IT" sz="1400" dirty="0" smtClean="0"/>
              <a:t>dati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Tag </a:t>
            </a:r>
            <a:r>
              <a:rPr lang="it-IT" sz="1400" dirty="0"/>
              <a:t>per scenari e </a:t>
            </a:r>
            <a:r>
              <a:rPr lang="it-IT" sz="1400" dirty="0" smtClean="0"/>
              <a:t>funzionalità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Background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…</a:t>
            </a:r>
            <a:endParaRPr lang="it-IT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350" dirty="0"/>
          </a:p>
        </p:txBody>
      </p:sp>
      <p:sp>
        <p:nvSpPr>
          <p:cNvPr id="17" name="Rectangle 16"/>
          <p:cNvSpPr/>
          <p:nvPr/>
        </p:nvSpPr>
        <p:spPr>
          <a:xfrm>
            <a:off x="4889962" y="1917933"/>
            <a:ext cx="3476798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350" b="1" dirty="0">
                <a:solidFill>
                  <a:srgbClr val="0099FF"/>
                </a:solidFill>
              </a:rPr>
              <a:t>Scenario:</a:t>
            </a:r>
            <a:r>
              <a:rPr lang="it-IT" sz="1350" b="1" dirty="0">
                <a:solidFill>
                  <a:srgbClr val="006BAB"/>
                </a:solidFill>
              </a:rPr>
              <a:t> </a:t>
            </a:r>
            <a:r>
              <a:rPr lang="it-IT" sz="1350" dirty="0" err="1"/>
              <a:t>Autocompletamento</a:t>
            </a:r>
            <a:r>
              <a:rPr lang="it-IT" sz="1350" dirty="0"/>
              <a:t> della </a:t>
            </a:r>
            <a:r>
              <a:rPr lang="it-IT" sz="1350" dirty="0" smtClean="0"/>
              <a:t>ricerca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Dato </a:t>
            </a:r>
            <a:r>
              <a:rPr lang="it-IT" sz="1350" dirty="0"/>
              <a:t>nell'intestazione è </a:t>
            </a:r>
            <a:r>
              <a:rPr lang="it-IT" sz="1350" dirty="0" smtClean="0"/>
              <a:t>presente </a:t>
            </a:r>
            <a:r>
              <a:rPr lang="it-IT" sz="1350" dirty="0"/>
              <a:t>la barra di </a:t>
            </a:r>
            <a:r>
              <a:rPr lang="it-IT" sz="1350" dirty="0" smtClean="0"/>
              <a:t>ricerca</a:t>
            </a:r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Dato </a:t>
            </a:r>
            <a:r>
              <a:rPr lang="it-IT" sz="1350" dirty="0"/>
              <a:t>il post "</a:t>
            </a:r>
            <a:r>
              <a:rPr lang="it-IT" sz="1350" i="1" dirty="0" err="1"/>
              <a:t>Lorem</a:t>
            </a:r>
            <a:r>
              <a:rPr lang="it-IT" sz="1350" i="1" dirty="0"/>
              <a:t> </a:t>
            </a:r>
            <a:r>
              <a:rPr lang="it-IT" sz="1350" i="1" dirty="0" err="1"/>
              <a:t>Ipsum</a:t>
            </a:r>
            <a:r>
              <a:rPr lang="it-IT" sz="1350" dirty="0"/>
              <a:t>" </a:t>
            </a:r>
            <a:r>
              <a:rPr lang="it-IT" sz="1350" dirty="0" smtClean="0"/>
              <a:t>esiste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Quando </a:t>
            </a:r>
            <a:r>
              <a:rPr lang="it-IT" sz="1350" dirty="0"/>
              <a:t>inserisco il testo "</a:t>
            </a:r>
            <a:r>
              <a:rPr lang="it-IT" sz="1350" i="1" dirty="0" err="1"/>
              <a:t>Lorem</a:t>
            </a:r>
            <a:r>
              <a:rPr lang="it-IT" sz="1350" dirty="0"/>
              <a:t>" da </a:t>
            </a:r>
            <a:r>
              <a:rPr lang="it-IT" sz="1350" dirty="0" smtClean="0"/>
              <a:t>ricercare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Allora </a:t>
            </a:r>
            <a:r>
              <a:rPr lang="it-IT" sz="1350" dirty="0"/>
              <a:t>viene proposto il post "</a:t>
            </a:r>
            <a:r>
              <a:rPr lang="it-IT" sz="1350" i="1" dirty="0" err="1"/>
              <a:t>Lorem</a:t>
            </a:r>
            <a:r>
              <a:rPr lang="it-IT" sz="1350" i="1" dirty="0"/>
              <a:t> </a:t>
            </a:r>
            <a:r>
              <a:rPr lang="it-IT" sz="1350" i="1" dirty="0" err="1" smtClean="0"/>
              <a:t>Ipsum</a:t>
            </a:r>
            <a:r>
              <a:rPr lang="it-IT" sz="1350" dirty="0"/>
              <a:t>"</a:t>
            </a:r>
            <a:endParaRPr lang="it-IT" sz="1350" dirty="0">
              <a:cs typeface="Courier New" panose="020703090202050204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3187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8657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261" y="2046759"/>
            <a:ext cx="57346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/>
              <a:t>Supporto a </a:t>
            </a:r>
            <a:r>
              <a:rPr lang="it-IT" sz="2000" b="1" dirty="0" err="1"/>
              <a:t>Gherkin</a:t>
            </a:r>
            <a:r>
              <a:rPr lang="it-IT" sz="2000" dirty="0"/>
              <a:t> da parte di </a:t>
            </a:r>
            <a:r>
              <a:rPr lang="it-IT" sz="2000" b="1" dirty="0" err="1"/>
              <a:t>Cucumber</a:t>
            </a:r>
            <a:r>
              <a:rPr lang="it-IT" sz="2000" dirty="0"/>
              <a:t>, </a:t>
            </a:r>
            <a:r>
              <a:rPr lang="it-IT" sz="2000" b="1" dirty="0" err="1"/>
              <a:t>Cucumber</a:t>
            </a:r>
            <a:r>
              <a:rPr lang="it-IT" sz="2000" b="1" dirty="0"/>
              <a:t> JVM</a:t>
            </a:r>
            <a:r>
              <a:rPr lang="it-IT" sz="2000" dirty="0"/>
              <a:t> e </a:t>
            </a:r>
            <a:r>
              <a:rPr lang="it-IT" sz="2000" b="1" dirty="0" err="1"/>
              <a:t>SpecFlow</a:t>
            </a:r>
            <a:r>
              <a:rPr lang="it-IT" sz="2000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/>
              <a:t>Implementazione di tutte le funzionalità di </a:t>
            </a:r>
            <a:r>
              <a:rPr lang="it-IT" sz="2000" dirty="0" err="1" smtClean="0"/>
              <a:t>Gherkin</a:t>
            </a: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/>
              <a:t>Minori differenze nel meccanismo di visibilità delle implementazioni dei passi (</a:t>
            </a:r>
            <a:r>
              <a:rPr lang="it-IT" sz="2000" dirty="0" err="1"/>
              <a:t>SpecFlow</a:t>
            </a:r>
            <a:r>
              <a:rPr lang="it-IT" sz="2000" dirty="0"/>
              <a:t> è più flessibile</a:t>
            </a:r>
            <a:r>
              <a:rPr lang="it-IT" sz="2000" dirty="0" smtClean="0"/>
              <a:t>)</a:t>
            </a: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/>
              <a:t>Ruby favorisce nettamente </a:t>
            </a:r>
            <a:r>
              <a:rPr lang="it-IT" sz="2000" dirty="0" err="1"/>
              <a:t>Cucumber</a:t>
            </a:r>
            <a:r>
              <a:rPr lang="it-IT" sz="2000" dirty="0"/>
              <a:t> tramite una sintassi più immediata e </a:t>
            </a:r>
            <a:r>
              <a:rPr lang="it-IT" sz="2000" dirty="0" smtClean="0"/>
              <a:t>leggibile</a:t>
            </a: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 err="1"/>
              <a:t>SpecFlow</a:t>
            </a:r>
            <a:r>
              <a:rPr lang="it-IT" sz="2000" dirty="0"/>
              <a:t> e </a:t>
            </a:r>
            <a:r>
              <a:rPr lang="it-IT" sz="2000" dirty="0" err="1"/>
              <a:t>Cucumber</a:t>
            </a:r>
            <a:r>
              <a:rPr lang="it-IT" sz="2000" dirty="0"/>
              <a:t> </a:t>
            </a:r>
            <a:r>
              <a:rPr lang="it-IT" sz="2000" dirty="0" smtClean="0"/>
              <a:t>meglio </a:t>
            </a:r>
            <a:r>
              <a:rPr lang="it-IT" sz="2000" dirty="0"/>
              <a:t>integrati negli IDE rispetto a </a:t>
            </a:r>
            <a:r>
              <a:rPr lang="it-IT" sz="2000" dirty="0" err="1"/>
              <a:t>Cucumber</a:t>
            </a:r>
            <a:r>
              <a:rPr lang="it-IT" sz="2000" dirty="0"/>
              <a:t> JVM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36" y="2891883"/>
            <a:ext cx="1447619" cy="476191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821" y="3575741"/>
            <a:ext cx="1219048" cy="1219048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31" y="2013739"/>
            <a:ext cx="1571429" cy="670476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4770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12962"/>
              </p:ext>
            </p:extLst>
          </p:nvPr>
        </p:nvGraphicFramePr>
        <p:xfrm>
          <a:off x="836430" y="2932629"/>
          <a:ext cx="6587422" cy="219001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7904"/>
                <a:gridCol w="818248"/>
                <a:gridCol w="917621"/>
                <a:gridCol w="1124826"/>
                <a:gridCol w="996557"/>
                <a:gridCol w="1632266"/>
              </a:tblGrid>
              <a:tr h="627491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Open</a:t>
                      </a:r>
                      <a:r>
                        <a:rPr lang="it-IT" sz="1400" b="0" baseline="0" dirty="0" smtClean="0"/>
                        <a:t> Source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Gratuito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err="1" smtClean="0"/>
                        <a:t>Wrapper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Mobile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Linguaggi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3585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Ruby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9287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Java,</a:t>
                      </a:r>
                      <a:r>
                        <a:rPr lang="it-IT" sz="1400" baseline="0" dirty="0" smtClean="0"/>
                        <a:t> Ruby, </a:t>
                      </a:r>
                      <a:r>
                        <a:rPr lang="it-IT" sz="1400" baseline="0" dirty="0" err="1" smtClean="0"/>
                        <a:t>Python</a:t>
                      </a:r>
                      <a:r>
                        <a:rPr lang="it-IT" sz="1400" baseline="0" dirty="0" smtClean="0"/>
                        <a:t>, PHP, </a:t>
                      </a:r>
                      <a:r>
                        <a:rPr lang="it-IT" sz="1400" baseline="0" dirty="0" err="1" smtClean="0"/>
                        <a:t>Perl</a:t>
                      </a:r>
                      <a:r>
                        <a:rPr lang="it-IT" sz="1400" baseline="0" dirty="0" smtClean="0"/>
                        <a:t>, JS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50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 tramite 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</a:t>
                      </a:r>
                      <a:r>
                        <a:rPr lang="it-IT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</a:t>
                      </a:r>
                      <a:endParaRPr lang="it-IT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99" y="3637646"/>
            <a:ext cx="1080000" cy="977400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48" y="2519785"/>
            <a:ext cx="1080000" cy="1003562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51" y="4729346"/>
            <a:ext cx="1080000" cy="1080000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734524" y="1158172"/>
            <a:ext cx="56749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7063" indent="-627063"/>
            <a:r>
              <a:rPr lang="it-IT" sz="2000" dirty="0">
                <a:solidFill>
                  <a:srgbClr val="A71D5D"/>
                </a:solidFill>
              </a:rPr>
              <a:t>Funzionalità</a:t>
            </a:r>
            <a:r>
              <a:rPr lang="it-IT" sz="2000" dirty="0">
                <a:solidFill>
                  <a:srgbClr val="333333"/>
                </a:solidFill>
              </a:rPr>
              <a:t>:</a:t>
            </a:r>
            <a:r>
              <a:rPr lang="it-IT" sz="2000" dirty="0">
                <a:solidFill>
                  <a:srgbClr val="DF5000"/>
                </a:solidFill>
              </a:rPr>
              <a:t> Hello *Blog</a:t>
            </a:r>
            <a:r>
              <a:rPr lang="it-IT" sz="2000" dirty="0">
                <a:solidFill>
                  <a:srgbClr val="333333"/>
                </a:solidFill>
              </a:rPr>
              <a:t>!</a:t>
            </a:r>
          </a:p>
          <a:p>
            <a:pPr marL="627063" indent="-627063"/>
            <a:r>
              <a:rPr lang="it-IT" sz="2000" dirty="0" smtClean="0"/>
              <a:t>Per	leggere </a:t>
            </a:r>
            <a:r>
              <a:rPr lang="it-IT" sz="2000" dirty="0"/>
              <a:t>i post e visitare il blog</a:t>
            </a:r>
          </a:p>
          <a:p>
            <a:pPr marL="627063" indent="-627063"/>
            <a:r>
              <a:rPr lang="it-IT" sz="2000" dirty="0" smtClean="0"/>
              <a:t>Come	Lettore</a:t>
            </a:r>
            <a:endParaRPr lang="it-IT" sz="2000" dirty="0"/>
          </a:p>
          <a:p>
            <a:pPr marL="627063" indent="-627063"/>
            <a:r>
              <a:rPr lang="it-IT" sz="2000" dirty="0" smtClean="0"/>
              <a:t>Vorrei	che </a:t>
            </a:r>
            <a:r>
              <a:rPr lang="it-IT" sz="2000" dirty="0"/>
              <a:t>*Blog 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00"/>
            <a:ext cx="9144000" cy="774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60" y="3615602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35" y="3633673"/>
            <a:ext cx="202009" cy="205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3615602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995153"/>
            <a:ext cx="319847" cy="2412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4011543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25" y="4654546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3" y="4654546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7" y="4654545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53" y="4683906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615602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21" y="4026270"/>
            <a:ext cx="202009" cy="2056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86" y="4051147"/>
            <a:ext cx="202009" cy="2056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9423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97663"/>
              </p:ext>
            </p:extLst>
          </p:nvPr>
        </p:nvGraphicFramePr>
        <p:xfrm>
          <a:off x="937260" y="3036531"/>
          <a:ext cx="6429560" cy="22554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85912"/>
                <a:gridCol w="1191013"/>
                <a:gridCol w="1380811"/>
                <a:gridCol w="1285912"/>
                <a:gridCol w="1285912"/>
              </a:tblGrid>
              <a:tr h="556218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Selettori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Supporto Page Object</a:t>
                      </a:r>
                      <a:r>
                        <a:rPr lang="it-IT" sz="1400" b="0" baseline="0" dirty="0" smtClean="0"/>
                        <a:t> Pattern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Azioni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Supporto ai </a:t>
                      </a:r>
                      <a:r>
                        <a:rPr lang="it-IT" sz="1400" b="0" dirty="0" err="1" smtClean="0"/>
                        <a:t>form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ad alto livello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55621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  ad alto livello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         tramite         </a:t>
                      </a:r>
                      <a:r>
                        <a:rPr lang="it-IT" sz="1400" dirty="0" smtClean="0">
                          <a:solidFill>
                            <a:srgbClr val="E7E7E7"/>
                          </a:solidFill>
                        </a:rPr>
                        <a:t>S</a:t>
                      </a:r>
                      <a:r>
                        <a:rPr lang="it-IT" sz="1400" dirty="0" smtClean="0"/>
                        <a:t>      </a:t>
                      </a:r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66862" y="1186503"/>
            <a:ext cx="35488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Gestione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Autore</a:t>
            </a:r>
            <a:endParaRPr lang="it-IT" sz="1600" dirty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inserire, modificare </a:t>
            </a:r>
            <a:r>
              <a:rPr lang="it-IT" sz="1600" dirty="0" smtClean="0"/>
              <a:t>e rimuovere </a:t>
            </a:r>
            <a:r>
              <a:rPr lang="it-IT" sz="1600" dirty="0"/>
              <a:t>dei post su *Blog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5825" y="1186503"/>
            <a:ext cx="406530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Navigazione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fossero </a:t>
            </a:r>
            <a:r>
              <a:rPr lang="it-IT" sz="1600" dirty="0" smtClean="0"/>
              <a:t>presenti </a:t>
            </a:r>
            <a:r>
              <a:rPr lang="it-IT" sz="1600" dirty="0"/>
              <a:t>dei post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potermi </a:t>
            </a:r>
            <a:r>
              <a:rPr lang="it-IT" sz="1600" dirty="0"/>
              <a:t>informare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5" y="3881035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95" y="4349296"/>
            <a:ext cx="319847" cy="241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49" y="4349295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4" y="4978240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4349295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4905057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62" y="4870777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76" y="4349294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14" y="3881035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02" y="4976827"/>
            <a:ext cx="319847" cy="241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81" y="3242945"/>
            <a:ext cx="1080000" cy="151912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1336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CRUD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06" y="3881035"/>
            <a:ext cx="319847" cy="2412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3881035"/>
            <a:ext cx="319847" cy="2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7394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23033"/>
              </p:ext>
            </p:extLst>
          </p:nvPr>
        </p:nvGraphicFramePr>
        <p:xfrm>
          <a:off x="1122728" y="2852186"/>
          <a:ext cx="5987787" cy="20344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5929"/>
                <a:gridCol w="1995929"/>
                <a:gridCol w="1995929"/>
              </a:tblGrid>
              <a:tr h="428617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aggregato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Tramite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JQuery</a:t>
                      </a:r>
                      <a:r>
                        <a:rPr lang="it-IT" sz="1400" baseline="0" dirty="0" smtClean="0"/>
                        <a:t>, valore serializzato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152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33484" y="1076577"/>
            <a:ext cx="52777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7063" indent="-627063"/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Introducendo il (S)CSS</a:t>
            </a:r>
          </a:p>
          <a:p>
            <a:pPr marL="627063" indent="-627063"/>
            <a:r>
              <a:rPr lang="it-IT" sz="1600" dirty="0" smtClean="0"/>
              <a:t>Per	rendere </a:t>
            </a:r>
            <a:r>
              <a:rPr lang="it-IT" sz="1600" dirty="0"/>
              <a:t>l'esperienza di navigazione gradevole</a:t>
            </a:r>
          </a:p>
          <a:p>
            <a:pPr marL="627063" indent="-627063"/>
            <a:r>
              <a:rPr lang="it-IT" sz="1600" dirty="0" smtClean="0"/>
              <a:t>Come	Lettore</a:t>
            </a:r>
            <a:endParaRPr lang="it-IT" sz="1600" dirty="0"/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4344447"/>
            <a:ext cx="1080000" cy="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2570692"/>
            <a:ext cx="1080000" cy="151495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379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del CSS</a:t>
            </a: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0719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81287"/>
              </p:ext>
            </p:extLst>
          </p:nvPr>
        </p:nvGraphicFramePr>
        <p:xfrm>
          <a:off x="994524" y="3068994"/>
          <a:ext cx="6063991" cy="229566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15998"/>
                <a:gridCol w="1515998"/>
                <a:gridCol w="1404119"/>
                <a:gridCol w="1627876"/>
              </a:tblGrid>
              <a:tr h="523595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esplicite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Implicite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Semplicità d’uso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994831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 le attese esplicite</a:t>
                      </a:r>
                    </a:p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</a:t>
                      </a:r>
                      <a:r>
                        <a:rPr lang="it-IT" sz="1400" baseline="0" dirty="0" smtClean="0"/>
                        <a:t> le attese implicite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       Tramite</a:t>
                      </a:r>
                      <a:r>
                        <a:rPr lang="it-IT" sz="1400" baseline="0" dirty="0" smtClean="0"/>
                        <a:t>  </a:t>
                      </a:r>
                      <a:r>
                        <a:rPr lang="it-IT" sz="1400" baseline="0" dirty="0" smtClean="0">
                          <a:solidFill>
                            <a:srgbClr val="E7E7E7"/>
                          </a:solidFill>
                        </a:rPr>
                        <a:t>_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43094" y="918344"/>
            <a:ext cx="34061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Egging</a:t>
            </a:r>
            <a:endParaRPr lang="it-IT" dirty="0">
              <a:solidFill>
                <a:srgbClr val="DF5000"/>
              </a:solidFill>
              <a:latin typeface="+mj-lt"/>
            </a:endParaRP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Sviluppatore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</a:t>
            </a:r>
            <a:r>
              <a:rPr lang="it-IT" sz="1600" dirty="0" smtClean="0"/>
              <a:t>fosse presente </a:t>
            </a:r>
            <a:r>
              <a:rPr lang="it-IT" sz="1600" dirty="0"/>
              <a:t>un mio logo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firmare </a:t>
            </a:r>
            <a:r>
              <a:rPr lang="it-IT" sz="1600" dirty="0"/>
              <a:t>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312805" y="935539"/>
            <a:ext cx="410796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Ricerca fra 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ricercare i post su </a:t>
            </a:r>
            <a:r>
              <a:rPr lang="it-IT" sz="1600" dirty="0" err="1" smtClean="0"/>
              <a:t>RBlog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navigare fra i contenuti più </a:t>
            </a:r>
            <a:r>
              <a:rPr lang="it-IT" sz="1600" dirty="0" smtClean="0"/>
              <a:t>velocemente</a:t>
            </a:r>
            <a:endParaRPr lang="it-IT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67" y="5208616"/>
            <a:ext cx="1080000" cy="582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0215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34"/>
            <a:ext cx="9144000" cy="774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1" y="3611395"/>
            <a:ext cx="202009" cy="205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14" y="3594377"/>
            <a:ext cx="211658" cy="2784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3939296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86" y="4896212"/>
            <a:ext cx="211658" cy="2784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43" y="4891386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4333433"/>
            <a:ext cx="211658" cy="278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604182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895952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4896212"/>
            <a:ext cx="319847" cy="24128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01" y="3892874"/>
            <a:ext cx="319847" cy="2412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08" y="5899442"/>
            <a:ext cx="755703" cy="755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6" y="209805"/>
            <a:ext cx="2207727" cy="3215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00" y="4933370"/>
            <a:ext cx="319847" cy="241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0" y="2481864"/>
            <a:ext cx="1080000" cy="12394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96" y="3965096"/>
            <a:ext cx="1080000" cy="108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652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Asincronia</a:t>
            </a:r>
          </a:p>
        </p:txBody>
      </p:sp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06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306" y="994172"/>
            <a:ext cx="7886700" cy="54300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”</a:t>
            </a:r>
            <a:r>
              <a:rPr lang="en-US" sz="2000" b="1" dirty="0"/>
              <a:t>A comparative Study of Maintainability of Web Application on J2EE</a:t>
            </a:r>
            <a:r>
              <a:rPr lang="en-US" sz="2000" b="1" dirty="0" smtClean="0"/>
              <a:t>, .</a:t>
            </a:r>
            <a:r>
              <a:rPr lang="en-US" sz="2000" b="1" dirty="0"/>
              <a:t>NET and Ruby on </a:t>
            </a:r>
            <a:r>
              <a:rPr lang="en-US" sz="2000" b="1" dirty="0" smtClean="0"/>
              <a:t>Rails</a:t>
            </a:r>
            <a:r>
              <a:rPr lang="en-US" sz="2000" dirty="0" smtClean="0"/>
              <a:t>”, </a:t>
            </a:r>
            <a:r>
              <a:rPr lang="it-IT" sz="2000" dirty="0"/>
              <a:t>Look </a:t>
            </a:r>
            <a:r>
              <a:rPr lang="it-IT" sz="2000" dirty="0" err="1"/>
              <a:t>Fang</a:t>
            </a:r>
            <a:r>
              <a:rPr lang="it-IT" sz="2000" dirty="0"/>
              <a:t> </a:t>
            </a:r>
            <a:r>
              <a:rPr lang="it-IT" sz="2000" dirty="0" err="1"/>
              <a:t>Fang</a:t>
            </a:r>
            <a:r>
              <a:rPr lang="it-IT" sz="2000" dirty="0"/>
              <a:t> Stella, Stan </a:t>
            </a:r>
            <a:r>
              <a:rPr lang="it-IT" sz="2000" dirty="0" err="1"/>
              <a:t>Jarzabek</a:t>
            </a:r>
            <a:r>
              <a:rPr lang="it-IT" sz="2000" dirty="0"/>
              <a:t> </a:t>
            </a:r>
            <a:r>
              <a:rPr lang="it-IT" sz="2000" dirty="0" smtClean="0"/>
              <a:t>and </a:t>
            </a:r>
            <a:r>
              <a:rPr lang="it-IT" sz="2000" dirty="0" err="1" smtClean="0"/>
              <a:t>Bimlesh</a:t>
            </a:r>
            <a:r>
              <a:rPr lang="it-IT" sz="2000" dirty="0" smtClean="0"/>
              <a:t> </a:t>
            </a:r>
            <a:r>
              <a:rPr lang="it-IT" sz="2000" dirty="0" err="1" smtClean="0"/>
              <a:t>Wadhwa</a:t>
            </a:r>
            <a:r>
              <a:rPr lang="it-IT" sz="2000" dirty="0" smtClean="0"/>
              <a:t>, 2008</a:t>
            </a:r>
          </a:p>
          <a:p>
            <a:pPr lvl="1"/>
            <a:r>
              <a:rPr lang="it-IT" sz="2000" dirty="0" smtClean="0"/>
              <a:t>Comparazione di </a:t>
            </a:r>
            <a:r>
              <a:rPr lang="it-IT" sz="2000" b="1" dirty="0" err="1" smtClean="0"/>
              <a:t>RoR</a:t>
            </a:r>
            <a:r>
              <a:rPr lang="it-IT" sz="2000" dirty="0" smtClean="0"/>
              <a:t>, </a:t>
            </a:r>
            <a:r>
              <a:rPr lang="it-IT" sz="2000" b="1" dirty="0" smtClean="0"/>
              <a:t>Spring</a:t>
            </a:r>
            <a:r>
              <a:rPr lang="it-IT" sz="2000" dirty="0"/>
              <a:t> </a:t>
            </a:r>
            <a:r>
              <a:rPr lang="it-IT" sz="2000" dirty="0" smtClean="0"/>
              <a:t>e </a:t>
            </a:r>
            <a:r>
              <a:rPr lang="it-IT" sz="2000" b="1" dirty="0" smtClean="0"/>
              <a:t>.NET</a:t>
            </a:r>
            <a:endParaRPr lang="it-IT" sz="2000" dirty="0" smtClean="0"/>
          </a:p>
          <a:p>
            <a:pPr lvl="1"/>
            <a:r>
              <a:rPr lang="it-IT" sz="2000" b="1" dirty="0" smtClean="0"/>
              <a:t>Focus</a:t>
            </a:r>
            <a:endParaRPr lang="it-IT" sz="2000" dirty="0"/>
          </a:p>
          <a:p>
            <a:pPr lvl="2"/>
            <a:r>
              <a:rPr lang="it-IT" sz="1600" b="1" dirty="0" smtClean="0"/>
              <a:t>manutenibilità</a:t>
            </a:r>
            <a:r>
              <a:rPr lang="it-IT" sz="1600" dirty="0"/>
              <a:t/>
            </a:r>
            <a:br>
              <a:rPr lang="it-IT" sz="1600" dirty="0"/>
            </a:br>
            <a:r>
              <a:rPr lang="it-IT" sz="1600" dirty="0" smtClean="0"/>
              <a:t>osservazione dello sviluppo introducendo una nuova funzionalità</a:t>
            </a:r>
          </a:p>
          <a:p>
            <a:pPr lvl="2"/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 smtClean="0"/>
              <a:t>Sviluppo di </a:t>
            </a:r>
            <a:r>
              <a:rPr lang="it-IT" sz="2000" b="1" dirty="0" smtClean="0"/>
              <a:t>tre applicazioni web</a:t>
            </a:r>
            <a:endParaRPr lang="it-IT" sz="2000" dirty="0" smtClean="0"/>
          </a:p>
          <a:p>
            <a:pPr lvl="1"/>
            <a:r>
              <a:rPr lang="it-IT" sz="2000" dirty="0" smtClean="0"/>
              <a:t>Utilizzando i </a:t>
            </a:r>
            <a:r>
              <a:rPr lang="it-IT" sz="2000" b="1" dirty="0" err="1" smtClean="0"/>
              <a:t>framework</a:t>
            </a:r>
            <a:r>
              <a:rPr lang="it-IT" sz="2000" b="1" dirty="0" smtClean="0"/>
              <a:t> MVC </a:t>
            </a:r>
            <a:r>
              <a:rPr lang="it-IT" sz="2000" dirty="0" smtClean="0"/>
              <a:t>più diffusi e avanzati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smtClean="0"/>
              <a:t>Utilizzo di diverse tecnologie per lo sviluppo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smtClean="0"/>
              <a:t>Comparazione delle </a:t>
            </a:r>
            <a:r>
              <a:rPr lang="it-IT" sz="2000" b="1" dirty="0" smtClean="0"/>
              <a:t>potenzialità</a:t>
            </a:r>
            <a:r>
              <a:rPr lang="it-IT" sz="2000" dirty="0" smtClean="0"/>
              <a:t> dei </a:t>
            </a:r>
            <a:r>
              <a:rPr lang="it-IT" sz="2000" dirty="0" err="1" smtClean="0"/>
              <a:t>framework</a:t>
            </a:r>
            <a:endParaRPr lang="it-IT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 smtClean="0"/>
              <a:t>Focus</a:t>
            </a:r>
          </a:p>
          <a:p>
            <a:pPr lvl="1"/>
            <a:r>
              <a:rPr lang="it-IT" sz="1600" dirty="0" smtClean="0"/>
              <a:t>implementazione di </a:t>
            </a:r>
            <a:r>
              <a:rPr lang="it-IT" sz="1600" b="1" dirty="0" smtClean="0"/>
              <a:t>test di accettazione</a:t>
            </a:r>
          </a:p>
          <a:p>
            <a:pPr lvl="1"/>
            <a:r>
              <a:rPr lang="it-IT" sz="1600" dirty="0" smtClean="0"/>
              <a:t>comparazione degli </a:t>
            </a:r>
            <a:r>
              <a:rPr lang="it-IT" sz="1600" dirty="0" err="1" smtClean="0"/>
              <a:t>stack</a:t>
            </a:r>
            <a:r>
              <a:rPr lang="it-IT" sz="1600" dirty="0" smtClean="0"/>
              <a:t> di strumenti utilizzati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8737"/>
              </p:ext>
            </p:extLst>
          </p:nvPr>
        </p:nvGraphicFramePr>
        <p:xfrm>
          <a:off x="1203972" y="2913693"/>
          <a:ext cx="5656057" cy="244098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4014"/>
                <a:gridCol w="1414014"/>
                <a:gridCol w="1309662"/>
                <a:gridCol w="1518367"/>
              </a:tblGrid>
              <a:tr h="776676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Espressività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Leggibilità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Modularità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RSpec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77667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JUnit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NUnit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89583" y="1074329"/>
            <a:ext cx="448483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Autenticazione su *Blog</a:t>
            </a:r>
          </a:p>
          <a:p>
            <a:pPr marL="627063" indent="-627063"/>
            <a:r>
              <a:rPr lang="it-IT" sz="1600" dirty="0" smtClean="0"/>
              <a:t>Come	Autore </a:t>
            </a:r>
            <a:r>
              <a:rPr lang="it-IT" sz="1600" dirty="0"/>
              <a:t>di *Blog</a:t>
            </a:r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alcune operazioni </a:t>
            </a:r>
            <a:r>
              <a:rPr lang="it-IT" sz="1600" dirty="0" smtClean="0"/>
              <a:t>sensibili </a:t>
            </a:r>
            <a:r>
              <a:rPr lang="it-IT" sz="1600" dirty="0"/>
              <a:t>siano permesse previa autenticazione</a:t>
            </a:r>
          </a:p>
          <a:p>
            <a:pPr marL="627063" indent="-627063"/>
            <a:r>
              <a:rPr lang="it-IT" sz="1600" dirty="0" smtClean="0"/>
              <a:t>Per	poter </a:t>
            </a:r>
            <a:r>
              <a:rPr lang="it-IT" sz="1600" dirty="0"/>
              <a:t>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3742501"/>
            <a:ext cx="1080000" cy="690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4526748"/>
            <a:ext cx="1080000" cy="100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774143"/>
            <a:ext cx="1080000" cy="943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407346"/>
            <a:ext cx="1080000" cy="341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6587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8" y="3754019"/>
            <a:ext cx="264684" cy="3482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88" y="3754019"/>
            <a:ext cx="264684" cy="3482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3724125"/>
            <a:ext cx="264684" cy="3482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3724125"/>
            <a:ext cx="264684" cy="3482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17" y="3724125"/>
            <a:ext cx="264684" cy="3482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6" y="3724125"/>
            <a:ext cx="264684" cy="3482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171" y="4939960"/>
            <a:ext cx="264684" cy="3482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01" y="4939960"/>
            <a:ext cx="264684" cy="3482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4926740"/>
            <a:ext cx="264684" cy="3482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4926740"/>
            <a:ext cx="264684" cy="3482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0" y="4204248"/>
            <a:ext cx="264684" cy="3482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3793"/>
            <a:ext cx="264684" cy="3482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88" y="4939960"/>
            <a:ext cx="264684" cy="34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37" y="4204248"/>
            <a:ext cx="282619" cy="3714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91" y="4204248"/>
            <a:ext cx="282619" cy="37140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05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Manutenibilità</a:t>
            </a:r>
          </a:p>
        </p:txBody>
      </p:sp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0393895"/>
              </p:ext>
            </p:extLst>
          </p:nvPr>
        </p:nvGraphicFramePr>
        <p:xfrm>
          <a:off x="1801988" y="1186503"/>
          <a:ext cx="6035040" cy="485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63108683"/>
              </p:ext>
            </p:extLst>
          </p:nvPr>
        </p:nvGraphicFramePr>
        <p:xfrm>
          <a:off x="1791559" y="1186502"/>
          <a:ext cx="6035040" cy="485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8662"/>
            <a:ext cx="613029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Lo </a:t>
            </a:r>
            <a:r>
              <a:rPr lang="it-IT" dirty="0" err="1" smtClean="0">
                <a:solidFill>
                  <a:schemeClr val="bg1"/>
                </a:solidFill>
              </a:rPr>
              <a:t>stack</a:t>
            </a:r>
            <a:r>
              <a:rPr lang="it-IT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869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2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63705" y="-77222"/>
            <a:ext cx="1266759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Fine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43139"/>
            <a:ext cx="9144000" cy="323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6949" y="4640883"/>
            <a:ext cx="63802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/>
              <a:t>Grazie per l’attenzione</a:t>
            </a:r>
            <a:r>
              <a:rPr lang="it-IT" sz="4400" b="1" dirty="0" smtClean="0"/>
              <a:t>!</a:t>
            </a:r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Domande o commenti?</a:t>
            </a:r>
            <a:endParaRPr lang="it-IT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86" y="148494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3321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988481"/>
            <a:ext cx="3048000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60" y="5358217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" y="988481"/>
            <a:ext cx="49491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Scopo: definizione </a:t>
            </a:r>
            <a:r>
              <a:rPr lang="it-IT" sz="2000" dirty="0">
                <a:latin typeface="Varela Round" panose="02000000000000000000" pitchFamily="2" charset="0"/>
              </a:rPr>
              <a:t>di </a:t>
            </a:r>
            <a:r>
              <a:rPr lang="it-IT" sz="2000" b="1" dirty="0">
                <a:latin typeface="Varela Round" panose="02000000000000000000" pitchFamily="2" charset="0"/>
              </a:rPr>
              <a:t>interfacce utente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20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>
                <a:latin typeface="Varela Round" panose="02000000000000000000" pitchFamily="2" charset="0"/>
              </a:rPr>
              <a:t>Tre </a:t>
            </a:r>
            <a:r>
              <a:rPr lang="it-IT" sz="2000" dirty="0" smtClean="0">
                <a:latin typeface="Varela Round" panose="02000000000000000000" pitchFamily="2" charset="0"/>
              </a:rPr>
              <a:t>componenti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M</a:t>
            </a:r>
            <a:r>
              <a:rPr lang="it-IT" sz="2000" b="1" dirty="0" smtClean="0">
                <a:latin typeface="Varela Round" panose="02000000000000000000" pitchFamily="2" charset="0"/>
              </a:rPr>
              <a:t>odello</a:t>
            </a:r>
            <a:endParaRPr lang="it-IT" sz="2000" dirty="0">
              <a:latin typeface="Varela Round" panose="02000000000000000000" pitchFamily="2" charset="0"/>
            </a:endParaRP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descrizione del dominio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persistenza </a:t>
            </a:r>
            <a:r>
              <a:rPr lang="it-IT" sz="2000" dirty="0">
                <a:latin typeface="Varela Round" panose="02000000000000000000" pitchFamily="2" charset="0"/>
              </a:rPr>
              <a:t>delle </a:t>
            </a:r>
            <a:r>
              <a:rPr lang="it-IT" sz="2000" dirty="0" smtClean="0">
                <a:latin typeface="Varela Round" panose="02000000000000000000" pitchFamily="2" charset="0"/>
              </a:rPr>
              <a:t>informazioni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V</a:t>
            </a:r>
            <a:r>
              <a:rPr lang="it-IT" sz="2000" b="1" dirty="0" smtClean="0">
                <a:latin typeface="Varela Round" panose="02000000000000000000" pitchFamily="2" charset="0"/>
              </a:rPr>
              <a:t>iste</a:t>
            </a:r>
            <a:r>
              <a:rPr lang="it-IT" sz="2000" dirty="0" smtClean="0">
                <a:latin typeface="Varela Round" panose="02000000000000000000" pitchFamily="2" charset="0"/>
              </a:rPr>
              <a:t> 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rappresentano </a:t>
            </a:r>
            <a:r>
              <a:rPr lang="it-IT" sz="2000" dirty="0">
                <a:latin typeface="Varela Round" panose="02000000000000000000" pitchFamily="2" charset="0"/>
              </a:rPr>
              <a:t>l’interfaccia </a:t>
            </a:r>
            <a:r>
              <a:rPr lang="it-IT" sz="2000" dirty="0" smtClean="0">
                <a:latin typeface="Varela Round" panose="02000000000000000000" pitchFamily="2" charset="0"/>
              </a:rPr>
              <a:t>dell’applicazione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reagiscono </a:t>
            </a:r>
            <a:r>
              <a:rPr lang="it-IT" sz="2000" dirty="0">
                <a:latin typeface="Varela Round" panose="02000000000000000000" pitchFamily="2" charset="0"/>
              </a:rPr>
              <a:t>ai cambiamenti del </a:t>
            </a:r>
            <a:r>
              <a:rPr lang="it-IT" sz="2000" dirty="0" smtClean="0">
                <a:latin typeface="Varela Round" panose="02000000000000000000" pitchFamily="2" charset="0"/>
              </a:rPr>
              <a:t>modello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C</a:t>
            </a:r>
            <a:r>
              <a:rPr lang="it-IT" sz="2000" b="1" dirty="0" smtClean="0">
                <a:latin typeface="Varela Round" panose="02000000000000000000" pitchFamily="2" charset="0"/>
              </a:rPr>
              <a:t>ontrolli</a:t>
            </a:r>
            <a:r>
              <a:rPr lang="it-IT" sz="2000" dirty="0" smtClean="0">
                <a:latin typeface="Varela Round" panose="02000000000000000000" pitchFamily="2" charset="0"/>
              </a:rPr>
              <a:t> 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ricevono </a:t>
            </a:r>
            <a:r>
              <a:rPr lang="it-IT" sz="2000" dirty="0">
                <a:latin typeface="Varela Round" panose="02000000000000000000" pitchFamily="2" charset="0"/>
              </a:rPr>
              <a:t>ed interpretano le </a:t>
            </a:r>
            <a:r>
              <a:rPr lang="it-IT" sz="2000" dirty="0" smtClean="0">
                <a:latin typeface="Varela Round" panose="02000000000000000000" pitchFamily="2" charset="0"/>
              </a:rPr>
              <a:t>richieste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aggiornano il modello</a:t>
            </a:r>
          </a:p>
          <a:p>
            <a:pPr marL="342900" lvl="1"/>
            <a:endParaRPr lang="it-IT" sz="20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In pratica spesso varianti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esempio </a:t>
            </a:r>
            <a:r>
              <a:rPr lang="it-IT" sz="2000" b="1" dirty="0">
                <a:latin typeface="Varela Round" panose="02000000000000000000" pitchFamily="2" charset="0"/>
              </a:rPr>
              <a:t>Model </a:t>
            </a:r>
            <a:r>
              <a:rPr lang="it-IT" sz="2000" b="1" dirty="0" err="1">
                <a:latin typeface="Varela Round" panose="02000000000000000000" pitchFamily="2" charset="0"/>
              </a:rPr>
              <a:t>View</a:t>
            </a:r>
            <a:r>
              <a:rPr lang="it-IT" sz="2000" b="1" dirty="0">
                <a:latin typeface="Varela Round" panose="02000000000000000000" pitchFamily="2" charset="0"/>
              </a:rPr>
              <a:t> </a:t>
            </a:r>
            <a:r>
              <a:rPr lang="it-IT" sz="2000" b="1" dirty="0" err="1" smtClean="0">
                <a:latin typeface="Varela Round" panose="02000000000000000000" pitchFamily="2" charset="0"/>
              </a:rPr>
              <a:t>Presenter</a:t>
            </a:r>
            <a:endParaRPr lang="it-IT" sz="2000" dirty="0">
              <a:latin typeface="Varela Round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02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4360" y="-116078"/>
            <a:ext cx="7886700" cy="994172"/>
          </a:xfrm>
        </p:spPr>
        <p:txBody>
          <a:bodyPr>
            <a:norm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Model </a:t>
            </a:r>
            <a:r>
              <a:rPr lang="it-IT" sz="4000" dirty="0" err="1" smtClean="0">
                <a:solidFill>
                  <a:schemeClr val="bg1"/>
                </a:solidFill>
              </a:rPr>
              <a:t>View</a:t>
            </a:r>
            <a:r>
              <a:rPr lang="it-IT" sz="4000" dirty="0" smtClean="0">
                <a:solidFill>
                  <a:schemeClr val="bg1"/>
                </a:solidFill>
              </a:rPr>
              <a:t> Controller Pattern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6813754"/>
              </p:ext>
            </p:extLst>
          </p:nvPr>
        </p:nvGraphicFramePr>
        <p:xfrm>
          <a:off x="2806003" y="3227972"/>
          <a:ext cx="6122973" cy="287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4172"/>
            <a:ext cx="7886700" cy="3738035"/>
          </a:xfrm>
        </p:spPr>
        <p:txBody>
          <a:bodyPr>
            <a:normAutofit/>
          </a:bodyPr>
          <a:lstStyle/>
          <a:p>
            <a:r>
              <a:rPr lang="it-IT" sz="2200" dirty="0"/>
              <a:t>Estensione della tecnica </a:t>
            </a:r>
            <a:r>
              <a:rPr lang="it-IT" sz="2200" b="1" dirty="0"/>
              <a:t>ATDD</a:t>
            </a:r>
          </a:p>
          <a:p>
            <a:r>
              <a:rPr lang="it-IT" sz="2200" dirty="0" smtClean="0"/>
              <a:t>Ogni iterazione produce funzionalità complete e testate</a:t>
            </a:r>
            <a:br>
              <a:rPr lang="it-IT" sz="2200" dirty="0" smtClean="0"/>
            </a:br>
            <a:r>
              <a:rPr lang="it-IT" sz="2200" dirty="0" smtClean="0"/>
              <a:t>descritte da un insieme di test di accettazione (o scenari)</a:t>
            </a:r>
          </a:p>
          <a:p>
            <a:r>
              <a:rPr lang="it-IT" sz="2200" b="1" dirty="0"/>
              <a:t>Live </a:t>
            </a:r>
            <a:r>
              <a:rPr lang="it-IT" sz="2200" b="1" dirty="0" err="1"/>
              <a:t>Documentation</a:t>
            </a:r>
            <a:r>
              <a:rPr lang="it-IT" sz="2200" b="1" dirty="0"/>
              <a:t> </a:t>
            </a:r>
            <a:r>
              <a:rPr lang="it-IT" sz="2200" b="1" dirty="0" smtClean="0"/>
              <a:t/>
            </a:r>
            <a:br>
              <a:rPr lang="it-IT" sz="2200" b="1" dirty="0" smtClean="0"/>
            </a:br>
            <a:r>
              <a:rPr lang="it-IT" sz="2200" dirty="0" smtClean="0"/>
              <a:t>scenari = documentazione </a:t>
            </a:r>
            <a:r>
              <a:rPr lang="it-IT" sz="2200" dirty="0"/>
              <a:t>del </a:t>
            </a:r>
            <a:r>
              <a:rPr lang="it-IT" sz="2200" dirty="0" smtClean="0"/>
              <a:t>progetto</a:t>
            </a:r>
            <a:br>
              <a:rPr lang="it-IT" sz="2200" dirty="0" smtClean="0"/>
            </a:b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9856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7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Behavior-driven</a:t>
            </a:r>
            <a:r>
              <a:rPr lang="it-IT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68736321"/>
              </p:ext>
            </p:extLst>
          </p:nvPr>
        </p:nvGraphicFramePr>
        <p:xfrm>
          <a:off x="628650" y="2978871"/>
          <a:ext cx="5723792" cy="337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39" y="4374112"/>
            <a:ext cx="863492" cy="7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2714813"/>
              </p:ext>
            </p:extLst>
          </p:nvPr>
        </p:nvGraphicFramePr>
        <p:xfrm>
          <a:off x="4484083" y="1780341"/>
          <a:ext cx="4480560" cy="328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87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387" y="1539394"/>
            <a:ext cx="3862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Sviluppo </a:t>
            </a:r>
            <a:r>
              <a:rPr lang="it-IT" sz="2000" dirty="0"/>
              <a:t>e test di tre applicazioni </a:t>
            </a:r>
            <a:r>
              <a:rPr lang="it-IT" sz="2000" dirty="0" smtClean="0"/>
              <a:t>web</a:t>
            </a:r>
            <a:br>
              <a:rPr lang="it-IT" sz="2000" dirty="0" smtClean="0"/>
            </a:br>
            <a:r>
              <a:rPr lang="it-IT" sz="2000" dirty="0" smtClean="0"/>
              <a:t>identiche per</a:t>
            </a:r>
            <a:endParaRPr lang="it-IT" sz="20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 </a:t>
            </a:r>
            <a:r>
              <a:rPr lang="it-IT" sz="1600" dirty="0" smtClean="0"/>
              <a:t>Funzionalità</a:t>
            </a:r>
            <a:endParaRPr lang="it-IT" sz="16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 Interfaccia </a:t>
            </a:r>
            <a:r>
              <a:rPr lang="it-IT" sz="1600" dirty="0"/>
              <a:t>e </a:t>
            </a:r>
            <a:r>
              <a:rPr lang="it-IT" sz="1600" dirty="0" smtClean="0"/>
              <a:t>layout</a:t>
            </a:r>
            <a:endParaRPr lang="it-IT" sz="16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 Tecnologie </a:t>
            </a:r>
            <a:r>
              <a:rPr lang="it-IT" sz="1600" dirty="0"/>
              <a:t>«web» </a:t>
            </a:r>
            <a:r>
              <a:rPr lang="it-IT" sz="1600" dirty="0" smtClean="0"/>
              <a:t>utilizzate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Sviluppate </a:t>
            </a:r>
            <a:r>
              <a:rPr lang="it-IT" sz="2000" dirty="0"/>
              <a:t>tramite </a:t>
            </a:r>
            <a:r>
              <a:rPr lang="it-IT" sz="2000" dirty="0" smtClean="0"/>
              <a:t>ATDD</a:t>
            </a:r>
            <a:br>
              <a:rPr lang="it-IT" sz="2000" dirty="0" smtClean="0"/>
            </a:br>
            <a:r>
              <a:rPr lang="it-IT" sz="2000" dirty="0" smtClean="0"/>
              <a:t>libreria </a:t>
            </a:r>
            <a:r>
              <a:rPr lang="it-IT" sz="2000" dirty="0"/>
              <a:t>di test di accettazione </a:t>
            </a:r>
            <a:r>
              <a:rPr lang="it-IT" sz="2000" dirty="0" smtClean="0"/>
              <a:t>comune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Ogni </a:t>
            </a:r>
            <a:r>
              <a:rPr lang="it-IT" sz="2000" dirty="0"/>
              <a:t>iterazione </a:t>
            </a:r>
            <a:endParaRPr lang="it-IT" sz="2000" dirty="0" smtClean="0"/>
          </a:p>
          <a:p>
            <a:pPr marL="742950" lvl="1" indent="-285750"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una solo storia</a:t>
            </a:r>
          </a:p>
          <a:p>
            <a:pPr marL="742950" lvl="1" indent="-285750"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introduce un </a:t>
            </a:r>
            <a:r>
              <a:rPr lang="it-IT" sz="2000" dirty="0"/>
              <a:t>numero ridotto di tecnologie</a:t>
            </a:r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313419"/>
              </p:ext>
            </p:extLst>
          </p:nvPr>
        </p:nvGraphicFramePr>
        <p:xfrm>
          <a:off x="1051560" y="2108201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9350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2081944"/>
              </p:ext>
            </p:extLst>
          </p:nvPr>
        </p:nvGraphicFramePr>
        <p:xfrm>
          <a:off x="1132379" y="1142516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464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47391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56875"/>
            <a:ext cx="7543800" cy="1088068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4534356"/>
              </p:ext>
            </p:extLst>
          </p:nvPr>
        </p:nvGraphicFramePr>
        <p:xfrm>
          <a:off x="984885" y="1944112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72639087"/>
              </p:ext>
            </p:extLst>
          </p:nvPr>
        </p:nvGraphicFramePr>
        <p:xfrm>
          <a:off x="1085850" y="2029339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385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723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3172</TotalTime>
  <Words>865</Words>
  <Application>Microsoft Office PowerPoint</Application>
  <PresentationFormat>On-screen Show (4:3)</PresentationFormat>
  <Paragraphs>353</Paragraphs>
  <Slides>22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Varela Round</vt:lpstr>
      <vt:lpstr>Office Theme</vt:lpstr>
      <vt:lpstr>Test di accettazione in framework MVC a confronto</vt:lpstr>
      <vt:lpstr>Obiettivo</vt:lpstr>
      <vt:lpstr>Model View Controller Pattern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Strumenti per il BDD</vt:lpstr>
      <vt:lpstr>Testing Stack</vt:lpstr>
      <vt:lpstr>Testing Stack (2)</vt:lpstr>
      <vt:lpstr>Gherkin</vt:lpstr>
      <vt:lpstr>BDD Framework</vt:lpstr>
      <vt:lpstr>Web Automation</vt:lpstr>
      <vt:lpstr>CRUD</vt:lpstr>
      <vt:lpstr>Gestione del CSS</vt:lpstr>
      <vt:lpstr>Asincronia</vt:lpstr>
      <vt:lpstr>Manutenibilità</vt:lpstr>
      <vt:lpstr>Lo stack ideale</vt:lpstr>
      <vt:lpstr>Fine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264</cp:revision>
  <dcterms:created xsi:type="dcterms:W3CDTF">2014-11-26T15:37:36Z</dcterms:created>
  <dcterms:modified xsi:type="dcterms:W3CDTF">2014-12-09T15:08:54Z</dcterms:modified>
</cp:coreProperties>
</file>