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56" r:id="rId2"/>
    <p:sldId id="376" r:id="rId3"/>
    <p:sldId id="434" r:id="rId4"/>
    <p:sldId id="435" r:id="rId5"/>
    <p:sldId id="436" r:id="rId6"/>
    <p:sldId id="453" r:id="rId7"/>
    <p:sldId id="455" r:id="rId8"/>
    <p:sldId id="456" r:id="rId9"/>
    <p:sldId id="467" r:id="rId10"/>
    <p:sldId id="473" r:id="rId11"/>
    <p:sldId id="474" r:id="rId12"/>
    <p:sldId id="483" r:id="rId13"/>
    <p:sldId id="476" r:id="rId14"/>
    <p:sldId id="489" r:id="rId15"/>
    <p:sldId id="492" r:id="rId16"/>
    <p:sldId id="482" r:id="rId17"/>
    <p:sldId id="490" r:id="rId18"/>
    <p:sldId id="491" r:id="rId19"/>
    <p:sldId id="36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3E34F-D293-464A-ADD0-E4F5510B2B9F}" v="45" dt="2021-11-23T07:24:40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>
        <p:scale>
          <a:sx n="100" d="100"/>
          <a:sy n="100" d="100"/>
        </p:scale>
        <p:origin x="20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cchang@o365.fcu.edu.tw" userId="5d6e92af-707e-44d9-a48f-9a80309f0b3d" providerId="ADAL" clId="{6553E34F-D293-464A-ADD0-E4F5510B2B9F}"/>
    <pc:docChg chg="modSld">
      <pc:chgData name="checchang@o365.fcu.edu.tw" userId="5d6e92af-707e-44d9-a48f-9a80309f0b3d" providerId="ADAL" clId="{6553E34F-D293-464A-ADD0-E4F5510B2B9F}" dt="2021-11-23T07:24:40.951" v="134" actId="20577"/>
      <pc:docMkLst>
        <pc:docMk/>
      </pc:docMkLst>
      <pc:sldChg chg="modSp mod">
        <pc:chgData name="checchang@o365.fcu.edu.tw" userId="5d6e92af-707e-44d9-a48f-9a80309f0b3d" providerId="ADAL" clId="{6553E34F-D293-464A-ADD0-E4F5510B2B9F}" dt="2021-11-23T07:24:40.951" v="134" actId="20577"/>
        <pc:sldMkLst>
          <pc:docMk/>
          <pc:sldMk cId="1961926750" sldId="490"/>
        </pc:sldMkLst>
        <pc:spChg chg="mod">
          <ac:chgData name="checchang@o365.fcu.edu.tw" userId="5d6e92af-707e-44d9-a48f-9a80309f0b3d" providerId="ADAL" clId="{6553E34F-D293-464A-ADD0-E4F5510B2B9F}" dt="2021-11-23T07:24:40.951" v="134" actId="20577"/>
          <ac:spMkLst>
            <pc:docMk/>
            <pc:sldMk cId="1961926750" sldId="49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310B-C7D2-4FBA-A52C-8E1DB1514066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A3939-A2F6-4C24-9D5D-395EC49F3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31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92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19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76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2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980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250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20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72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20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02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72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55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79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93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2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1AFE-7E1A-4230-B6C6-A738DA83E29D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24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sQJCZ20j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微處理機系統</a:t>
            </a:r>
            <a:br>
              <a:rPr lang="en-US" altLang="zh-TW" dirty="0"/>
            </a:br>
            <a:r>
              <a:rPr lang="en-US" altLang="zh-TW" dirty="0"/>
              <a:t>&amp;</a:t>
            </a:r>
            <a:r>
              <a:rPr lang="zh-TW" altLang="en-US" dirty="0"/>
              <a:t>微處理機系統實習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26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2" y="461962"/>
            <a:ext cx="63531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3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88" y="0"/>
            <a:ext cx="6603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7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輸入電壓：</a:t>
            </a:r>
            <a:r>
              <a:rPr lang="en-US" altLang="zh-TW" dirty="0">
                <a:solidFill>
                  <a:schemeClr val="tx1"/>
                </a:solidFill>
              </a:rPr>
              <a:t>5V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十字搖桿為一個雙向的</a:t>
            </a:r>
            <a:r>
              <a:rPr lang="en-US" altLang="zh-TW" dirty="0">
                <a:solidFill>
                  <a:schemeClr val="tx1"/>
                </a:solidFill>
              </a:rPr>
              <a:t>10K</a:t>
            </a:r>
            <a:r>
              <a:rPr lang="zh-TW" altLang="en-US" dirty="0">
                <a:solidFill>
                  <a:schemeClr val="tx1"/>
                </a:solidFill>
              </a:rPr>
              <a:t>電阻器，隨著搖桿方向不同，電阻值隨著變化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模組使用</a:t>
            </a:r>
            <a:r>
              <a:rPr lang="en-US" altLang="zh-TW" dirty="0">
                <a:solidFill>
                  <a:schemeClr val="tx1"/>
                </a:solidFill>
              </a:rPr>
              <a:t>5V</a:t>
            </a:r>
            <a:r>
              <a:rPr lang="zh-TW" altLang="en-US" dirty="0">
                <a:solidFill>
                  <a:schemeClr val="tx1"/>
                </a:solidFill>
              </a:rPr>
              <a:t>供電時，原始狀態下</a:t>
            </a:r>
            <a:r>
              <a:rPr lang="en-US" altLang="zh-TW" dirty="0">
                <a:solidFill>
                  <a:schemeClr val="tx1"/>
                </a:solidFill>
              </a:rPr>
              <a:t>X,Y</a:t>
            </a:r>
            <a:r>
              <a:rPr lang="zh-TW" altLang="en-US" dirty="0">
                <a:solidFill>
                  <a:schemeClr val="tx1"/>
                </a:solidFill>
              </a:rPr>
              <a:t>讀出電壓為</a:t>
            </a:r>
            <a:r>
              <a:rPr lang="en-US" altLang="zh-TW" dirty="0">
                <a:solidFill>
                  <a:schemeClr val="tx1"/>
                </a:solidFill>
              </a:rPr>
              <a:t>2.5V</a:t>
            </a:r>
            <a:r>
              <a:rPr lang="zh-TW" altLang="en-US" dirty="0">
                <a:solidFill>
                  <a:schemeClr val="tx1"/>
                </a:solidFill>
              </a:rPr>
              <a:t>左右，當隨箭頭方向按下，讀出電壓值隨著增加，最大到</a:t>
            </a:r>
            <a:r>
              <a:rPr lang="en-US" altLang="zh-TW" dirty="0">
                <a:solidFill>
                  <a:schemeClr val="tx1"/>
                </a:solidFill>
              </a:rPr>
              <a:t>5V</a:t>
            </a:r>
            <a:r>
              <a:rPr lang="zh-TW" altLang="en-US" dirty="0">
                <a:solidFill>
                  <a:schemeClr val="tx1"/>
                </a:solidFill>
              </a:rPr>
              <a:t>；箭頭相反方向按下，讀出電壓值減少，最小為</a:t>
            </a:r>
            <a:r>
              <a:rPr lang="en-US" altLang="zh-TW" dirty="0">
                <a:solidFill>
                  <a:schemeClr val="tx1"/>
                </a:solidFill>
              </a:rPr>
              <a:t>0V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按鍵表示用戶是否在</a:t>
            </a:r>
            <a:r>
              <a:rPr lang="en-US" altLang="zh-TW" dirty="0">
                <a:solidFill>
                  <a:schemeClr val="tx1"/>
                </a:solidFill>
              </a:rPr>
              <a:t>Z</a:t>
            </a:r>
            <a:r>
              <a:rPr lang="zh-TW" altLang="en-US" dirty="0">
                <a:solidFill>
                  <a:schemeClr val="tx1"/>
                </a:solidFill>
              </a:rPr>
              <a:t>軸上按下，其類型為數位開關</a:t>
            </a:r>
          </a:p>
        </p:txBody>
      </p:sp>
    </p:spTree>
    <p:extLst>
      <p:ext uri="{BB962C8B-B14F-4D97-AF65-F5344CB8AC3E}">
        <p14:creationId xmlns:p14="http://schemas.microsoft.com/office/powerpoint/2010/main" val="182810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 = ADC_GET_CONVERSION_DATA(ADC, 0);</a:t>
            </a:r>
          </a:p>
          <a:p>
            <a:r>
              <a:rPr lang="en-US" altLang="zh-TW" dirty="0"/>
              <a:t>Y = ADC_GET_CONVERSION_DATA(ADC, 1);</a:t>
            </a:r>
          </a:p>
          <a:p>
            <a:endParaRPr lang="en-US" altLang="zh-TW" dirty="0"/>
          </a:p>
          <a:p>
            <a:r>
              <a:rPr lang="en-US" altLang="zh-TW" dirty="0" err="1"/>
              <a:t>GPIO_SetMode</a:t>
            </a:r>
            <a:r>
              <a:rPr lang="en-US" altLang="zh-TW" dirty="0"/>
              <a:t>(PC, BIT0, GPIO_MODE_INPUT); // set PC0 input for button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450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790" y="1581150"/>
            <a:ext cx="4298335" cy="4014787"/>
          </a:xfrm>
          <a:prstGeom prst="rect">
            <a:avLst/>
          </a:prstGeom>
        </p:spPr>
      </p:pic>
      <p:pic>
        <p:nvPicPr>
          <p:cNvPr id="3" name="Picture 8" descr="C:\Users\TJKuo\Pictures\MCU\Nu-LB-NUC140_sm.jpg">
            <a:extLst>
              <a:ext uri="{FF2B5EF4-FFF2-40B4-BE49-F238E27FC236}">
                <a16:creationId xmlns:a16="http://schemas.microsoft.com/office/drawing/2014/main" id="{726473E4-F8E4-4185-B7F7-7D2728923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117600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8C3B543-2B26-49D5-ABD9-9813F9CF3925}"/>
              </a:ext>
            </a:extLst>
          </p:cNvPr>
          <p:cNvCxnSpPr>
            <a:cxnSpLocks/>
          </p:cNvCxnSpPr>
          <p:nvPr/>
        </p:nvCxnSpPr>
        <p:spPr>
          <a:xfrm flipH="1">
            <a:off x="5984875" y="3695700"/>
            <a:ext cx="1997076" cy="17006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F66AAEB-0934-4115-BE41-ED5ACD666718}"/>
              </a:ext>
            </a:extLst>
          </p:cNvPr>
          <p:cNvCxnSpPr>
            <a:cxnSpLocks/>
          </p:cNvCxnSpPr>
          <p:nvPr/>
        </p:nvCxnSpPr>
        <p:spPr>
          <a:xfrm flipH="1">
            <a:off x="5984875" y="3864768"/>
            <a:ext cx="1997076" cy="6812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D6B26A4-B2AD-4334-ACE9-DE01191CEA48}"/>
              </a:ext>
            </a:extLst>
          </p:cNvPr>
          <p:cNvCxnSpPr>
            <a:cxnSpLocks/>
          </p:cNvCxnSpPr>
          <p:nvPr/>
        </p:nvCxnSpPr>
        <p:spPr>
          <a:xfrm flipH="1">
            <a:off x="2724150" y="4019550"/>
            <a:ext cx="5230812" cy="9715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1CBCEDA-44E2-43E7-9643-9EA39239F3D6}"/>
              </a:ext>
            </a:extLst>
          </p:cNvPr>
          <p:cNvCxnSpPr>
            <a:cxnSpLocks/>
          </p:cNvCxnSpPr>
          <p:nvPr/>
        </p:nvCxnSpPr>
        <p:spPr>
          <a:xfrm flipH="1">
            <a:off x="2724150" y="4160044"/>
            <a:ext cx="5230812" cy="98583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535D4BC-BDC4-41C3-BA3F-D940383D539D}"/>
              </a:ext>
            </a:extLst>
          </p:cNvPr>
          <p:cNvCxnSpPr>
            <a:cxnSpLocks/>
          </p:cNvCxnSpPr>
          <p:nvPr/>
        </p:nvCxnSpPr>
        <p:spPr>
          <a:xfrm flipH="1">
            <a:off x="2990850" y="4357489"/>
            <a:ext cx="4964113" cy="103882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9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1CD477F-DF75-4AF5-BC70-1D91B3620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41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8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, 室內, 紅色 的圖片&#10;&#10;自動產生的描述">
            <a:extLst>
              <a:ext uri="{FF2B5EF4-FFF2-40B4-BE49-F238E27FC236}">
                <a16:creationId xmlns:a16="http://schemas.microsoft.com/office/drawing/2014/main" id="{90B611AE-8A87-442F-818D-0D79EBA10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31" y="0"/>
            <a:ext cx="9141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3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實作說明：</a:t>
            </a:r>
            <a:endParaRPr lang="en-US" altLang="zh-TW" sz="2400" dirty="0"/>
          </a:p>
          <a:p>
            <a:pPr lvl="1"/>
            <a:r>
              <a:rPr lang="zh-TW" altLang="en-US" sz="2000" dirty="0"/>
              <a:t>利用</a:t>
            </a:r>
            <a:r>
              <a:rPr lang="en-US" altLang="zh-TW" sz="2000" dirty="0"/>
              <a:t>joystick</a:t>
            </a:r>
            <a:r>
              <a:rPr lang="zh-TW" altLang="en-US" sz="2000" dirty="0"/>
              <a:t>操作物件，按上就跳躍（然後過一陣子會掉下來）</a:t>
            </a:r>
            <a:endParaRPr lang="en-US" altLang="zh-TW" sz="2000" dirty="0"/>
          </a:p>
          <a:p>
            <a:pPr lvl="1"/>
            <a:r>
              <a:rPr lang="zh-TW" altLang="en-US" sz="2000" dirty="0"/>
              <a:t>地面隨機產生障礙物（跟著畫面移動過來）</a:t>
            </a:r>
            <a:endParaRPr lang="en-US" altLang="zh-TW" sz="2000" dirty="0"/>
          </a:p>
          <a:p>
            <a:pPr lvl="1"/>
            <a:r>
              <a:rPr lang="en-US" altLang="zh-TW" sz="2000" dirty="0"/>
              <a:t>LED</a:t>
            </a:r>
            <a:r>
              <a:rPr lang="zh-TW" altLang="en-US" sz="2000" dirty="0"/>
              <a:t>顯示現在還有幾次失誤可以用（全滿就四次）</a:t>
            </a:r>
            <a:endParaRPr lang="en-US" altLang="zh-TW" sz="2000" dirty="0"/>
          </a:p>
          <a:p>
            <a:pPr lvl="1"/>
            <a:r>
              <a:rPr lang="zh-TW" altLang="en-US" sz="2000" dirty="0"/>
              <a:t>七段顯示器顯示已經跳過幾個障礙物了（得到幾分）</a:t>
            </a:r>
            <a:endParaRPr lang="en-US" altLang="zh-TW" sz="2000" dirty="0"/>
          </a:p>
          <a:p>
            <a:pPr lvl="1"/>
            <a:r>
              <a:rPr lang="zh-TW" altLang="en-US" sz="2000" dirty="0"/>
              <a:t>生命用完就停著不動就可以了（比較簡單）</a:t>
            </a:r>
            <a:endParaRPr lang="en-US" altLang="zh-TW" sz="2000" dirty="0"/>
          </a:p>
          <a:p>
            <a:pPr lvl="1"/>
            <a:r>
              <a:rPr lang="en-US" altLang="zh-TW" sz="2000" dirty="0">
                <a:hlinkClick r:id="rId2"/>
              </a:rPr>
              <a:t>https://www.youtube.com/watch?v=besQJCZ20j4</a:t>
            </a:r>
            <a:endParaRPr lang="en-US" altLang="zh-TW" sz="2000" dirty="0"/>
          </a:p>
          <a:p>
            <a:pPr lvl="1"/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1926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8" descr="C:\Users\TJKuo\Pictures\MCU\Nu-LB-NUC140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844675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8440564" y="4657725"/>
            <a:ext cx="1666875" cy="552450"/>
          </a:xfrm>
          <a:prstGeom prst="wedgeRoundRectCallout">
            <a:avLst>
              <a:gd name="adj1" fmla="val -140833"/>
              <a:gd name="adj2" fmla="val 2112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LED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8745364" y="2474913"/>
            <a:ext cx="1666875" cy="552450"/>
          </a:xfrm>
          <a:prstGeom prst="wedgeRoundRectCallout">
            <a:avLst>
              <a:gd name="adj1" fmla="val -140833"/>
              <a:gd name="adj2" fmla="val 2112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七段顯示器</a:t>
            </a:r>
          </a:p>
        </p:txBody>
      </p:sp>
    </p:spTree>
    <p:extLst>
      <p:ext uri="{BB962C8B-B14F-4D97-AF65-F5344CB8AC3E}">
        <p14:creationId xmlns:p14="http://schemas.microsoft.com/office/powerpoint/2010/main" val="1237763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altLang="zh-TW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90" y="1808956"/>
            <a:ext cx="5557837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54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57711"/>
          </a:xfrm>
        </p:spPr>
        <p:txBody>
          <a:bodyPr>
            <a:normAutofit/>
          </a:bodyPr>
          <a:lstStyle/>
          <a:p>
            <a:r>
              <a:rPr lang="en-US" altLang="zh-TW" dirty="0"/>
              <a:t>#define GPIO_MODE_INPUT			0x0UL /*!&lt; Input Mode */</a:t>
            </a:r>
          </a:p>
          <a:p>
            <a:r>
              <a:rPr lang="en-US" altLang="zh-TW" dirty="0"/>
              <a:t>#define GPIO_MODE_OUTPUT		0x1UL /*!&lt; Output Mode */</a:t>
            </a:r>
          </a:p>
          <a:p>
            <a:r>
              <a:rPr lang="en-US" altLang="zh-TW" dirty="0"/>
              <a:t>#define GPIO_MODE_QUASI			0x3UL /*!&lt; Quasi-bidirectional Mode */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17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8" descr="C:\Users\TJKuo\Pictures\MCU\Nu-LB-NUC140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844675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7708900" y="3683000"/>
            <a:ext cx="2146300" cy="1320800"/>
          </a:xfrm>
          <a:prstGeom prst="wedgeRoundRectCallout">
            <a:avLst>
              <a:gd name="adj1" fmla="val -87500"/>
              <a:gd name="adj2" fmla="val 11205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keypad?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5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8" descr="C:\Users\TJKuo\Pictures\MCU\Nu-LB-NUC140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844675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7708900" y="3683000"/>
            <a:ext cx="2146300" cy="1320800"/>
          </a:xfrm>
          <a:prstGeom prst="wedgeRoundRectCallout">
            <a:avLst>
              <a:gd name="adj1" fmla="val -92234"/>
              <a:gd name="adj2" fmla="val 53396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led?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1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8" descr="C:\Users\TJKuo\Pictures\MCU\Nu-LB-NUC140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844675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7708900" y="3683000"/>
            <a:ext cx="2146300" cy="1320800"/>
          </a:xfrm>
          <a:prstGeom prst="wedgeRoundRectCallout">
            <a:avLst>
              <a:gd name="adj1" fmla="val -221820"/>
              <a:gd name="adj2" fmla="val 110126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transmit?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receive?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9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92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Signal Conversion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282825"/>
            <a:ext cx="20574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2257425"/>
            <a:ext cx="2038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540125" y="2551113"/>
            <a:ext cx="1655763" cy="4460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ADC</a:t>
            </a:r>
          </a:p>
        </p:txBody>
      </p:sp>
      <p:sp>
        <p:nvSpPr>
          <p:cNvPr id="7" name="Rounded Rectangle 7"/>
          <p:cNvSpPr>
            <a:spLocks noChangeArrowheads="1"/>
          </p:cNvSpPr>
          <p:nvPr/>
        </p:nvSpPr>
        <p:spPr bwMode="auto">
          <a:xfrm>
            <a:off x="3475038" y="3856038"/>
            <a:ext cx="1655762" cy="4445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DAC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932363"/>
            <a:ext cx="20097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9"/>
          <p:cNvSpPr>
            <a:spLocks noChangeArrowheads="1"/>
          </p:cNvSpPr>
          <p:nvPr/>
        </p:nvSpPr>
        <p:spPr bwMode="auto">
          <a:xfrm>
            <a:off x="3489325" y="5089525"/>
            <a:ext cx="1657350" cy="4445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Filter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927600"/>
            <a:ext cx="20574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1"/>
          <p:cNvSpPr/>
          <p:nvPr/>
        </p:nvSpPr>
        <p:spPr bwMode="auto">
          <a:xfrm>
            <a:off x="2709863" y="5151438"/>
            <a:ext cx="765175" cy="3079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2" name="Right Arrow 18"/>
          <p:cNvSpPr/>
          <p:nvPr/>
        </p:nvSpPr>
        <p:spPr bwMode="auto">
          <a:xfrm>
            <a:off x="5130800" y="5176838"/>
            <a:ext cx="766763" cy="3079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3" name="Right Arrow 15"/>
          <p:cNvSpPr/>
          <p:nvPr/>
        </p:nvSpPr>
        <p:spPr bwMode="auto">
          <a:xfrm>
            <a:off x="2798763" y="2620963"/>
            <a:ext cx="765175" cy="3079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4" name="Right Arrow 16"/>
          <p:cNvSpPr/>
          <p:nvPr/>
        </p:nvSpPr>
        <p:spPr bwMode="auto">
          <a:xfrm>
            <a:off x="5195888" y="2600325"/>
            <a:ext cx="765175" cy="3079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5" name="Right Arrow 1"/>
          <p:cNvSpPr/>
          <p:nvPr/>
        </p:nvSpPr>
        <p:spPr bwMode="auto">
          <a:xfrm rot="10800000">
            <a:off x="2747963" y="3917950"/>
            <a:ext cx="741362" cy="32226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6" name="Right Arrow 19"/>
          <p:cNvSpPr/>
          <p:nvPr/>
        </p:nvSpPr>
        <p:spPr bwMode="auto">
          <a:xfrm rot="10800000">
            <a:off x="5108575" y="3905250"/>
            <a:ext cx="741363" cy="32226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pic>
        <p:nvPicPr>
          <p:cNvPr id="1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13138"/>
            <a:ext cx="2038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3667125"/>
            <a:ext cx="20097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88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Signal Conversion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4AB1D11-A312-4669-8389-23B75DE00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480" y="1857837"/>
            <a:ext cx="50323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92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 descr="PS5 配件| 全新一代的PlayStation 配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68" y="1005918"/>
            <a:ext cx="7200000" cy="478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53979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2677</TotalTime>
  <Words>289</Words>
  <Application>Microsoft Office PowerPoint</Application>
  <PresentationFormat>寬螢幕</PresentationFormat>
  <Paragraphs>32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多面向</vt:lpstr>
      <vt:lpstr>微處理機系統 &amp;微處理機系統實習</vt:lpstr>
      <vt:lpstr>PowerPoint 簡報</vt:lpstr>
      <vt:lpstr>PowerPoint 簡報</vt:lpstr>
      <vt:lpstr>PowerPoint 簡報</vt:lpstr>
      <vt:lpstr>PowerPoint 簡報</vt:lpstr>
      <vt:lpstr>PowerPoint 簡報</vt:lpstr>
      <vt:lpstr>Signal Conversion</vt:lpstr>
      <vt:lpstr>Signal Conversion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微處理機系統 &amp;微處理機系統實習</dc:title>
  <dc:creator>Ray</dc:creator>
  <cp:lastModifiedBy>張哲誠</cp:lastModifiedBy>
  <cp:revision>155</cp:revision>
  <dcterms:created xsi:type="dcterms:W3CDTF">2020-09-21T16:32:26Z</dcterms:created>
  <dcterms:modified xsi:type="dcterms:W3CDTF">2021-11-23T16:12:55Z</dcterms:modified>
</cp:coreProperties>
</file>