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410" r:id="rId3"/>
    <p:sldId id="427" r:id="rId4"/>
    <p:sldId id="436" r:id="rId5"/>
    <p:sldId id="428" r:id="rId6"/>
    <p:sldId id="435" r:id="rId7"/>
    <p:sldId id="3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3E34F-D293-464A-ADD0-E4F5510B2B9F}" v="45" dt="2021-11-23T07:24:40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cchang@o365.fcu.edu.tw" userId="5d6e92af-707e-44d9-a48f-9a80309f0b3d" providerId="ADAL" clId="{6553E34F-D293-464A-ADD0-E4F5510B2B9F}"/>
    <pc:docChg chg="modSld">
      <pc:chgData name="checchang@o365.fcu.edu.tw" userId="5d6e92af-707e-44d9-a48f-9a80309f0b3d" providerId="ADAL" clId="{6553E34F-D293-464A-ADD0-E4F5510B2B9F}" dt="2021-11-23T07:24:40.951" v="134" actId="20577"/>
      <pc:docMkLst>
        <pc:docMk/>
      </pc:docMkLst>
      <pc:sldChg chg="modSp mod">
        <pc:chgData name="checchang@o365.fcu.edu.tw" userId="5d6e92af-707e-44d9-a48f-9a80309f0b3d" providerId="ADAL" clId="{6553E34F-D293-464A-ADD0-E4F5510B2B9F}" dt="2021-11-23T07:24:40.951" v="134" actId="20577"/>
        <pc:sldMkLst>
          <pc:docMk/>
          <pc:sldMk cId="1961926750" sldId="490"/>
        </pc:sldMkLst>
        <pc:spChg chg="mod">
          <ac:chgData name="checchang@o365.fcu.edu.tw" userId="5d6e92af-707e-44d9-a48f-9a80309f0b3d" providerId="ADAL" clId="{6553E34F-D293-464A-ADD0-E4F5510B2B9F}" dt="2021-11-23T07:24:40.951" v="134" actId="20577"/>
          <ac:spMkLst>
            <pc:docMk/>
            <pc:sldMk cId="1961926750" sldId="49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310B-C7D2-4FBA-A52C-8E1DB151406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A3939-A2F6-4C24-9D5D-395EC49F3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1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5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1AFE-7E1A-4230-B6C6-A738DA83E29D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6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0"/>
            <a:ext cx="881742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86000" y="4629150"/>
            <a:ext cx="4410075" cy="197167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形圖說文字 2"/>
          <p:cNvSpPr/>
          <p:nvPr/>
        </p:nvSpPr>
        <p:spPr>
          <a:xfrm>
            <a:off x="7334250" y="3476625"/>
            <a:ext cx="2457450" cy="1323975"/>
          </a:xfrm>
          <a:prstGeom prst="wedgeEllipseCallout">
            <a:avLst>
              <a:gd name="adj1" fmla="val -71608"/>
              <a:gd name="adj2" fmla="val 1128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中斷</a:t>
            </a:r>
            <a:r>
              <a:rPr lang="en-US" altLang="zh-TW" dirty="0">
                <a:solidFill>
                  <a:schemeClr val="tx1"/>
                </a:solidFill>
              </a:rPr>
              <a:t>? </a:t>
            </a:r>
            <a:r>
              <a:rPr lang="zh-TW" altLang="en-US" dirty="0">
                <a:solidFill>
                  <a:schemeClr val="tx1"/>
                </a:solidFill>
              </a:rPr>
              <a:t>輪詢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590800" y="342900"/>
            <a:ext cx="0" cy="62103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352800" y="342900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0800" y="342900"/>
            <a:ext cx="10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4000" y="1582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4800" y="158234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403600" y="1981201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05600" y="1796535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4000" y="179653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1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403600" y="3539869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05600" y="3355203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4000" y="335520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2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352800" y="5098536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4800" y="4913870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03200" y="491387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03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590800" y="342900"/>
            <a:ext cx="0" cy="62103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352800" y="342900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0800" y="342900"/>
            <a:ext cx="10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4000" y="1582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4800" y="158234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403600" y="1981201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05600" y="1796535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403600" y="3539869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05600" y="3355203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352800" y="5098536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4800" y="4913870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55900" y="647700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55900" y="2196067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55900" y="3784602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55900" y="5343269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BA21E85-3CDB-9429-B667-874DEE8EBFAA}"/>
              </a:ext>
            </a:extLst>
          </p:cNvPr>
          <p:cNvSpPr/>
          <p:nvPr/>
        </p:nvSpPr>
        <p:spPr>
          <a:xfrm flipH="1">
            <a:off x="6096000" y="3836602"/>
            <a:ext cx="2819397" cy="965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03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590800" y="342900"/>
            <a:ext cx="0" cy="62103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352800" y="342900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050800" y="342900"/>
            <a:ext cx="10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54000" y="1582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 =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54800" y="158234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3403600" y="1981201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05600" y="1796535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3403600" y="3539869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05600" y="3355203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on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3352800" y="5098536"/>
            <a:ext cx="10800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4800" y="4913870"/>
            <a:ext cx="9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 off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55900" y="647700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55900" y="2196067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55900" y="3784602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55900" y="5343269"/>
            <a:ext cx="3162300" cy="1069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CLK_SysTickDelay</a:t>
            </a:r>
            <a:r>
              <a:rPr lang="en-US" altLang="zh-TW" dirty="0">
                <a:solidFill>
                  <a:schemeClr val="tx1"/>
                </a:solidFill>
              </a:rPr>
              <a:t>(1000000)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8752229D-84BD-8FD4-FE15-1C8B126E9AC8}"/>
              </a:ext>
            </a:extLst>
          </p:cNvPr>
          <p:cNvSpPr/>
          <p:nvPr/>
        </p:nvSpPr>
        <p:spPr>
          <a:xfrm flipH="1">
            <a:off x="6096000" y="3836602"/>
            <a:ext cx="2819397" cy="965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39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5486"/>
          </a:xfrm>
        </p:spPr>
        <p:txBody>
          <a:bodyPr>
            <a:normAutofit/>
          </a:bodyPr>
          <a:lstStyle/>
          <a:p>
            <a:r>
              <a:rPr lang="zh-TW" altLang="en-US" dirty="0"/>
              <a:t>實作出多事件同時運行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“</a:t>
            </a:r>
            <a:r>
              <a:rPr lang="en-US" altLang="zh-TW" dirty="0"/>
              <a:t>x-</a:t>
            </a:r>
            <a:r>
              <a:rPr lang="zh-TW" altLang="en-US" dirty="0"/>
              <a:t>”與“</a:t>
            </a:r>
            <a:r>
              <a:rPr lang="en-US" altLang="zh-TW" dirty="0"/>
              <a:t>x+</a:t>
            </a:r>
            <a:r>
              <a:rPr lang="zh-TW" altLang="en-US" dirty="0"/>
              <a:t>”調整</a:t>
            </a:r>
            <a:r>
              <a:rPr lang="en-US" altLang="zh-TW" dirty="0"/>
              <a:t>led</a:t>
            </a:r>
            <a:r>
              <a:rPr lang="zh-TW" altLang="en-US" dirty="0"/>
              <a:t>跑馬燈速度（</a:t>
            </a:r>
            <a:r>
              <a:rPr lang="en-US" altLang="zh-TW" dirty="0"/>
              <a:t>PC12-PC15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z</a:t>
            </a:r>
            <a:r>
              <a:rPr lang="zh-TW" altLang="en-US" dirty="0"/>
              <a:t>做出一個可以立即反應的功能，例如：</a:t>
            </a:r>
            <a:r>
              <a:rPr lang="en-US" altLang="zh-TW" dirty="0"/>
              <a:t>LCD</a:t>
            </a:r>
            <a:r>
              <a:rPr lang="zh-TW" altLang="en-US" dirty="0"/>
              <a:t>背光（</a:t>
            </a:r>
            <a:r>
              <a:rPr lang="en-US" altLang="zh-TW" dirty="0"/>
              <a:t>PD14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試試看如果跑馬燈速度變慢的時候，</a:t>
            </a:r>
            <a:r>
              <a:rPr lang="en-US" altLang="zh-TW" dirty="0"/>
              <a:t>LCD</a:t>
            </a:r>
            <a:r>
              <a:rPr lang="zh-TW" altLang="en-US" dirty="0"/>
              <a:t>背光的調整會不會變較不即時</a:t>
            </a:r>
            <a:r>
              <a:rPr lang="en-US" altLang="zh-TW" dirty="0"/>
              <a:t>? </a:t>
            </a:r>
            <a:r>
              <a:rPr lang="zh-TW" altLang="en-US" dirty="0"/>
              <a:t>為什麼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951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4276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2723</TotalTime>
  <Words>165</Words>
  <Application>Microsoft Office PowerPoint</Application>
  <PresentationFormat>寬螢幕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實作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159</cp:revision>
  <dcterms:created xsi:type="dcterms:W3CDTF">2020-09-21T16:32:26Z</dcterms:created>
  <dcterms:modified xsi:type="dcterms:W3CDTF">2022-12-21T23:07:23Z</dcterms:modified>
</cp:coreProperties>
</file>