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7-segment LED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://3.bp.blogspot.com/-Vh4SW_Zad1I/TyEk3wtxJjI/AAAAAAAAAWQ/GdSydjjYTlA/s1600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89138"/>
            <a:ext cx="5910262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learn.parallax.com/sites/default/files/content/shield/4-dig-7-seg-display-demo/4x7L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5250"/>
            <a:ext cx="9884256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9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PCx</a:t>
            </a:r>
            <a:r>
              <a:rPr lang="en-US" altLang="zh-TW" dirty="0"/>
              <a:t> = 0 </a:t>
            </a:r>
            <a:r>
              <a:rPr lang="zh-TW" altLang="en-US" dirty="0"/>
              <a:t>開 </a:t>
            </a:r>
            <a:r>
              <a:rPr lang="en-US" altLang="zh-TW" dirty="0"/>
              <a:t>or </a:t>
            </a:r>
            <a:r>
              <a:rPr lang="zh-TW" altLang="en-US" dirty="0"/>
              <a:t>關</a:t>
            </a:r>
            <a:r>
              <a:rPr lang="en-US" altLang="zh-TW" dirty="0"/>
              <a:t>?</a:t>
            </a:r>
          </a:p>
          <a:p>
            <a:r>
              <a:rPr lang="en-US" altLang="zh-TW" dirty="0" err="1"/>
              <a:t>PCx</a:t>
            </a:r>
            <a:r>
              <a:rPr lang="en-US" altLang="zh-TW" dirty="0"/>
              <a:t> = 1 </a:t>
            </a:r>
            <a:r>
              <a:rPr lang="zh-TW" altLang="en-US" dirty="0"/>
              <a:t>開 </a:t>
            </a:r>
            <a:r>
              <a:rPr lang="en-US" altLang="zh-TW" dirty="0"/>
              <a:t>or </a:t>
            </a:r>
            <a:r>
              <a:rPr lang="zh-TW" altLang="en-US" dirty="0"/>
              <a:t>關</a:t>
            </a:r>
            <a:r>
              <a:rPr lang="en-US" altLang="zh-TW" dirty="0"/>
              <a:t>?</a:t>
            </a:r>
          </a:p>
          <a:p>
            <a:r>
              <a:rPr lang="en-US" altLang="zh-TW" dirty="0" err="1"/>
              <a:t>PEx</a:t>
            </a:r>
            <a:r>
              <a:rPr lang="en-US" altLang="zh-TW" dirty="0"/>
              <a:t> = 0 </a:t>
            </a:r>
            <a:r>
              <a:rPr lang="zh-TW" altLang="en-US" dirty="0"/>
              <a:t>開 </a:t>
            </a:r>
            <a:r>
              <a:rPr lang="en-US" altLang="zh-TW" dirty="0"/>
              <a:t>or </a:t>
            </a:r>
            <a:r>
              <a:rPr lang="zh-TW" altLang="en-US" dirty="0"/>
              <a:t>關</a:t>
            </a:r>
            <a:r>
              <a:rPr lang="en-US" altLang="zh-TW" dirty="0"/>
              <a:t>?</a:t>
            </a:r>
          </a:p>
          <a:p>
            <a:r>
              <a:rPr lang="en-US" altLang="zh-TW" dirty="0" err="1"/>
              <a:t>PEx</a:t>
            </a:r>
            <a:r>
              <a:rPr lang="en-US" altLang="zh-TW" dirty="0"/>
              <a:t> = 1 </a:t>
            </a:r>
            <a:r>
              <a:rPr lang="zh-TW" altLang="en-US" dirty="0"/>
              <a:t>開 </a:t>
            </a:r>
            <a:r>
              <a:rPr lang="en-US" altLang="zh-TW" dirty="0"/>
              <a:t>or </a:t>
            </a:r>
            <a:r>
              <a:rPr lang="zh-TW" altLang="en-US" dirty="0"/>
              <a:t>關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47926"/>
            <a:ext cx="8596668" cy="6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8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PC4 = 0;</a:t>
            </a:r>
          </a:p>
          <a:p>
            <a:r>
              <a:rPr lang="en-US" altLang="zh-TW" dirty="0"/>
              <a:t>PC5 = 0;	</a:t>
            </a:r>
          </a:p>
          <a:p>
            <a:r>
              <a:rPr lang="en-US" altLang="zh-TW" dirty="0"/>
              <a:t>PC6 = 0;	</a:t>
            </a:r>
          </a:p>
          <a:p>
            <a:r>
              <a:rPr lang="en-US" altLang="zh-TW" dirty="0"/>
              <a:t>PC7 = 0;</a:t>
            </a:r>
          </a:p>
          <a:p>
            <a:r>
              <a:rPr lang="en-US" altLang="zh-TW" dirty="0" err="1"/>
              <a:t>CLK_SysTickDelay</a:t>
            </a:r>
            <a:r>
              <a:rPr lang="en-US" altLang="zh-TW" dirty="0"/>
              <a:t>(1000000);</a:t>
            </a:r>
          </a:p>
          <a:p>
            <a:r>
              <a:rPr lang="zh-TW" altLang="en-US" dirty="0"/>
              <a:t>全關</a:t>
            </a:r>
            <a:r>
              <a:rPr lang="en-US" altLang="zh-TW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10507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			PC4 = 1;</a:t>
            </a:r>
          </a:p>
          <a:p>
            <a:r>
              <a:rPr lang="en-US" altLang="zh-TW" dirty="0"/>
              <a:t>			PE0 = 0;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CLK_SysTickDelay</a:t>
            </a:r>
            <a:r>
              <a:rPr lang="en-US" altLang="zh-TW" dirty="0"/>
              <a:t>(1000000);</a:t>
            </a:r>
          </a:p>
          <a:p>
            <a:r>
              <a:rPr lang="en-US" altLang="zh-TW" dirty="0"/>
              <a:t>			PC4 = 0;</a:t>
            </a:r>
          </a:p>
          <a:p>
            <a:r>
              <a:rPr lang="en-US" altLang="zh-TW" dirty="0"/>
              <a:t>			PE0 = 1;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	PC5 = 1;</a:t>
            </a:r>
          </a:p>
          <a:p>
            <a:r>
              <a:rPr lang="en-US" altLang="zh-TW" dirty="0"/>
              <a:t>			PE6 = 0;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CLK_SysTickDelay</a:t>
            </a:r>
            <a:r>
              <a:rPr lang="en-US" altLang="zh-TW" dirty="0"/>
              <a:t>(1000000);</a:t>
            </a:r>
          </a:p>
          <a:p>
            <a:r>
              <a:rPr lang="en-US" altLang="zh-TW" dirty="0"/>
              <a:t>			PC5 = 0;</a:t>
            </a:r>
          </a:p>
          <a:p>
            <a:r>
              <a:rPr lang="en-US" altLang="zh-TW" dirty="0"/>
              <a:t>			PE6 = 1;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19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dirty="0"/>
              <a:t>試著於最右邊的七段顯示器，依序顯示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9</a:t>
            </a:r>
            <a:r>
              <a:rPr lang="zh-TW" altLang="en-US" dirty="0"/>
              <a:t>，下一輪仍是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9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僅能使用設定</a:t>
            </a:r>
            <a:r>
              <a:rPr lang="en-US" altLang="zh-TW" dirty="0" err="1"/>
              <a:t>PCx</a:t>
            </a:r>
            <a:r>
              <a:rPr lang="zh-TW" altLang="en-US" dirty="0"/>
              <a:t>及</a:t>
            </a:r>
            <a:r>
              <a:rPr lang="en-US" altLang="zh-TW" dirty="0" err="1"/>
              <a:t>PEx</a:t>
            </a:r>
            <a:r>
              <a:rPr lang="zh-TW" altLang="en-US" dirty="0"/>
              <a:t>的方法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試著完成一個完美的函式</a:t>
            </a:r>
            <a:r>
              <a:rPr lang="en-US" altLang="zh-TW" dirty="0"/>
              <a:t>f</a:t>
            </a:r>
            <a:r>
              <a:rPr lang="zh-TW" altLang="en-US" dirty="0"/>
              <a:t>，利用該函式</a:t>
            </a:r>
            <a:r>
              <a:rPr lang="en-US" altLang="zh-TW" dirty="0"/>
              <a:t>f(x)</a:t>
            </a:r>
            <a:r>
              <a:rPr lang="zh-TW" altLang="en-US" dirty="0"/>
              <a:t>，就能直接顯示</a:t>
            </a:r>
            <a:r>
              <a:rPr lang="en-US" altLang="zh-TW" dirty="0"/>
              <a:t>x</a:t>
            </a:r>
            <a:r>
              <a:rPr lang="zh-TW" altLang="en-US" dirty="0"/>
              <a:t>於七段顯示器，不需再搭配其它函式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0 &lt;= x &lt;= 9999</a:t>
            </a:r>
          </a:p>
        </p:txBody>
      </p:sp>
    </p:spTree>
    <p:extLst>
      <p:ext uri="{BB962C8B-B14F-4D97-AF65-F5344CB8AC3E}">
        <p14:creationId xmlns:p14="http://schemas.microsoft.com/office/powerpoint/2010/main" val="18458902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214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多面向</vt:lpstr>
      <vt:lpstr>微處理機系統 &amp;微處理機系統實習</vt:lpstr>
      <vt:lpstr>7-segment LED </vt:lpstr>
      <vt:lpstr>PowerPoint 簡報</vt:lpstr>
      <vt:lpstr>PowerPoint 簡報</vt:lpstr>
      <vt:lpstr>PowerPoint 簡報</vt:lpstr>
      <vt:lpstr>PowerPoint 簡報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35</cp:revision>
  <dcterms:created xsi:type="dcterms:W3CDTF">2019-02-11T08:25:49Z</dcterms:created>
  <dcterms:modified xsi:type="dcterms:W3CDTF">2021-10-12T17:43:16Z</dcterms:modified>
</cp:coreProperties>
</file>