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65" r:id="rId4"/>
    <p:sldId id="376" r:id="rId5"/>
    <p:sldId id="272" r:id="rId6"/>
    <p:sldId id="377" r:id="rId7"/>
    <p:sldId id="380" r:id="rId8"/>
    <p:sldId id="382" r:id="rId9"/>
    <p:sldId id="381" r:id="rId10"/>
    <p:sldId id="379" r:id="rId11"/>
    <p:sldId id="274" r:id="rId12"/>
    <p:sldId id="275" r:id="rId13"/>
    <p:sldId id="383" r:id="rId14"/>
    <p:sldId id="266" r:id="rId15"/>
    <p:sldId id="277" r:id="rId16"/>
    <p:sldId id="38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A8A63-9AEC-4F5C-AF65-544424FF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20A6D-1B26-4DDC-BF5C-460BF6AE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83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Buzzer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34" y="1706126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678022" y="50335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206659" y="50176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  <a:endParaRPr lang="zh-TW" altLang="en-US" sz="1800" b="1" dirty="0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757522" y="50176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678022" y="54653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206659" y="54494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757522" y="54494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5701834" y="59447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232059" y="592887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782922" y="592887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619250" y="5469862"/>
            <a:ext cx="1333500" cy="1143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3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Buzzer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10" y="1632607"/>
            <a:ext cx="5513916" cy="49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89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CB8CA7B-45E8-41BA-9064-98069E89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99" y="498871"/>
            <a:ext cx="8779001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完成一個倒數計時器</a:t>
            </a:r>
            <a:endParaRPr lang="en-US" altLang="zh-TW" dirty="0"/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keypad</a:t>
            </a:r>
            <a:r>
              <a:rPr lang="zh-TW" altLang="en-US" dirty="0"/>
              <a:t>輸入要倒數的次數（</a:t>
            </a:r>
            <a:r>
              <a:rPr lang="en-US" altLang="zh-TW" dirty="0"/>
              <a:t>99</a:t>
            </a:r>
            <a:r>
              <a:rPr lang="zh-TW" altLang="en-US" dirty="0"/>
              <a:t>至</a:t>
            </a:r>
            <a:r>
              <a:rPr lang="en-US" altLang="zh-TW" dirty="0"/>
              <a:t>11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倒數至</a:t>
            </a:r>
            <a:r>
              <a:rPr lang="en-US" altLang="zh-TW" dirty="0"/>
              <a:t>10</a:t>
            </a:r>
            <a:r>
              <a:rPr lang="zh-TW" altLang="en-US" dirty="0"/>
              <a:t>至</a:t>
            </a:r>
            <a:r>
              <a:rPr lang="en-US" altLang="zh-TW" dirty="0"/>
              <a:t>1</a:t>
            </a:r>
            <a:r>
              <a:rPr lang="zh-TW" altLang="en-US" dirty="0"/>
              <a:t>時，則每倒數</a:t>
            </a:r>
            <a:r>
              <a:rPr lang="en-US" altLang="zh-TW" dirty="0"/>
              <a:t>1</a:t>
            </a:r>
            <a:r>
              <a:rPr lang="zh-TW" altLang="en-US" dirty="0"/>
              <a:t>發出一聲短聲</a:t>
            </a:r>
            <a:endParaRPr lang="en-US" altLang="zh-TW" dirty="0"/>
          </a:p>
          <a:p>
            <a:pPr lvl="1"/>
            <a:r>
              <a:rPr lang="zh-TW" altLang="en-US" dirty="0"/>
              <a:t>倒數至</a:t>
            </a:r>
            <a:r>
              <a:rPr lang="en-US" altLang="zh-TW" dirty="0"/>
              <a:t>0</a:t>
            </a:r>
            <a:r>
              <a:rPr lang="zh-TW" altLang="en-US" dirty="0"/>
              <a:t>時，則發出長聲，當使用者按任意鍵則停止聲音</a:t>
            </a:r>
          </a:p>
        </p:txBody>
      </p:sp>
    </p:spTree>
    <p:extLst>
      <p:ext uri="{BB962C8B-B14F-4D97-AF65-F5344CB8AC3E}">
        <p14:creationId xmlns:p14="http://schemas.microsoft.com/office/powerpoint/2010/main" val="209316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例如：輸入</a:t>
            </a:r>
            <a:r>
              <a:rPr lang="en-US" altLang="zh-TW" dirty="0"/>
              <a:t>25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43009"/>
              </p:ext>
            </p:extLst>
          </p:nvPr>
        </p:nvGraphicFramePr>
        <p:xfrm>
          <a:off x="7787957" y="1512888"/>
          <a:ext cx="27466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64">
                  <a:extLst>
                    <a:ext uri="{9D8B030D-6E8A-4147-A177-3AD203B41FA5}">
                      <a16:colId xmlns:a16="http://schemas.microsoft.com/office/drawing/2014/main" val="2831639081"/>
                    </a:ext>
                  </a:extLst>
                </a:gridCol>
                <a:gridCol w="915564">
                  <a:extLst>
                    <a:ext uri="{9D8B030D-6E8A-4147-A177-3AD203B41FA5}">
                      <a16:colId xmlns:a16="http://schemas.microsoft.com/office/drawing/2014/main" val="2786185285"/>
                    </a:ext>
                  </a:extLst>
                </a:gridCol>
                <a:gridCol w="915564">
                  <a:extLst>
                    <a:ext uri="{9D8B030D-6E8A-4147-A177-3AD203B41FA5}">
                      <a16:colId xmlns:a16="http://schemas.microsoft.com/office/drawing/2014/main" val="1101257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十位數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聲響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9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8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2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18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bee……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04168"/>
                  </a:ext>
                </a:extLst>
              </a:tr>
            </a:tbl>
          </a:graphicData>
        </a:graphic>
      </p:graphicFrame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34" y="1706126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678022" y="50335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206659" y="50176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  <a:endParaRPr lang="zh-TW" altLang="en-US" sz="1800" b="1" dirty="0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757522" y="50176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678022" y="54653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206659" y="54494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757522" y="54494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5701834" y="59447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232059" y="592887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782922" y="592887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85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22B8F-60F2-4A3C-8194-4558B1C3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4F2E3A-8833-459B-B5C8-3695AECD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先填好四個</a:t>
            </a:r>
            <a:r>
              <a:rPr lang="en-US" altLang="zh-TW" sz="2400" dirty="0"/>
              <a:t>function</a:t>
            </a:r>
          </a:p>
          <a:p>
            <a:pPr lvl="1"/>
            <a:r>
              <a:rPr lang="en-US" altLang="zh-TW" sz="2000" dirty="0"/>
              <a:t>void Show(uint16_t value)</a:t>
            </a:r>
          </a:p>
          <a:p>
            <a:pPr lvl="1"/>
            <a:r>
              <a:rPr lang="en-US" altLang="zh-TW" sz="2000" dirty="0"/>
              <a:t>void </a:t>
            </a:r>
            <a:r>
              <a:rPr lang="en-US" altLang="zh-TW" sz="2000" dirty="0" err="1"/>
              <a:t>OpenSevenSegment</a:t>
            </a:r>
            <a:r>
              <a:rPr lang="en-US" altLang="zh-TW" sz="2000" dirty="0"/>
              <a:t>(void)</a:t>
            </a:r>
          </a:p>
          <a:p>
            <a:pPr lvl="1"/>
            <a:r>
              <a:rPr lang="en-US" altLang="zh-TW" sz="2000" dirty="0"/>
              <a:t>void </a:t>
            </a:r>
            <a:r>
              <a:rPr lang="en-US" altLang="zh-TW" sz="2000" dirty="0" err="1"/>
              <a:t>OpenKeyPad</a:t>
            </a:r>
            <a:r>
              <a:rPr lang="en-US" altLang="zh-TW" sz="2000" dirty="0"/>
              <a:t>(void)</a:t>
            </a:r>
          </a:p>
          <a:p>
            <a:pPr lvl="1"/>
            <a:r>
              <a:rPr lang="en-US" altLang="zh-TW" sz="2000" dirty="0"/>
              <a:t>void Buzz(void)</a:t>
            </a:r>
          </a:p>
          <a:p>
            <a:pPr lvl="2"/>
            <a:r>
              <a:rPr lang="zh-TW" altLang="en-US" sz="1600" dirty="0"/>
              <a:t>記得初始化</a:t>
            </a:r>
            <a:r>
              <a:rPr lang="en-US" altLang="zh-TW" sz="1600" dirty="0"/>
              <a:t>Buzz</a:t>
            </a:r>
          </a:p>
          <a:p>
            <a:r>
              <a:rPr lang="zh-TW" altLang="en-US" sz="2200" dirty="0"/>
              <a:t>接著才能組合今天的題目</a:t>
            </a:r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5273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3x3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34" y="1706126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678022" y="50335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206659" y="50176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  <a:endParaRPr lang="zh-TW" altLang="en-US" sz="1800" b="1" dirty="0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757522" y="50176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678022" y="546532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206659" y="54494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757522" y="5449451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5701834" y="59447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232059" y="592887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782922" y="5928876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  <a:endParaRPr lang="zh-TW" altLang="en-US" sz="18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25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6169"/>
            <a:ext cx="8596668" cy="647630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void Show(uint16_t value)</a:t>
            </a:r>
          </a:p>
          <a:p>
            <a:r>
              <a:rPr lang="en-US" altLang="zh-TW" dirty="0"/>
              <a:t>{</a:t>
            </a:r>
          </a:p>
          <a:p>
            <a:endParaRPr lang="en-US" altLang="zh-TW" dirty="0"/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uint16_t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</a:t>
            </a:r>
            <a:r>
              <a:rPr lang="en-US" altLang="zh-TW" dirty="0" err="1"/>
              <a:t>OpenKeyPad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en-US" altLang="zh-TW" dirty="0"/>
              <a:t> 	  while(1)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err="1"/>
              <a:t>ScanKey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Show(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8" name="矩形圖說文字 17"/>
          <p:cNvSpPr/>
          <p:nvPr/>
        </p:nvSpPr>
        <p:spPr>
          <a:xfrm>
            <a:off x="1553187" y="5038725"/>
            <a:ext cx="2466363" cy="419100"/>
          </a:xfrm>
          <a:prstGeom prst="wedgeRectCallout">
            <a:avLst>
              <a:gd name="adj1" fmla="val 88011"/>
              <a:gd name="adj2" fmla="val 26424"/>
            </a:avLst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048249" y="5088493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直接回傳按鍵值</a:t>
            </a:r>
          </a:p>
        </p:txBody>
      </p:sp>
    </p:spTree>
    <p:extLst>
      <p:ext uri="{BB962C8B-B14F-4D97-AF65-F5344CB8AC3E}">
        <p14:creationId xmlns:p14="http://schemas.microsoft.com/office/powerpoint/2010/main" val="240057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QUASI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771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GPIO_PMD_INPUT</a:t>
            </a:r>
          </a:p>
          <a:p>
            <a:pPr lvl="1"/>
            <a:r>
              <a:rPr lang="en-US" altLang="zh-TW" sz="2000" dirty="0"/>
              <a:t>Input mode</a:t>
            </a:r>
          </a:p>
          <a:p>
            <a:r>
              <a:rPr lang="en-US" altLang="zh-TW" sz="2400" dirty="0"/>
              <a:t>GPIO_PMD_OUTPUT</a:t>
            </a:r>
          </a:p>
          <a:p>
            <a:pPr lvl="1"/>
            <a:r>
              <a:rPr lang="en-US" altLang="zh-TW" sz="2000" dirty="0"/>
              <a:t>Output mode</a:t>
            </a:r>
          </a:p>
          <a:p>
            <a:r>
              <a:rPr lang="en-US" altLang="zh-TW" sz="2400" dirty="0"/>
              <a:t>GPIO_PMD_QUASI</a:t>
            </a:r>
          </a:p>
          <a:p>
            <a:pPr lvl="1"/>
            <a:r>
              <a:rPr lang="en-US" altLang="zh-TW" sz="2200" dirty="0"/>
              <a:t>Quai bi-direction mode</a:t>
            </a:r>
          </a:p>
          <a:p>
            <a:pPr lvl="1"/>
            <a:r>
              <a:rPr lang="zh-TW" altLang="en-US" sz="2200" dirty="0"/>
              <a:t>當你的鄰居變成</a:t>
            </a:r>
            <a:r>
              <a:rPr lang="en-US" altLang="zh-TW" sz="2200" dirty="0"/>
              <a:t>0</a:t>
            </a:r>
            <a:r>
              <a:rPr lang="zh-TW" altLang="en-US" sz="2200" dirty="0"/>
              <a:t>的時候，你也會變成</a:t>
            </a:r>
            <a:r>
              <a:rPr lang="en-US" altLang="zh-TW" sz="2200" dirty="0"/>
              <a:t>0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5017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3x3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989138"/>
            <a:ext cx="44926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50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B6ECB31-EFD2-4B1A-9D8F-416C99E1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1" y="152116"/>
            <a:ext cx="11735817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2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ECB9F-0CEC-4C58-BA6C-B91B7C2A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EF1F6-9553-471B-87E7-DB8872BB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 main(void)</a:t>
            </a:r>
          </a:p>
          <a:p>
            <a:r>
              <a:rPr lang="en-US" altLang="zh-TW" dirty="0"/>
              <a:t>{	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</a:t>
            </a:r>
            <a:r>
              <a:rPr lang="en-US" altLang="zh-TW" dirty="0" err="1"/>
              <a:t>OpenKeyPad</a:t>
            </a:r>
            <a:r>
              <a:rPr lang="en-US" altLang="zh-TW" dirty="0"/>
              <a:t>();	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73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ECB9F-0CEC-4C58-BA6C-B91B7C2A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EF1F6-9553-471B-87E7-DB8872BB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 main(void)</a:t>
            </a:r>
          </a:p>
          <a:p>
            <a:r>
              <a:rPr lang="en-US" altLang="zh-TW" dirty="0"/>
              <a:t>{	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</a:t>
            </a:r>
            <a:r>
              <a:rPr lang="en-US" altLang="zh-TW" dirty="0" err="1"/>
              <a:t>OpenKeyPad</a:t>
            </a:r>
            <a:r>
              <a:rPr lang="en-US" altLang="zh-TW" dirty="0"/>
              <a:t>();	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F1F7C2-4937-4A4A-9AB6-E2445099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34" y="117191"/>
            <a:ext cx="3629532" cy="40867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63CBCB-B49E-4DB8-8F07-B07A1336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4" y="5369018"/>
            <a:ext cx="3648584" cy="137179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6ED03F4-387A-44F5-A751-607E86EB77FA}"/>
              </a:ext>
            </a:extLst>
          </p:cNvPr>
          <p:cNvCxnSpPr>
            <a:cxnSpLocks/>
          </p:cNvCxnSpPr>
          <p:nvPr/>
        </p:nvCxnSpPr>
        <p:spPr>
          <a:xfrm flipV="1">
            <a:off x="3838575" y="2160588"/>
            <a:ext cx="4381500" cy="18018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AA34681-9E84-4487-A1D9-A3C46829AF4B}"/>
              </a:ext>
            </a:extLst>
          </p:cNvPr>
          <p:cNvCxnSpPr>
            <a:cxnSpLocks/>
          </p:cNvCxnSpPr>
          <p:nvPr/>
        </p:nvCxnSpPr>
        <p:spPr>
          <a:xfrm>
            <a:off x="3071233" y="4419600"/>
            <a:ext cx="5148842" cy="15430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3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ECB9F-0CEC-4C58-BA6C-B91B7C2A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EF1F6-9553-471B-87E7-DB8872BB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 main(void)</a:t>
            </a:r>
          </a:p>
          <a:p>
            <a:r>
              <a:rPr lang="en-US" altLang="zh-TW" dirty="0"/>
              <a:t>{	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</a:t>
            </a:r>
            <a:r>
              <a:rPr lang="en-US" altLang="zh-TW" dirty="0" err="1"/>
              <a:t>OpenKeyPad</a:t>
            </a:r>
            <a:r>
              <a:rPr lang="en-US" altLang="zh-TW" dirty="0"/>
              <a:t>();	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F1F7C2-4937-4A4A-9AB6-E2445099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34" y="117191"/>
            <a:ext cx="3629532" cy="40867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63CBCB-B49E-4DB8-8F07-B07A1336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4" y="5369018"/>
            <a:ext cx="3648584" cy="137179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6ED03F4-387A-44F5-A751-607E86EB77FA}"/>
              </a:ext>
            </a:extLst>
          </p:cNvPr>
          <p:cNvCxnSpPr>
            <a:cxnSpLocks/>
          </p:cNvCxnSpPr>
          <p:nvPr/>
        </p:nvCxnSpPr>
        <p:spPr>
          <a:xfrm flipV="1">
            <a:off x="3838575" y="2160588"/>
            <a:ext cx="4381500" cy="18018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AA34681-9E84-4487-A1D9-A3C46829AF4B}"/>
              </a:ext>
            </a:extLst>
          </p:cNvPr>
          <p:cNvCxnSpPr>
            <a:cxnSpLocks/>
          </p:cNvCxnSpPr>
          <p:nvPr/>
        </p:nvCxnSpPr>
        <p:spPr>
          <a:xfrm>
            <a:off x="3071233" y="4419600"/>
            <a:ext cx="5148842" cy="15430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5E603C97-FD6A-4D75-9DF8-4A95171A5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2793204"/>
            <a:ext cx="4266126" cy="2615542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088005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326</Words>
  <Application>Microsoft Office PowerPoint</Application>
  <PresentationFormat>寬螢幕</PresentationFormat>
  <Paragraphs>115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多面向</vt:lpstr>
      <vt:lpstr>微處理機系統 &amp;微處理機系統實習</vt:lpstr>
      <vt:lpstr>3x3 Keypad</vt:lpstr>
      <vt:lpstr>PowerPoint 簡報</vt:lpstr>
      <vt:lpstr>QUASI mode</vt:lpstr>
      <vt:lpstr>3x3 Keypad</vt:lpstr>
      <vt:lpstr>PowerPoint 簡報</vt:lpstr>
      <vt:lpstr>PowerPoint 簡報</vt:lpstr>
      <vt:lpstr>PowerPoint 簡報</vt:lpstr>
      <vt:lpstr>PowerPoint 簡報</vt:lpstr>
      <vt:lpstr>PowerPoint 簡報</vt:lpstr>
      <vt:lpstr>Buzzer</vt:lpstr>
      <vt:lpstr>Buzzer</vt:lpstr>
      <vt:lpstr>PowerPoint 簡報</vt:lpstr>
      <vt:lpstr>實作</vt:lpstr>
      <vt:lpstr>例如：輸入25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43</cp:revision>
  <dcterms:created xsi:type="dcterms:W3CDTF">2019-02-11T08:25:49Z</dcterms:created>
  <dcterms:modified xsi:type="dcterms:W3CDTF">2021-10-19T17:04:30Z</dcterms:modified>
</cp:coreProperties>
</file>