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8" r:id="rId3"/>
    <p:sldId id="279" r:id="rId4"/>
    <p:sldId id="280" r:id="rId5"/>
    <p:sldId id="266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BA52-9059-45B5-89B2-43A841EF9B91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B3B8-A402-4E6C-A6E8-1E647B554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7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9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26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8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67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84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4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4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1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B97D-D4F7-4345-837A-55609472BA14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90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" y="161698"/>
            <a:ext cx="7402044" cy="598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15">
            <a:extLst>
              <a:ext uri="{FF2B5EF4-FFF2-40B4-BE49-F238E27FC236}">
                <a16:creationId xmlns:a16="http://schemas.microsoft.com/office/drawing/2014/main" id="{29894AA9-8C20-465D-BC21-A301E110298D}"/>
              </a:ext>
            </a:extLst>
          </p:cNvPr>
          <p:cNvSpPr/>
          <p:nvPr/>
        </p:nvSpPr>
        <p:spPr>
          <a:xfrm>
            <a:off x="8313490" y="430190"/>
            <a:ext cx="2013358" cy="154961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無論方塊在哪格，按下</a:t>
            </a:r>
            <a:r>
              <a:rPr lang="en-US" altLang="zh-TW" dirty="0"/>
              <a:t>5</a:t>
            </a:r>
            <a:r>
              <a:rPr lang="zh-TW" altLang="en-US" dirty="0"/>
              <a:t>就回到原點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307D70-A08E-56EA-F7EC-E1963A0E916A}"/>
              </a:ext>
            </a:extLst>
          </p:cNvPr>
          <p:cNvSpPr/>
          <p:nvPr/>
        </p:nvSpPr>
        <p:spPr>
          <a:xfrm>
            <a:off x="4985529" y="2465697"/>
            <a:ext cx="2505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█  █  </a:t>
            </a:r>
            <a:r>
              <a:rPr lang="zh-TW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█</a:t>
            </a:r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 █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5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" y="161698"/>
            <a:ext cx="7402044" cy="598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D307D70-A08E-56EA-F7EC-E1963A0E916A}"/>
              </a:ext>
            </a:extLst>
          </p:cNvPr>
          <p:cNvSpPr/>
          <p:nvPr/>
        </p:nvSpPr>
        <p:spPr>
          <a:xfrm>
            <a:off x="4985529" y="2465697"/>
            <a:ext cx="2505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█  █  </a:t>
            </a:r>
            <a:r>
              <a:rPr lang="zh-TW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█</a:t>
            </a:r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 █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0B18C8-6904-083D-A243-4BBBDAAE9140}"/>
              </a:ext>
            </a:extLst>
          </p:cNvPr>
          <p:cNvSpPr/>
          <p:nvPr/>
        </p:nvSpPr>
        <p:spPr>
          <a:xfrm>
            <a:off x="4838700" y="876300"/>
            <a:ext cx="2755900" cy="11303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90B33C-A536-8E37-56C5-F66520A83DF9}"/>
              </a:ext>
            </a:extLst>
          </p:cNvPr>
          <p:cNvSpPr/>
          <p:nvPr/>
        </p:nvSpPr>
        <p:spPr>
          <a:xfrm>
            <a:off x="4838700" y="2465696"/>
            <a:ext cx="2755900" cy="15602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622F25-D47B-2E6B-34AE-A58F95B5EE64}"/>
              </a:ext>
            </a:extLst>
          </p:cNvPr>
          <p:cNvSpPr/>
          <p:nvPr/>
        </p:nvSpPr>
        <p:spPr>
          <a:xfrm>
            <a:off x="4851400" y="4114800"/>
            <a:ext cx="2755900" cy="3574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350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0"/>
          <p:cNvSpPr>
            <a:spLocks noChangeArrowheads="1"/>
          </p:cNvSpPr>
          <p:nvPr/>
        </p:nvSpPr>
        <p:spPr bwMode="auto">
          <a:xfrm>
            <a:off x="5032375" y="3370263"/>
            <a:ext cx="2087563" cy="1582737"/>
          </a:xfrm>
          <a:prstGeom prst="ellipse">
            <a:avLst/>
          </a:prstGeom>
          <a:noFill/>
          <a:ln w="317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7192963" y="3946525"/>
            <a:ext cx="1436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rgbClr val="0000CC"/>
                </a:solidFill>
                <a:latin typeface="Arial Rounded MT Bold" panose="020F0704030504030204" pitchFamily="34" charset="0"/>
                <a:ea typeface="新細明體" panose="02020500000000000000" pitchFamily="18" charset="-120"/>
              </a:rPr>
              <a:t>LCD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CC"/>
                </a:solidFill>
                <a:latin typeface="Arial Rounded MT Bold" panose="020F0704030504030204" pitchFamily="34" charset="0"/>
                <a:ea typeface="新細明體" panose="02020500000000000000" pitchFamily="18" charset="-120"/>
              </a:rPr>
              <a:t>128x64 pixels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CC"/>
                </a:solidFill>
                <a:latin typeface="Arial Rounded MT Bold" panose="020F0704030504030204" pitchFamily="34" charset="0"/>
                <a:ea typeface="新細明體" panose="02020500000000000000" pitchFamily="18" charset="-120"/>
              </a:rPr>
              <a:t>SPI interface</a:t>
            </a:r>
          </a:p>
        </p:txBody>
      </p:sp>
    </p:spTree>
    <p:extLst>
      <p:ext uri="{BB962C8B-B14F-4D97-AF65-F5344CB8AC3E}">
        <p14:creationId xmlns:p14="http://schemas.microsoft.com/office/powerpoint/2010/main" val="65399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LCD_Text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SYS_Init</a:t>
            </a:r>
            <a:r>
              <a:rPr lang="en-US" altLang="zh-TW" dirty="0"/>
              <a:t>();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init_LCD</a:t>
            </a:r>
            <a:r>
              <a:rPr lang="en-US" altLang="zh-TW" dirty="0"/>
              <a:t>();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clear_LCD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OpenSevenSegment</a:t>
            </a:r>
            <a:r>
              <a:rPr lang="en-US" altLang="zh-TW" dirty="0"/>
              <a:t>();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  </a:t>
            </a:r>
            <a:r>
              <a:rPr lang="en-US" altLang="zh-TW" dirty="0" err="1"/>
              <a:t>OpenKeyPad</a:t>
            </a:r>
            <a:r>
              <a:rPr lang="en-US" altLang="zh-TW" dirty="0"/>
              <a:t>();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  while(1)</a:t>
            </a:r>
          </a:p>
          <a:p>
            <a:r>
              <a:rPr lang="en-US" altLang="zh-TW" dirty="0"/>
              <a:t>	{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	</a:t>
            </a:r>
            <a:r>
              <a:rPr lang="en-US" altLang="zh-TW" dirty="0" err="1"/>
              <a:t>i</a:t>
            </a:r>
            <a:r>
              <a:rPr lang="en-US" altLang="zh-TW" dirty="0"/>
              <a:t>=</a:t>
            </a:r>
            <a:r>
              <a:rPr lang="en-US" altLang="zh-TW" dirty="0" err="1"/>
              <a:t>ScanKey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show(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print_Line</a:t>
            </a:r>
            <a:r>
              <a:rPr lang="en-US" altLang="zh-TW" dirty="0"/>
              <a:t>(0, "Nu-LB-NUC140");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print_Line</a:t>
            </a:r>
            <a:r>
              <a:rPr lang="en-US" altLang="zh-TW" dirty="0"/>
              <a:t>(1, "1234567890");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77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LCD_Text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print_Line</a:t>
            </a:r>
            <a:r>
              <a:rPr lang="en-US" altLang="zh-TW" dirty="0"/>
              <a:t>(0, "Nu-LB-NUC140");</a:t>
            </a:r>
          </a:p>
          <a:p>
            <a:r>
              <a:rPr lang="en-US" altLang="zh-TW" dirty="0" err="1"/>
              <a:t>print_Line</a:t>
            </a:r>
            <a:r>
              <a:rPr lang="en-US" altLang="zh-TW" dirty="0"/>
              <a:t>(1, "1234567890");</a:t>
            </a:r>
          </a:p>
          <a:p>
            <a:endParaRPr lang="en-US" altLang="zh-TW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2063692" y="1352979"/>
            <a:ext cx="788565" cy="69251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Line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3450050" y="1352978"/>
            <a:ext cx="1298119" cy="69251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字元</a:t>
            </a:r>
            <a:r>
              <a:rPr lang="en-US" altLang="zh-TW" dirty="0"/>
              <a:t>/</a:t>
            </a:r>
            <a:r>
              <a:rPr lang="zh-TW" altLang="en-US" dirty="0"/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5719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利用範例所給之函式，組合出一個同步可以控制</a:t>
            </a:r>
            <a:r>
              <a:rPr lang="en-US" altLang="zh-TW" sz="2400" dirty="0"/>
              <a:t>LCD</a:t>
            </a:r>
            <a:r>
              <a:rPr lang="zh-TW" altLang="en-US" sz="2400" dirty="0"/>
              <a:t>、</a:t>
            </a:r>
            <a:r>
              <a:rPr lang="en-US" altLang="zh-TW" sz="2400" dirty="0"/>
              <a:t>LED</a:t>
            </a:r>
            <a:r>
              <a:rPr lang="zh-TW" altLang="en-US" sz="2400" dirty="0"/>
              <a:t>、</a:t>
            </a:r>
            <a:r>
              <a:rPr lang="en-US" altLang="zh-TW" sz="2400" dirty="0"/>
              <a:t>7</a:t>
            </a:r>
            <a:r>
              <a:rPr lang="zh-TW" altLang="en-US" sz="2400" dirty="0"/>
              <a:t>段顯示器的小程式</a:t>
            </a:r>
            <a:endParaRPr lang="en-US" altLang="zh-TW" sz="2400" dirty="0"/>
          </a:p>
          <a:p>
            <a:pPr lvl="1"/>
            <a:r>
              <a:rPr lang="zh-TW" altLang="en-US" sz="2000" dirty="0"/>
              <a:t>一行橫移</a:t>
            </a:r>
            <a:endParaRPr lang="en-US" altLang="zh-TW" sz="2000" dirty="0"/>
          </a:p>
          <a:p>
            <a:pPr lvl="1"/>
            <a:r>
              <a:rPr lang="zh-TW" altLang="en-US" sz="2000" dirty="0"/>
              <a:t>四個可移動區域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09316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" y="161698"/>
            <a:ext cx="7402044" cy="598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2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" y="161698"/>
            <a:ext cx="7402044" cy="598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4985529" y="2465697"/>
            <a:ext cx="2505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█  █  </a:t>
            </a:r>
            <a:r>
              <a:rPr lang="zh-TW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█</a:t>
            </a:r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 █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" y="161698"/>
            <a:ext cx="7402044" cy="598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圓角矩形圖說文字 15"/>
          <p:cNvSpPr/>
          <p:nvPr/>
        </p:nvSpPr>
        <p:spPr>
          <a:xfrm>
            <a:off x="8313490" y="430190"/>
            <a:ext cx="2013358" cy="154961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按下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ADA400-6935-69F4-504B-F688B53172C2}"/>
              </a:ext>
            </a:extLst>
          </p:cNvPr>
          <p:cNvSpPr/>
          <p:nvPr/>
        </p:nvSpPr>
        <p:spPr>
          <a:xfrm>
            <a:off x="4985529" y="2465697"/>
            <a:ext cx="2505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█  </a:t>
            </a:r>
            <a:r>
              <a:rPr lang="zh-TW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█</a:t>
            </a:r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 █  █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" y="161698"/>
            <a:ext cx="7402044" cy="598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圓角矩形圖說文字 15"/>
          <p:cNvSpPr/>
          <p:nvPr/>
        </p:nvSpPr>
        <p:spPr>
          <a:xfrm>
            <a:off x="8313490" y="430190"/>
            <a:ext cx="2013358" cy="154961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按下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18CBA1-026F-D944-1D14-9E6BE2568EE6}"/>
              </a:ext>
            </a:extLst>
          </p:cNvPr>
          <p:cNvSpPr/>
          <p:nvPr/>
        </p:nvSpPr>
        <p:spPr>
          <a:xfrm>
            <a:off x="4985529" y="2465697"/>
            <a:ext cx="2505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█  </a:t>
            </a:r>
            <a:r>
              <a:rPr lang="zh-TW" altLang="en-US" sz="2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█  █  █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8533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677</TotalTime>
  <Words>166</Words>
  <Application>Microsoft Office PowerPoint</Application>
  <PresentationFormat>寬螢幕</PresentationFormat>
  <Paragraphs>38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Arial</vt:lpstr>
      <vt:lpstr>Arial Rounded MT Bold</vt:lpstr>
      <vt:lpstr>Calibri</vt:lpstr>
      <vt:lpstr>Trebuchet MS</vt:lpstr>
      <vt:lpstr>Wingdings 3</vt:lpstr>
      <vt:lpstr>多面向</vt:lpstr>
      <vt:lpstr>微處理機系統 &amp;微處理機系統實習</vt:lpstr>
      <vt:lpstr>PowerPoint 簡報</vt:lpstr>
      <vt:lpstr>LCD_Text</vt:lpstr>
      <vt:lpstr>LCD_Text</vt:lpstr>
      <vt:lpstr>實作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49</cp:revision>
  <dcterms:created xsi:type="dcterms:W3CDTF">2019-02-11T08:25:49Z</dcterms:created>
  <dcterms:modified xsi:type="dcterms:W3CDTF">2022-10-19T23:32:06Z</dcterms:modified>
</cp:coreProperties>
</file>