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1BA52-9059-45B5-89B2-43A841EF9B91}" type="datetimeFigureOut">
              <a:rPr lang="zh-TW" altLang="en-US" smtClean="0"/>
              <a:t>2021/10/5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FB3B8-A402-4E6C-A6E8-1E647B554E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3376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09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2989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1265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4181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9670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844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400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537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4404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152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2021/10/5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49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2021/10/5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3295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2021/10/5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4646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2021/10/5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635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2021/10/5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276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2021/10/5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810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DB97D-D4F7-4345-837A-55609472BA14}" type="datetimeFigureOut">
              <a:rPr lang="zh-TW" altLang="en-US" smtClean="0"/>
              <a:t>2021/10/5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90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微處理機系統</a:t>
            </a:r>
            <a:br>
              <a:rPr lang="en-US" altLang="zh-TW" dirty="0"/>
            </a:br>
            <a:r>
              <a:rPr lang="en-US" altLang="zh-TW" dirty="0"/>
              <a:t>&amp;</a:t>
            </a:r>
            <a:r>
              <a:rPr lang="zh-TW" altLang="en-US" dirty="0"/>
              <a:t>微處理機系統實習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3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查看</a:t>
            </a:r>
            <a:r>
              <a:rPr lang="en-US" altLang="zh-TW" dirty="0"/>
              <a:t>Schematics p2, p16</a:t>
            </a:r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3" y="2679083"/>
            <a:ext cx="5174361" cy="400083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663" y="2679083"/>
            <a:ext cx="5212461" cy="402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869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34" y="2575782"/>
            <a:ext cx="4434638" cy="1786668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246" y="2575782"/>
            <a:ext cx="5470518" cy="340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8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Lab1 -&gt; Nu-LB-NUC140_BSP3.00.004_v1.2 -&gt; </a:t>
            </a:r>
            <a:r>
              <a:rPr lang="en-US" altLang="zh-TW" dirty="0" err="1"/>
              <a:t>SampleCode</a:t>
            </a:r>
            <a:r>
              <a:rPr lang="en-US" altLang="zh-TW" dirty="0"/>
              <a:t> -&gt; Nu-LB-NUC140 -&gt; GPIO_LED -&gt; KEIL -&gt; Nu-LB-NUC140_GPIO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7163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10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61" y="430529"/>
            <a:ext cx="2999614" cy="386026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19175" y="3476625"/>
            <a:ext cx="1790700" cy="2476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129" y="430529"/>
            <a:ext cx="5922646" cy="489058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867275" y="3724274"/>
            <a:ext cx="3543300" cy="12096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5260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29" y="354329"/>
            <a:ext cx="5922646" cy="489058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71575" y="3648074"/>
            <a:ext cx="3543300" cy="12096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610350" y="2049779"/>
            <a:ext cx="5581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/>
              <a:t>PC12 = 0</a:t>
            </a:r>
            <a:r>
              <a:rPr lang="zh-TW" altLang="en-US" dirty="0"/>
              <a:t>時，</a:t>
            </a:r>
            <a:r>
              <a:rPr lang="en-US" altLang="zh-TW" dirty="0"/>
              <a:t>LED</a:t>
            </a:r>
            <a:r>
              <a:rPr lang="zh-TW" altLang="en-US" dirty="0"/>
              <a:t>是亮的。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en-US" altLang="zh-TW" dirty="0"/>
              <a:t>PC12 = 1</a:t>
            </a:r>
            <a:r>
              <a:rPr lang="zh-TW" altLang="en-US" dirty="0"/>
              <a:t>時，</a:t>
            </a:r>
            <a:r>
              <a:rPr lang="en-US" altLang="zh-TW" dirty="0"/>
              <a:t>LED</a:t>
            </a:r>
            <a:r>
              <a:rPr lang="zh-TW" altLang="en-US" dirty="0"/>
              <a:t>是暗的。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en-US" altLang="zh-TW" dirty="0" err="1"/>
              <a:t>CLK_SysTickDelay</a:t>
            </a:r>
            <a:r>
              <a:rPr lang="en-US" altLang="zh-TW" dirty="0"/>
              <a:t>(us)</a:t>
            </a:r>
            <a:r>
              <a:rPr lang="zh-TW" altLang="en-US" dirty="0"/>
              <a:t>：視覺暫留</a:t>
            </a:r>
            <a:r>
              <a:rPr lang="en-US" altLang="zh-TW" dirty="0"/>
              <a:t>? </a:t>
            </a:r>
            <a:r>
              <a:rPr lang="zh-TW" altLang="en-US" dirty="0"/>
              <a:t>元件電壓釋放</a:t>
            </a:r>
            <a:r>
              <a:rPr lang="en-US" altLang="zh-TW" dirty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7609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試著讓特定</a:t>
            </a:r>
            <a:r>
              <a:rPr lang="en-US" altLang="zh-TW" dirty="0"/>
              <a:t>LED</a:t>
            </a:r>
            <a:r>
              <a:rPr lang="zh-TW" altLang="en-US" dirty="0"/>
              <a:t>恆亮</a:t>
            </a:r>
            <a:endParaRPr lang="en-US" altLang="zh-TW" dirty="0"/>
          </a:p>
          <a:p>
            <a:r>
              <a:rPr lang="zh-TW" altLang="en-US" dirty="0"/>
              <a:t>試著讓特定</a:t>
            </a:r>
            <a:r>
              <a:rPr lang="en-US" altLang="zh-TW" dirty="0"/>
              <a:t>LED</a:t>
            </a:r>
            <a:r>
              <a:rPr lang="zh-TW" altLang="en-US" dirty="0"/>
              <a:t>恆不亮</a:t>
            </a:r>
            <a:endParaRPr lang="en-US" altLang="zh-TW" dirty="0"/>
          </a:p>
          <a:p>
            <a:r>
              <a:rPr lang="zh-TW" altLang="en-US" dirty="0"/>
              <a:t>試著讓</a:t>
            </a:r>
            <a:r>
              <a:rPr lang="en-US" altLang="zh-TW" dirty="0"/>
              <a:t>4</a:t>
            </a:r>
            <a:r>
              <a:rPr lang="zh-TW" altLang="en-US" dirty="0"/>
              <a:t>個</a:t>
            </a:r>
            <a:r>
              <a:rPr lang="en-US" altLang="zh-TW" dirty="0"/>
              <a:t>LED</a:t>
            </a:r>
            <a:r>
              <a:rPr lang="zh-TW" altLang="en-US" dirty="0"/>
              <a:t>恆亮</a:t>
            </a:r>
            <a:endParaRPr lang="en-US" altLang="zh-TW" dirty="0"/>
          </a:p>
          <a:p>
            <a:r>
              <a:rPr lang="zh-TW" altLang="en-US" dirty="0"/>
              <a:t>試著讓</a:t>
            </a:r>
            <a:r>
              <a:rPr lang="en-US" altLang="zh-TW" dirty="0"/>
              <a:t>4</a:t>
            </a:r>
            <a:r>
              <a:rPr lang="zh-TW" altLang="en-US" dirty="0"/>
              <a:t>個</a:t>
            </a:r>
            <a:r>
              <a:rPr lang="en-US" altLang="zh-TW" dirty="0"/>
              <a:t>LED</a:t>
            </a:r>
            <a:r>
              <a:rPr lang="zh-TW" altLang="en-US" dirty="0"/>
              <a:t>恆不亮</a:t>
            </a:r>
            <a:endParaRPr lang="en-US" altLang="zh-TW" dirty="0"/>
          </a:p>
          <a:p>
            <a:r>
              <a:rPr lang="zh-TW" altLang="en-US" dirty="0"/>
              <a:t>試著實現跑馬燈：由左而右，下一輪仍是由左而右，</a:t>
            </a:r>
            <a:r>
              <a:rPr lang="en-US" altLang="zh-TW" dirty="0"/>
              <a:t>……</a:t>
            </a:r>
          </a:p>
          <a:p>
            <a:r>
              <a:rPr lang="zh-TW" altLang="en-US" dirty="0"/>
              <a:t>試著實現跑馬燈：由左而右，下一輪是由右而左，再下一輪是由左而右，</a:t>
            </a:r>
            <a:r>
              <a:rPr lang="en-US" altLang="zh-TW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845890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全部做完再請助教檢查</a:t>
            </a:r>
            <a:endParaRPr lang="en-US" altLang="zh-TW" dirty="0"/>
          </a:p>
          <a:p>
            <a:r>
              <a:rPr lang="zh-TW" altLang="en-US" dirty="0"/>
              <a:t>可善用註解工具將程式分段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415" y="3218579"/>
            <a:ext cx="4224909" cy="313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32026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269</TotalTime>
  <Words>167</Words>
  <Application>Microsoft Office PowerPoint</Application>
  <PresentationFormat>寬螢幕</PresentationFormat>
  <Paragraphs>16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多面向</vt:lpstr>
      <vt:lpstr>微處理機系統 &amp;微處理機系統實習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實作</vt:lpstr>
      <vt:lpstr>實作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微處理機系統 &amp;微處理機系統實習</dc:title>
  <dc:creator>Ray</dc:creator>
  <cp:lastModifiedBy>張哲誠</cp:lastModifiedBy>
  <cp:revision>20</cp:revision>
  <dcterms:created xsi:type="dcterms:W3CDTF">2019-02-11T08:25:49Z</dcterms:created>
  <dcterms:modified xsi:type="dcterms:W3CDTF">2021-10-05T15:46:46Z</dcterms:modified>
</cp:coreProperties>
</file>