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5" r:id="rId3"/>
    <p:sldId id="257" r:id="rId4"/>
    <p:sldId id="266" r:id="rId5"/>
    <p:sldId id="267" r:id="rId6"/>
    <p:sldId id="268" r:id="rId7"/>
    <p:sldId id="269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BA52-9059-45B5-89B2-43A841EF9B91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FB3B8-A402-4E6C-A6E8-1E647B554E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376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09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98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126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181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9670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844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00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3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40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5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49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29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64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63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76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1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DB97D-D4F7-4345-837A-55609472BA1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90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微處理機系統</a:t>
            </a:r>
            <a:br>
              <a:rPr lang="en-US" altLang="zh-TW" dirty="0"/>
            </a:br>
            <a:r>
              <a:rPr lang="en-US" altLang="zh-TW" dirty="0"/>
              <a:t>&amp;</a:t>
            </a:r>
            <a:r>
              <a:rPr lang="zh-TW" altLang="en-US" dirty="0"/>
              <a:t>微處理機系統實習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7-segment LED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4" descr="http://3.bp.blogspot.com/-Vh4SW_Zad1I/TyEk3wtxJjI/AAAAAAAAAWQ/GdSydjjYTlA/s1600/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989138"/>
            <a:ext cx="5910262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24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ttp://3.bp.blogspot.com/-Vh4SW_Zad1I/TyEk3wtxJjI/AAAAAAAAAWQ/GdSydjjYTlA/s1600/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" y="255588"/>
            <a:ext cx="8877393" cy="645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86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learn.parallax.com/sites/default/files/content/shield/4-dig-7-seg-display-demo/4x7LED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95250"/>
            <a:ext cx="9884256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97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CloseSevenSegment</a:t>
            </a:r>
            <a:r>
              <a:rPr lang="en-US" altLang="zh-TW" dirty="0"/>
              <a:t>();</a:t>
            </a:r>
          </a:p>
          <a:p>
            <a:pPr lvl="1"/>
            <a:r>
              <a:rPr lang="zh-TW" altLang="en-US" dirty="0"/>
              <a:t>關閉所有</a:t>
            </a:r>
            <a:r>
              <a:rPr lang="en-US" altLang="zh-TW" dirty="0"/>
              <a:t>LED</a:t>
            </a:r>
          </a:p>
          <a:p>
            <a:r>
              <a:rPr lang="en-US" altLang="zh-TW" dirty="0" err="1"/>
              <a:t>ShowSevenSegment</a:t>
            </a:r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/>
              <a:t>);</a:t>
            </a:r>
          </a:p>
          <a:p>
            <a:pPr lvl="1"/>
            <a:r>
              <a:rPr lang="zh-TW" altLang="en-US" dirty="0"/>
              <a:t>於第</a:t>
            </a:r>
            <a:r>
              <a:rPr lang="en-US" altLang="zh-TW" dirty="0"/>
              <a:t>a</a:t>
            </a:r>
            <a:r>
              <a:rPr lang="zh-TW" altLang="en-US" dirty="0"/>
              <a:t>個顯示器顯示數字</a:t>
            </a:r>
            <a:r>
              <a:rPr lang="en-US" altLang="zh-TW" dirty="0"/>
              <a:t>b</a:t>
            </a:r>
          </a:p>
          <a:p>
            <a:pPr lvl="1"/>
            <a:r>
              <a:rPr lang="zh-TW" altLang="en-US" dirty="0"/>
              <a:t>其中</a:t>
            </a:r>
            <a:r>
              <a:rPr lang="en-US" altLang="zh-TW" dirty="0"/>
              <a:t>b</a:t>
            </a:r>
            <a:r>
              <a:rPr lang="zh-TW" altLang="en-US" dirty="0"/>
              <a:t>的資料類型為：</a:t>
            </a:r>
            <a:r>
              <a:rPr lang="en-US" altLang="zh-TW" dirty="0"/>
              <a:t>uint32_t</a:t>
            </a:r>
          </a:p>
          <a:p>
            <a:r>
              <a:rPr lang="en-US" altLang="zh-TW" dirty="0" err="1"/>
              <a:t>CLK_SysTickDelay</a:t>
            </a:r>
            <a:r>
              <a:rPr lang="en-US" altLang="zh-TW" dirty="0"/>
              <a:t>(c);</a:t>
            </a:r>
          </a:p>
          <a:p>
            <a:pPr lvl="1"/>
            <a:r>
              <a:rPr lang="zh-TW" altLang="en-US" dirty="0"/>
              <a:t>系統延遲</a:t>
            </a:r>
            <a:r>
              <a:rPr lang="en-US" altLang="zh-TW" dirty="0"/>
              <a:t>c us</a:t>
            </a:r>
            <a:r>
              <a:rPr lang="zh-TW" altLang="en-US" dirty="0"/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95961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57175"/>
            <a:ext cx="11305116" cy="641985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int main(void)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		uint8_t </a:t>
            </a:r>
            <a:r>
              <a:rPr lang="en-US" altLang="zh-TW" dirty="0" err="1"/>
              <a:t>i</a:t>
            </a:r>
            <a:r>
              <a:rPr lang="en-US" altLang="zh-TW" dirty="0"/>
              <a:t> = 0;</a:t>
            </a:r>
          </a:p>
          <a:p>
            <a:r>
              <a:rPr lang="en-US" altLang="zh-TW" dirty="0"/>
              <a:t>		uint8_t j = 5;</a:t>
            </a:r>
          </a:p>
          <a:p>
            <a:endParaRPr lang="en-US" altLang="zh-TW" dirty="0"/>
          </a:p>
          <a:p>
            <a:r>
              <a:rPr lang="en-US" altLang="zh-TW" dirty="0"/>
              <a:t>		</a:t>
            </a:r>
            <a:r>
              <a:rPr lang="en-US" altLang="zh-TW" dirty="0" err="1"/>
              <a:t>SYS_Init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OpenSevenSegment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CloseSevenSegment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ShowSevenSegment</a:t>
            </a:r>
            <a:r>
              <a:rPr lang="en-US" altLang="zh-TW" dirty="0"/>
              <a:t>(</a:t>
            </a:r>
            <a:r>
              <a:rPr lang="en-US" altLang="zh-TW" dirty="0" err="1"/>
              <a:t>i,j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CLK_SysTickDelay</a:t>
            </a:r>
            <a:r>
              <a:rPr lang="en-US" altLang="zh-TW" dirty="0"/>
              <a:t>(1000000);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CloseSevenSegment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</a:t>
            </a:r>
            <a:r>
              <a:rPr lang="en-US" altLang="zh-TW" dirty="0"/>
              <a:t> = 0;</a:t>
            </a:r>
          </a:p>
          <a:p>
            <a:r>
              <a:rPr lang="en-US" altLang="zh-TW" dirty="0"/>
              <a:t>		j = 6;</a:t>
            </a:r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ShowSevenSegment</a:t>
            </a:r>
            <a:r>
              <a:rPr lang="en-US" altLang="zh-TW" dirty="0"/>
              <a:t>(</a:t>
            </a:r>
            <a:r>
              <a:rPr lang="en-US" altLang="zh-TW" dirty="0" err="1"/>
              <a:t>i,j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CloseSevenSegment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}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329892" y="3113157"/>
            <a:ext cx="314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“</a:t>
            </a:r>
            <a:r>
              <a:rPr lang="zh-TW" altLang="en-US" sz="4000" dirty="0"/>
              <a:t>看到</a:t>
            </a:r>
            <a:r>
              <a:rPr lang="en-US" altLang="zh-TW" sz="4000" dirty="0"/>
              <a:t>”</a:t>
            </a:r>
            <a:r>
              <a:rPr lang="zh-TW" altLang="en-US" sz="4000" dirty="0"/>
              <a:t>什麼</a:t>
            </a:r>
            <a:r>
              <a:rPr lang="en-US" altLang="zh-TW" sz="4000" dirty="0"/>
              <a:t>?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6394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57175"/>
            <a:ext cx="11305116" cy="641985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int main(void)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		uint8_t </a:t>
            </a:r>
            <a:r>
              <a:rPr lang="en-US" altLang="zh-TW" dirty="0" err="1"/>
              <a:t>i</a:t>
            </a:r>
            <a:r>
              <a:rPr lang="en-US" altLang="zh-TW" dirty="0"/>
              <a:t> = 0;</a:t>
            </a:r>
          </a:p>
          <a:p>
            <a:r>
              <a:rPr lang="en-US" altLang="zh-TW" dirty="0"/>
              <a:t>		uint8_t j = 5;</a:t>
            </a:r>
          </a:p>
          <a:p>
            <a:endParaRPr lang="en-US" altLang="zh-TW" dirty="0"/>
          </a:p>
          <a:p>
            <a:r>
              <a:rPr lang="en-US" altLang="zh-TW" dirty="0"/>
              <a:t>		</a:t>
            </a:r>
            <a:r>
              <a:rPr lang="en-US" altLang="zh-TW" dirty="0" err="1"/>
              <a:t>SYS_Init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OpenSevenSegment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CloseSevenSegment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ShowSevenSegment</a:t>
            </a:r>
            <a:r>
              <a:rPr lang="en-US" altLang="zh-TW" dirty="0"/>
              <a:t>(</a:t>
            </a:r>
            <a:r>
              <a:rPr lang="en-US" altLang="zh-TW" dirty="0" err="1"/>
              <a:t>i,j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CLK_SysTickDelay</a:t>
            </a:r>
            <a:r>
              <a:rPr lang="en-US" altLang="zh-TW" dirty="0"/>
              <a:t>(1000000);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CloseSevenSegment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</a:t>
            </a:r>
            <a:r>
              <a:rPr lang="en-US" altLang="zh-TW" dirty="0"/>
              <a:t> = 0;</a:t>
            </a:r>
          </a:p>
          <a:p>
            <a:r>
              <a:rPr lang="en-US" altLang="zh-TW" dirty="0"/>
              <a:t>		j = 6;</a:t>
            </a:r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ShowSevenSegment</a:t>
            </a:r>
            <a:r>
              <a:rPr lang="en-US" altLang="zh-TW" dirty="0"/>
              <a:t>(</a:t>
            </a:r>
            <a:r>
              <a:rPr lang="en-US" altLang="zh-TW" dirty="0" err="1"/>
              <a:t>i,j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CLK_SysTickDelay</a:t>
            </a:r>
            <a:r>
              <a:rPr lang="en-US" altLang="zh-TW" dirty="0"/>
              <a:t>(1000000);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CloseSevenSegment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329892" y="3113157"/>
            <a:ext cx="314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“</a:t>
            </a:r>
            <a:r>
              <a:rPr lang="zh-TW" altLang="en-US" sz="4000" dirty="0"/>
              <a:t>看到</a:t>
            </a:r>
            <a:r>
              <a:rPr lang="en-US" altLang="zh-TW" sz="4000" dirty="0"/>
              <a:t>”</a:t>
            </a:r>
            <a:r>
              <a:rPr lang="zh-TW" altLang="en-US" sz="4000" dirty="0"/>
              <a:t>什麼</a:t>
            </a:r>
            <a:r>
              <a:rPr lang="en-US" altLang="zh-TW" sz="4000" dirty="0"/>
              <a:t>?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9009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TW" altLang="en-US" dirty="0"/>
              <a:t>試著讓最右邊的顯示器依序顯示</a:t>
            </a:r>
            <a:r>
              <a:rPr lang="en-US" altLang="zh-TW" dirty="0"/>
              <a:t>0</a:t>
            </a:r>
            <a:r>
              <a:rPr lang="zh-TW" altLang="en-US" dirty="0"/>
              <a:t>到</a:t>
            </a:r>
            <a:r>
              <a:rPr lang="en-US" altLang="zh-TW" dirty="0"/>
              <a:t>9</a:t>
            </a:r>
            <a:r>
              <a:rPr lang="zh-TW" altLang="en-US" dirty="0"/>
              <a:t>，下一輪仍是</a:t>
            </a:r>
            <a:r>
              <a:rPr lang="en-US" altLang="zh-TW" dirty="0"/>
              <a:t>0</a:t>
            </a:r>
            <a:r>
              <a:rPr lang="zh-TW" altLang="en-US" dirty="0"/>
              <a:t>到</a:t>
            </a:r>
            <a:r>
              <a:rPr lang="en-US" altLang="zh-TW" dirty="0"/>
              <a:t>9</a:t>
            </a:r>
            <a:r>
              <a:rPr lang="zh-TW" altLang="en-US" dirty="0"/>
              <a:t>，並利用四顆獨立</a:t>
            </a:r>
            <a:r>
              <a:rPr lang="en-US" altLang="zh-TW" dirty="0"/>
              <a:t>LED</a:t>
            </a:r>
            <a:r>
              <a:rPr lang="zh-TW" altLang="en-US" dirty="0"/>
              <a:t>顯示二進位制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/>
              <a:t>例如：</a:t>
            </a:r>
            <a:r>
              <a:rPr lang="en-US" altLang="zh-TW" dirty="0"/>
              <a:t>0</a:t>
            </a:r>
            <a:r>
              <a:rPr lang="zh-TW" altLang="en-US" dirty="0"/>
              <a:t>（全不亮</a:t>
            </a:r>
            <a:r>
              <a:rPr lang="en-US" altLang="zh-TW" dirty="0"/>
              <a:t>/NNNN</a:t>
            </a:r>
            <a:r>
              <a:rPr lang="zh-TW" altLang="en-US" dirty="0"/>
              <a:t>）、</a:t>
            </a:r>
            <a:r>
              <a:rPr lang="en-US" altLang="zh-TW" dirty="0"/>
              <a:t>1</a:t>
            </a:r>
            <a:r>
              <a:rPr lang="zh-TW" altLang="en-US" dirty="0"/>
              <a:t>（</a:t>
            </a:r>
            <a:r>
              <a:rPr lang="en-US" altLang="zh-TW" dirty="0"/>
              <a:t>NNNY</a:t>
            </a:r>
            <a:r>
              <a:rPr lang="zh-TW" altLang="en-US" dirty="0"/>
              <a:t>）、</a:t>
            </a:r>
            <a:r>
              <a:rPr lang="en-US" altLang="zh-TW" dirty="0"/>
              <a:t>2</a:t>
            </a:r>
            <a:r>
              <a:rPr lang="zh-TW" altLang="en-US" dirty="0"/>
              <a:t>（</a:t>
            </a:r>
            <a:r>
              <a:rPr lang="en-US" altLang="zh-TW" dirty="0"/>
              <a:t>NNYN</a:t>
            </a:r>
            <a:r>
              <a:rPr lang="zh-TW" altLang="en-US" dirty="0"/>
              <a:t>）</a:t>
            </a:r>
            <a:r>
              <a:rPr lang="en-US" altLang="zh-TW" dirty="0"/>
              <a:t>……</a:t>
            </a:r>
          </a:p>
          <a:p>
            <a:pPr>
              <a:buFont typeface="+mj-lt"/>
              <a:buAutoNum type="arabicPeriod"/>
            </a:pPr>
            <a:r>
              <a:rPr lang="zh-TW" altLang="en-US" dirty="0"/>
              <a:t>試著讓四個顯示器成為一組顯示器，以依序顯示</a:t>
            </a:r>
            <a:r>
              <a:rPr lang="en-US" altLang="zh-TW" dirty="0"/>
              <a:t>0</a:t>
            </a:r>
            <a:r>
              <a:rPr lang="zh-TW" altLang="en-US" dirty="0"/>
              <a:t>到</a:t>
            </a:r>
            <a:r>
              <a:rPr lang="en-US" altLang="zh-TW" dirty="0"/>
              <a:t>9999</a:t>
            </a:r>
            <a:r>
              <a:rPr lang="zh-TW" altLang="en-US" dirty="0"/>
              <a:t>，下一輪仍是</a:t>
            </a:r>
            <a:r>
              <a:rPr lang="en-US" altLang="zh-TW" dirty="0"/>
              <a:t>0</a:t>
            </a:r>
            <a:r>
              <a:rPr lang="zh-TW" altLang="en-US" dirty="0"/>
              <a:t>到</a:t>
            </a:r>
            <a:r>
              <a:rPr lang="en-US" altLang="zh-TW" dirty="0"/>
              <a:t>9999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/>
              <a:t>可減少系統延遲秒數，讓顯示進位加快，例如：</a:t>
            </a:r>
            <a:r>
              <a:rPr lang="en-US" altLang="zh-TW" dirty="0"/>
              <a:t>	</a:t>
            </a:r>
            <a:r>
              <a:rPr lang="en-US" altLang="zh-TW" dirty="0" err="1"/>
              <a:t>CLK_SysTickDelay</a:t>
            </a:r>
            <a:r>
              <a:rPr lang="en-US" altLang="zh-TW" dirty="0"/>
              <a:t>(5000)</a:t>
            </a:r>
          </a:p>
        </p:txBody>
      </p:sp>
    </p:spTree>
    <p:extLst>
      <p:ext uri="{BB962C8B-B14F-4D97-AF65-F5344CB8AC3E}">
        <p14:creationId xmlns:p14="http://schemas.microsoft.com/office/powerpoint/2010/main" val="184589026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412</TotalTime>
  <Words>334</Words>
  <Application>Microsoft Office PowerPoint</Application>
  <PresentationFormat>寬螢幕</PresentationFormat>
  <Paragraphs>56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Wingdings</vt:lpstr>
      <vt:lpstr>Wingdings 3</vt:lpstr>
      <vt:lpstr>多面向</vt:lpstr>
      <vt:lpstr>微處理機系統 &amp;微處理機系統實習</vt:lpstr>
      <vt:lpstr>7-segment LED </vt:lpstr>
      <vt:lpstr>PowerPoint 簡報</vt:lpstr>
      <vt:lpstr>PowerPoint 簡報</vt:lpstr>
      <vt:lpstr>PowerPoint 簡報</vt:lpstr>
      <vt:lpstr>PowerPoint 簡報</vt:lpstr>
      <vt:lpstr>PowerPoint 簡報</vt:lpstr>
      <vt:lpstr>實作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微處理機系統 &amp;微處理機系統實習</dc:title>
  <dc:creator>Ray</dc:creator>
  <cp:lastModifiedBy>張哲誠</cp:lastModifiedBy>
  <cp:revision>35</cp:revision>
  <dcterms:created xsi:type="dcterms:W3CDTF">2019-02-11T08:25:49Z</dcterms:created>
  <dcterms:modified xsi:type="dcterms:W3CDTF">2022-09-21T15:55:37Z</dcterms:modified>
</cp:coreProperties>
</file>