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BA52-9059-45B5-89B2-43A841EF9B91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FB3B8-A402-4E6C-A6E8-1E647B554E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37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9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9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26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18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67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84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00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3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40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5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49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2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64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63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76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1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90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微處理機系統</a:t>
            </a:r>
            <a:br>
              <a:rPr lang="en-US" altLang="zh-TW" dirty="0"/>
            </a:br>
            <a:r>
              <a:rPr lang="en-US" altLang="zh-TW" dirty="0"/>
              <a:t>&amp;</a:t>
            </a:r>
            <a:r>
              <a:rPr lang="zh-TW" altLang="en-US" dirty="0"/>
              <a:t>微處理機系統實習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3x3 Keypad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34" y="1706126"/>
            <a:ext cx="5715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678022" y="5033526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6206659" y="5017651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  <a:endParaRPr lang="zh-TW" altLang="en-US" sz="1800" b="1" dirty="0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6757522" y="5017651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5678022" y="5465326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6206659" y="5449451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5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6757522" y="5449451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6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5701834" y="5944751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7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6232059" y="5928876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8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6782922" y="5928876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9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255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6169"/>
            <a:ext cx="8596668" cy="6476301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void Show(uint16_t value)</a:t>
            </a:r>
          </a:p>
          <a:p>
            <a:r>
              <a:rPr lang="en-US" altLang="zh-TW" dirty="0"/>
              <a:t>{</a:t>
            </a:r>
          </a:p>
          <a:p>
            <a:endParaRPr lang="en-US" altLang="zh-TW" dirty="0"/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main(void)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uint16_t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SYS_Init</a:t>
            </a:r>
            <a:r>
              <a:rPr lang="en-US" altLang="zh-TW" dirty="0"/>
              <a:t>();</a:t>
            </a: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OpenSevenSegment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  </a:t>
            </a:r>
            <a:r>
              <a:rPr lang="en-US" altLang="zh-TW" dirty="0" err="1"/>
              <a:t>OpenKeyPad</a:t>
            </a:r>
            <a:r>
              <a:rPr lang="en-US" altLang="zh-TW" dirty="0"/>
              <a:t>();</a:t>
            </a:r>
          </a:p>
          <a:p>
            <a:endParaRPr lang="en-US" altLang="zh-TW" dirty="0"/>
          </a:p>
          <a:p>
            <a:r>
              <a:rPr lang="en-US" altLang="zh-TW" dirty="0"/>
              <a:t> 	  while(1)</a:t>
            </a:r>
          </a:p>
          <a:p>
            <a:r>
              <a:rPr lang="en-US" altLang="zh-TW" dirty="0"/>
              <a:t>   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</a:t>
            </a:r>
            <a:r>
              <a:rPr lang="en-US" altLang="zh-TW" dirty="0"/>
              <a:t> = </a:t>
            </a:r>
            <a:r>
              <a:rPr lang="en-US" altLang="zh-TW" dirty="0" err="1"/>
              <a:t>ScanKey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Show(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  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16" name="矩形圖說文字 15"/>
          <p:cNvSpPr/>
          <p:nvPr/>
        </p:nvSpPr>
        <p:spPr>
          <a:xfrm>
            <a:off x="1006679" y="176169"/>
            <a:ext cx="2466363" cy="1325460"/>
          </a:xfrm>
          <a:prstGeom prst="wedgeRectCallout">
            <a:avLst>
              <a:gd name="adj1" fmla="val 88011"/>
              <a:gd name="adj2" fmla="val 26424"/>
            </a:avLst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514850" y="1000125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先前的實作</a:t>
            </a:r>
          </a:p>
        </p:txBody>
      </p:sp>
      <p:sp>
        <p:nvSpPr>
          <p:cNvPr id="18" name="矩形圖說文字 17"/>
          <p:cNvSpPr/>
          <p:nvPr/>
        </p:nvSpPr>
        <p:spPr>
          <a:xfrm>
            <a:off x="1553187" y="5038725"/>
            <a:ext cx="2466363" cy="419100"/>
          </a:xfrm>
          <a:prstGeom prst="wedgeRectCallout">
            <a:avLst>
              <a:gd name="adj1" fmla="val 88011"/>
              <a:gd name="adj2" fmla="val 26424"/>
            </a:avLst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048249" y="5088493"/>
            <a:ext cx="414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較高階的</a:t>
            </a:r>
            <a:r>
              <a:rPr lang="en-US" altLang="zh-TW" dirty="0"/>
              <a:t>function</a:t>
            </a:r>
            <a:r>
              <a:rPr lang="zh-TW" altLang="en-US" dirty="0"/>
              <a:t>，可直接回傳按鍵值</a:t>
            </a:r>
          </a:p>
        </p:txBody>
      </p:sp>
    </p:spTree>
    <p:extLst>
      <p:ext uri="{BB962C8B-B14F-4D97-AF65-F5344CB8AC3E}">
        <p14:creationId xmlns:p14="http://schemas.microsoft.com/office/powerpoint/2010/main" val="240057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利用上周的實作，完成上頁的程式碼</a:t>
            </a:r>
            <a:endParaRPr lang="en-US" altLang="zh-TW" dirty="0"/>
          </a:p>
          <a:p>
            <a:pPr lvl="1"/>
            <a:r>
              <a:rPr lang="zh-TW" altLang="en-US" dirty="0"/>
              <a:t>按下對應按鍵，就顯示對應數字</a:t>
            </a:r>
            <a:endParaRPr lang="en-US" altLang="zh-TW" dirty="0"/>
          </a:p>
          <a:p>
            <a:r>
              <a:rPr lang="zh-TW" altLang="en-US" dirty="0"/>
              <a:t>完成一個小遊戲，利用鍵盤的</a:t>
            </a:r>
            <a:r>
              <a:rPr lang="en-US" altLang="zh-TW" dirty="0"/>
              <a:t>2468</a:t>
            </a:r>
            <a:r>
              <a:rPr lang="zh-TW" altLang="en-US" dirty="0"/>
              <a:t>鍵來移動單一四個七段顯示器的單一</a:t>
            </a:r>
            <a:r>
              <a:rPr lang="en-US" altLang="zh-TW" dirty="0"/>
              <a:t>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316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 descr="http://learn.parallax.com/sites/default/files/content/shield/4-dig-7-seg-display-demo/4x7LE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95250"/>
            <a:ext cx="9884256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410060" y="676275"/>
            <a:ext cx="266700" cy="10477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30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 descr="http://learn.parallax.com/sites/default/files/content/shield/4-dig-7-seg-display-demo/4x7LE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95250"/>
            <a:ext cx="9884256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 rot="16200000">
            <a:off x="9019536" y="333375"/>
            <a:ext cx="266700" cy="10477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4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 descr="http://learn.parallax.com/sites/default/files/content/shield/4-dig-7-seg-display-demo/4x7LE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95250"/>
            <a:ext cx="9884256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 rot="381352">
            <a:off x="8524236" y="723372"/>
            <a:ext cx="266700" cy="10477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67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 descr="http://learn.parallax.com/sites/default/files/content/shield/4-dig-7-seg-display-demo/4x7LE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95250"/>
            <a:ext cx="9884256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 rot="381352">
            <a:off x="7476486" y="746125"/>
            <a:ext cx="266700" cy="10477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94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 descr="http://learn.parallax.com/sites/default/files/content/shield/4-dig-7-seg-display-demo/4x7LE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95250"/>
            <a:ext cx="9884256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 rot="5400000">
            <a:off x="7019285" y="1254920"/>
            <a:ext cx="266700" cy="10477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62114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463</TotalTime>
  <Words>136</Words>
  <Application>Microsoft Office PowerPoint</Application>
  <PresentationFormat>寬螢幕</PresentationFormat>
  <Paragraphs>37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多面向</vt:lpstr>
      <vt:lpstr>微處理機系統 &amp;微處理機系統實習</vt:lpstr>
      <vt:lpstr>3x3 Keypad</vt:lpstr>
      <vt:lpstr>PowerPoint 簡報</vt:lpstr>
      <vt:lpstr>實作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微處理機系統 &amp;微處理機系統實習</dc:title>
  <dc:creator>Ray</dc:creator>
  <cp:lastModifiedBy>張哲誠</cp:lastModifiedBy>
  <cp:revision>38</cp:revision>
  <dcterms:created xsi:type="dcterms:W3CDTF">2019-02-11T08:25:49Z</dcterms:created>
  <dcterms:modified xsi:type="dcterms:W3CDTF">2021-10-12T18:16:29Z</dcterms:modified>
</cp:coreProperties>
</file>