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3" r:id="rId5"/>
    <p:sldId id="260" r:id="rId6"/>
    <p:sldId id="261" r:id="rId7"/>
    <p:sldId id="264" r:id="rId8"/>
    <p:sldId id="266" r:id="rId9"/>
    <p:sldId id="265" r:id="rId10"/>
    <p:sldId id="262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4AE43-1C42-E944-8DCF-49DFDF7F1DB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E96BA-7A72-0F43-A6A9-10FE20E43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43FC-C0D5-7045-A63B-C74F5269B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84463-08CC-864A-984B-C9BC6061D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CEC2-DD33-F541-8595-749E7280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5717-165D-0942-9EC1-5E67903D9BF9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B84B-D8C7-EA47-970E-77512F91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E00AE-3556-7F4E-9467-AEB92FE8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1B51-144C-964D-BBFE-D735DA92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0402C-A3D3-7947-A29B-B0B078C3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2431-E63A-3647-8EB8-377D46DA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B183-A839-D141-9951-74EC46823663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5392-861E-9C46-9C97-4E387C10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CBE-18CC-234E-9127-DD340849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0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5F070-F3C0-AD40-9E41-A6FADD15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6FB3B-444F-5E4D-8F6A-9EF787BA2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39E5-592F-B749-B1C4-199DB7B0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4558-840E-E74E-BBAF-80FDAE267F59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E57A-819D-0A4F-926F-7967EFC8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86602-115F-2F4F-8CD7-251D19E2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A139-8DB4-5840-8621-5DA89E7E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0F9C-6F61-A240-AC8B-83D43390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C759-1558-FD47-B1A5-A880FFE7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B941-308F-D440-81DF-88775FBE4ACF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ABAE-D1E2-4D45-9C96-D9D1C53C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65D0C-C41E-C94F-86DA-7FBB89AA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54D6-1E92-F741-A979-6DD954DC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A94D3-6988-C047-85D3-3C5D9D7F5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B47B-13CC-5343-A3EB-2D860F78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A159-7324-D64C-867A-8AAED9C70F59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F379-C56F-A74B-B32F-DD468B4F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A8E0-5FBE-504E-8BB3-26C192D1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6AE3-7901-7042-A4C3-E73D8F15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F666-7A56-AC47-9500-F5CE299D1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4CA8E-5A67-5847-910A-552074AEF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FD9B1-B626-8342-8642-C75B3677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854-54C3-AF43-89D7-952667593C93}" type="datetime1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BBED8-1584-4844-BABD-45C8ED5F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9B0E8-2514-9E4C-8D81-978F3C0F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F8CF-7969-5C48-A913-6306CCE5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13B03-1990-8946-9C5D-48DEB4EC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E0969-6F0F-584F-826A-7C84F75FF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85327-D863-5B40-919E-15EFAF8E2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ECF56-D894-6042-BDF9-42C645376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BF981-2936-3E48-87A3-2C34A905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BA2F-46E9-3844-AA70-A29ECCAAA8F8}" type="datetime1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7265D-B112-B848-97BE-A696D44B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86359-4865-6F41-A8F7-0691BB18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71D9-F620-5544-8FBC-D5DB9F7F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C4888-781F-1B4B-A446-6396254E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5D62-60B2-0C4B-B8DA-634F8A3288D2}" type="datetime1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96EE-0EBB-324E-A48B-288FC60A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FF628-C38F-5245-8D3E-9AF2968B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862EB-A40E-A940-BD98-726308DD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7B56-8420-D241-81C8-EB87216A3EF3}" type="datetime1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9EF83-C080-2B4D-8A49-C1983263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66082-8591-2443-849C-442DCA88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662C-A3C9-8A41-ADAF-E70FF622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E198-605D-B441-8B75-B23E20697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A21A4-F86E-0348-A5EF-205C65CE0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54163-9DF4-864A-B3E9-EF07B86E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563C-6845-2F4B-A184-520B39FD5060}" type="datetime1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01D1A-9B78-0B40-B3CE-F0B3FBDA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12C2-2435-D942-9BA9-0CA5D79C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8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FC81-32D4-0846-B50C-481D949D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13A98-4D23-244F-BF50-AB9C4F5AB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9C02A-4FF5-2D4C-8BFC-2512DAEE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B5209-E56B-654F-ACAF-41F88A09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B6B5-D02F-BC4C-BEF1-0C633DCBE646}" type="datetime1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796B6-3976-8447-8214-0C355C34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CBC13-BA70-FE41-AA03-648C7DC5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932BA-4D20-B445-B411-2F4425E6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EB129-3814-8E43-B6A0-CD88A4A49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911C0-9240-7946-BF97-B4FC7A15A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FED95-9AC5-D546-9C88-8B19B679DD2A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B7F3-7FE1-A24D-A2D6-27ECE9FCB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92C0-5EF7-544C-9F21-1EAA7C337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F1032-CE43-0E45-B743-5BA02AB8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84064600-FA51-FF49-BBF4-B1CD934A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137"/>
            <a:ext cx="3843338" cy="1211863"/>
          </a:xfrm>
          <a:prstGeom prst="rect">
            <a:avLst/>
          </a:prstGeom>
        </p:spPr>
      </p:pic>
      <p:pic>
        <p:nvPicPr>
          <p:cNvPr id="1026" name="Picture 2" descr="Projects | SF Civic Tech">
            <a:extLst>
              <a:ext uri="{FF2B5EF4-FFF2-40B4-BE49-F238E27FC236}">
                <a16:creationId xmlns:a16="http://schemas.microsoft.com/office/drawing/2014/main" id="{4341C392-C9F9-A94B-BEFA-A00A8AA2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560" y="2135981"/>
            <a:ext cx="4357081" cy="25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53038-E0EF-8B4F-9B6F-DC280A73A934}"/>
              </a:ext>
            </a:extLst>
          </p:cNvPr>
          <p:cNvSpPr txBox="1"/>
          <p:nvPr/>
        </p:nvSpPr>
        <p:spPr>
          <a:xfrm>
            <a:off x="627669" y="2286981"/>
            <a:ext cx="620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Imputation Methodology and Considerations for Intentional Walk Contest 2023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A789A-EDA9-3546-81FE-89C24044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5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84064600-FA51-FF49-BBF4-B1CD934A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137"/>
            <a:ext cx="3843338" cy="1211863"/>
          </a:xfrm>
          <a:prstGeom prst="rect">
            <a:avLst/>
          </a:prstGeom>
        </p:spPr>
      </p:pic>
      <p:pic>
        <p:nvPicPr>
          <p:cNvPr id="1026" name="Picture 2" descr="Projects | SF Civic Tech">
            <a:extLst>
              <a:ext uri="{FF2B5EF4-FFF2-40B4-BE49-F238E27FC236}">
                <a16:creationId xmlns:a16="http://schemas.microsoft.com/office/drawing/2014/main" id="{4341C392-C9F9-A94B-BEFA-A00A8AA2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64" y="114300"/>
            <a:ext cx="2178540" cy="12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178B3-256D-4F4F-8148-B4603D2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40F105E-9044-3944-884F-861D85BE6FA7}"/>
              </a:ext>
            </a:extLst>
          </p:cNvPr>
          <p:cNvSpPr txBox="1">
            <a:spLocks/>
          </p:cNvSpPr>
          <p:nvPr/>
        </p:nvSpPr>
        <p:spPr>
          <a:xfrm>
            <a:off x="838200" y="49252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Paired t-Test results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21AB2-04FE-FB4B-B6FE-CB91002B9FA0}"/>
              </a:ext>
            </a:extLst>
          </p:cNvPr>
          <p:cNvSpPr txBox="1"/>
          <p:nvPr/>
        </p:nvSpPr>
        <p:spPr>
          <a:xfrm>
            <a:off x="838200" y="2228850"/>
            <a:ext cx="9748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What does the t-test compare?</a:t>
            </a:r>
          </a:p>
          <a:p>
            <a:pPr marL="285750" indent="-285750">
              <a:buFontTx/>
              <a:buChar char="-"/>
            </a:pPr>
            <a:r>
              <a:rPr lang="en-US" dirty="0"/>
              <a:t>P-value 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this shows why our imputation holds? </a:t>
            </a:r>
          </a:p>
        </p:txBody>
      </p:sp>
    </p:spTree>
    <p:extLst>
      <p:ext uri="{BB962C8B-B14F-4D97-AF65-F5344CB8AC3E}">
        <p14:creationId xmlns:p14="http://schemas.microsoft.com/office/powerpoint/2010/main" val="422652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84064600-FA51-FF49-BBF4-B1CD934A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137"/>
            <a:ext cx="3843338" cy="1211863"/>
          </a:xfrm>
          <a:prstGeom prst="rect">
            <a:avLst/>
          </a:prstGeom>
        </p:spPr>
      </p:pic>
      <p:pic>
        <p:nvPicPr>
          <p:cNvPr id="1026" name="Picture 2" descr="Projects | SF Civic Tech">
            <a:extLst>
              <a:ext uri="{FF2B5EF4-FFF2-40B4-BE49-F238E27FC236}">
                <a16:creationId xmlns:a16="http://schemas.microsoft.com/office/drawing/2014/main" id="{4341C392-C9F9-A94B-BEFA-A00A8AA2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64" y="114300"/>
            <a:ext cx="2178540" cy="12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178B3-256D-4F4F-8148-B4603D2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40F105E-9044-3944-884F-861D85BE6FA7}"/>
              </a:ext>
            </a:extLst>
          </p:cNvPr>
          <p:cNvSpPr txBox="1">
            <a:spLocks/>
          </p:cNvSpPr>
          <p:nvPr/>
        </p:nvSpPr>
        <p:spPr>
          <a:xfrm>
            <a:off x="838200" y="49252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Interpreting the results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21AB2-04FE-FB4B-B6FE-CB91002B9FA0}"/>
              </a:ext>
            </a:extLst>
          </p:cNvPr>
          <p:cNvSpPr txBox="1"/>
          <p:nvPr/>
        </p:nvSpPr>
        <p:spPr>
          <a:xfrm>
            <a:off x="838200" y="2228850"/>
            <a:ext cx="9748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 general evidence supports that physical activity increased on average between baseline and intervention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Considerations remain about demographic-wise distribution of gains, group-based methods of data imputation, interpreting change in group’s average number of steps walked vs individuals’ change in average steps walked</a:t>
            </a:r>
          </a:p>
        </p:txBody>
      </p:sp>
    </p:spTree>
    <p:extLst>
      <p:ext uri="{BB962C8B-B14F-4D97-AF65-F5344CB8AC3E}">
        <p14:creationId xmlns:p14="http://schemas.microsoft.com/office/powerpoint/2010/main" val="172619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EE35-5610-9041-8B84-B43D2E63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89211-DE4C-C44E-8EA3-BF35DF30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84064600-FA51-FF49-BBF4-B1CD934A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137"/>
            <a:ext cx="3843338" cy="1211863"/>
          </a:xfrm>
          <a:prstGeom prst="rect">
            <a:avLst/>
          </a:prstGeom>
        </p:spPr>
      </p:pic>
      <p:pic>
        <p:nvPicPr>
          <p:cNvPr id="1026" name="Picture 2" descr="Projects | SF Civic Tech">
            <a:extLst>
              <a:ext uri="{FF2B5EF4-FFF2-40B4-BE49-F238E27FC236}">
                <a16:creationId xmlns:a16="http://schemas.microsoft.com/office/drawing/2014/main" id="{4341C392-C9F9-A94B-BEFA-A00A8AA2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64" y="114300"/>
            <a:ext cx="2178540" cy="12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C075E05-520A-254B-AEAE-4AA24593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8A9C4-8E33-664C-A766-2528430C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90A1F-2235-D242-AF08-001F994A5501}"/>
              </a:ext>
            </a:extLst>
          </p:cNvPr>
          <p:cNvSpPr txBox="1"/>
          <p:nvPr/>
        </p:nvSpPr>
        <p:spPr>
          <a:xfrm>
            <a:off x="838200" y="2228850"/>
            <a:ext cx="97488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Background on the app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How data is collected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How we define recorded steps and walks?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Contest Timeline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Baseline Duration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Intervention Duration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Demographic Data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Age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Gender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Zipcode</a:t>
            </a:r>
            <a:r>
              <a:rPr lang="en-US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Sexual Orientation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Working/not working</a:t>
            </a:r>
          </a:p>
        </p:txBody>
      </p:sp>
    </p:spTree>
    <p:extLst>
      <p:ext uri="{BB962C8B-B14F-4D97-AF65-F5344CB8AC3E}">
        <p14:creationId xmlns:p14="http://schemas.microsoft.com/office/powerpoint/2010/main" val="628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84064600-FA51-FF49-BBF4-B1CD934A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137"/>
            <a:ext cx="3843338" cy="1211863"/>
          </a:xfrm>
          <a:prstGeom prst="rect">
            <a:avLst/>
          </a:prstGeom>
        </p:spPr>
      </p:pic>
      <p:pic>
        <p:nvPicPr>
          <p:cNvPr id="1026" name="Picture 2" descr="Projects | SF Civic Tech">
            <a:extLst>
              <a:ext uri="{FF2B5EF4-FFF2-40B4-BE49-F238E27FC236}">
                <a16:creationId xmlns:a16="http://schemas.microsoft.com/office/drawing/2014/main" id="{4341C392-C9F9-A94B-BEFA-A00A8AA2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64" y="114300"/>
            <a:ext cx="2178540" cy="12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FB559F-CE23-BB49-99F5-016DCD93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 Summary Stats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775686-E324-264B-B006-4B0467A1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9983C-3115-1543-958A-0C9AFCB7049D}"/>
              </a:ext>
            </a:extLst>
          </p:cNvPr>
          <p:cNvSpPr txBox="1"/>
          <p:nvPr/>
        </p:nvSpPr>
        <p:spPr>
          <a:xfrm>
            <a:off x="838200" y="2228850"/>
            <a:ext cx="9748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Graph with mean, median, std dev of baseline number of steps (no imputation)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Summary stats about magnitude of data missing (</a:t>
            </a:r>
            <a:r>
              <a:rPr lang="en-US" dirty="0">
                <a:highlight>
                  <a:srgbClr val="FFFF00"/>
                </a:highlight>
              </a:rPr>
              <a:t>doesn’t need to be part of introduction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 Rules about what is dropped (can be part of introduction)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Two weeks of data or more missing – dropped (verify that no more than a week is missing)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 baseline – dropped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How much % of data is missing?</a:t>
            </a:r>
          </a:p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7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84064600-FA51-FF49-BBF4-B1CD934A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137"/>
            <a:ext cx="3843338" cy="1211863"/>
          </a:xfrm>
          <a:prstGeom prst="rect">
            <a:avLst/>
          </a:prstGeom>
        </p:spPr>
      </p:pic>
      <p:pic>
        <p:nvPicPr>
          <p:cNvPr id="1026" name="Picture 2" descr="Projects | SF Civic Tech">
            <a:extLst>
              <a:ext uri="{FF2B5EF4-FFF2-40B4-BE49-F238E27FC236}">
                <a16:creationId xmlns:a16="http://schemas.microsoft.com/office/drawing/2014/main" id="{4341C392-C9F9-A94B-BEFA-A00A8AA2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64" y="114300"/>
            <a:ext cx="2178540" cy="12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FB559F-CE23-BB49-99F5-016DCD93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Intervention Summary Stats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775686-E324-264B-B006-4B0467A1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9983C-3115-1543-958A-0C9AFCB7049D}"/>
              </a:ext>
            </a:extLst>
          </p:cNvPr>
          <p:cNvSpPr txBox="1"/>
          <p:nvPr/>
        </p:nvSpPr>
        <p:spPr>
          <a:xfrm>
            <a:off x="838200" y="2228850"/>
            <a:ext cx="9748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Graph with mean, median, std dev of contest steps (no imputation)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Summary stats about magnitude of data missing (</a:t>
            </a:r>
            <a:r>
              <a:rPr lang="en-US" dirty="0">
                <a:highlight>
                  <a:srgbClr val="FFFF00"/>
                </a:highlight>
              </a:rPr>
              <a:t>doesn’t need to be in introduction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Rules of data that is dropped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 more than three weeks (verify) 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8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84064600-FA51-FF49-BBF4-B1CD934A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137"/>
            <a:ext cx="3843338" cy="1211863"/>
          </a:xfrm>
          <a:prstGeom prst="rect">
            <a:avLst/>
          </a:prstGeom>
        </p:spPr>
      </p:pic>
      <p:pic>
        <p:nvPicPr>
          <p:cNvPr id="1026" name="Picture 2" descr="Projects | SF Civic Tech">
            <a:extLst>
              <a:ext uri="{FF2B5EF4-FFF2-40B4-BE49-F238E27FC236}">
                <a16:creationId xmlns:a16="http://schemas.microsoft.com/office/drawing/2014/main" id="{4341C392-C9F9-A94B-BEFA-A00A8AA2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64" y="114300"/>
            <a:ext cx="2178540" cy="12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88A60-AFC1-B14D-87D8-9E0C503D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5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6AF6B71-2F7B-3242-A8FC-6F9F2D1077D7}"/>
              </a:ext>
            </a:extLst>
          </p:cNvPr>
          <p:cNvSpPr txBox="1">
            <a:spLocks/>
          </p:cNvSpPr>
          <p:nvPr/>
        </p:nvSpPr>
        <p:spPr>
          <a:xfrm>
            <a:off x="838200" y="49252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 of the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B60F2-C92C-9842-98C5-3474C222FF96}"/>
              </a:ext>
            </a:extLst>
          </p:cNvPr>
          <p:cNvSpPr txBox="1"/>
          <p:nvPr/>
        </p:nvSpPr>
        <p:spPr>
          <a:xfrm>
            <a:off x="838200" y="2228850"/>
            <a:ext cx="974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Histogram of baseline (no imputation)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Histogram of contest (no imputation)</a:t>
            </a:r>
          </a:p>
        </p:txBody>
      </p:sp>
    </p:spTree>
    <p:extLst>
      <p:ext uri="{BB962C8B-B14F-4D97-AF65-F5344CB8AC3E}">
        <p14:creationId xmlns:p14="http://schemas.microsoft.com/office/powerpoint/2010/main" val="315129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84064600-FA51-FF49-BBF4-B1CD934A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137"/>
            <a:ext cx="3843338" cy="1211863"/>
          </a:xfrm>
          <a:prstGeom prst="rect">
            <a:avLst/>
          </a:prstGeom>
        </p:spPr>
      </p:pic>
      <p:pic>
        <p:nvPicPr>
          <p:cNvPr id="1026" name="Picture 2" descr="Projects | SF Civic Tech">
            <a:extLst>
              <a:ext uri="{FF2B5EF4-FFF2-40B4-BE49-F238E27FC236}">
                <a16:creationId xmlns:a16="http://schemas.microsoft.com/office/drawing/2014/main" id="{4341C392-C9F9-A94B-BEFA-A00A8AA2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64" y="114300"/>
            <a:ext cx="2178540" cy="12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A056BE-529E-4741-A3CA-F52E4F2C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6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C07F65-FD26-1447-BD25-FC3DEFD75395}"/>
              </a:ext>
            </a:extLst>
          </p:cNvPr>
          <p:cNvSpPr txBox="1">
            <a:spLocks/>
          </p:cNvSpPr>
          <p:nvPr/>
        </p:nvSpPr>
        <p:spPr>
          <a:xfrm>
            <a:off x="838200" y="49252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Imputing with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520B3-660F-2C46-9178-294DF80E5DCB}"/>
              </a:ext>
            </a:extLst>
          </p:cNvPr>
          <p:cNvSpPr txBox="1"/>
          <p:nvPr/>
        </p:nvSpPr>
        <p:spPr>
          <a:xfrm>
            <a:off x="838200" y="2228850"/>
            <a:ext cx="9748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What was the average during baseline?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Wording about each individual’s mean was imputed for their missing values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Graphs show the entire dataset with imputed means for individuals 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average for baseline after imputing with mean baseline steps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histogram of imputed baseline</a:t>
            </a:r>
          </a:p>
        </p:txBody>
      </p:sp>
    </p:spTree>
    <p:extLst>
      <p:ext uri="{BB962C8B-B14F-4D97-AF65-F5344CB8AC3E}">
        <p14:creationId xmlns:p14="http://schemas.microsoft.com/office/powerpoint/2010/main" val="405595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84064600-FA51-FF49-BBF4-B1CD934A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137"/>
            <a:ext cx="3843338" cy="1211863"/>
          </a:xfrm>
          <a:prstGeom prst="rect">
            <a:avLst/>
          </a:prstGeom>
        </p:spPr>
      </p:pic>
      <p:pic>
        <p:nvPicPr>
          <p:cNvPr id="1026" name="Picture 2" descr="Projects | SF Civic Tech">
            <a:extLst>
              <a:ext uri="{FF2B5EF4-FFF2-40B4-BE49-F238E27FC236}">
                <a16:creationId xmlns:a16="http://schemas.microsoft.com/office/drawing/2014/main" id="{4341C392-C9F9-A94B-BEFA-A00A8AA2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64" y="114300"/>
            <a:ext cx="2178540" cy="12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A056BE-529E-4741-A3CA-F52E4F2C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7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C07F65-FD26-1447-BD25-FC3DEFD75395}"/>
              </a:ext>
            </a:extLst>
          </p:cNvPr>
          <p:cNvSpPr txBox="1">
            <a:spLocks/>
          </p:cNvSpPr>
          <p:nvPr/>
        </p:nvSpPr>
        <p:spPr>
          <a:xfrm>
            <a:off x="838200" y="49252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Imputing with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520B3-660F-2C46-9178-294DF80E5DCB}"/>
              </a:ext>
            </a:extLst>
          </p:cNvPr>
          <p:cNvSpPr txBox="1"/>
          <p:nvPr/>
        </p:nvSpPr>
        <p:spPr>
          <a:xfrm>
            <a:off x="838200" y="2228850"/>
            <a:ext cx="9748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What was the average during contest?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average for baseline after imputing with mean contest steps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histogram of imputed contest</a:t>
            </a:r>
          </a:p>
        </p:txBody>
      </p:sp>
    </p:spTree>
    <p:extLst>
      <p:ext uri="{BB962C8B-B14F-4D97-AF65-F5344CB8AC3E}">
        <p14:creationId xmlns:p14="http://schemas.microsoft.com/office/powerpoint/2010/main" val="255207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84064600-FA51-FF49-BBF4-B1CD934A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137"/>
            <a:ext cx="3843338" cy="1211863"/>
          </a:xfrm>
          <a:prstGeom prst="rect">
            <a:avLst/>
          </a:prstGeom>
        </p:spPr>
      </p:pic>
      <p:pic>
        <p:nvPicPr>
          <p:cNvPr id="1026" name="Picture 2" descr="Projects | SF Civic Tech">
            <a:extLst>
              <a:ext uri="{FF2B5EF4-FFF2-40B4-BE49-F238E27FC236}">
                <a16:creationId xmlns:a16="http://schemas.microsoft.com/office/drawing/2014/main" id="{4341C392-C9F9-A94B-BEFA-A00A8AA2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64" y="114300"/>
            <a:ext cx="2178540" cy="12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A056BE-529E-4741-A3CA-F52E4F2C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8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C07F65-FD26-1447-BD25-FC3DEFD75395}"/>
              </a:ext>
            </a:extLst>
          </p:cNvPr>
          <p:cNvSpPr txBox="1">
            <a:spLocks/>
          </p:cNvSpPr>
          <p:nvPr/>
        </p:nvSpPr>
        <p:spPr>
          <a:xfrm>
            <a:off x="838200" y="49252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Imputing with Median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520B3-660F-2C46-9178-294DF80E5DCB}"/>
              </a:ext>
            </a:extLst>
          </p:cNvPr>
          <p:cNvSpPr txBox="1"/>
          <p:nvPr/>
        </p:nvSpPr>
        <p:spPr>
          <a:xfrm>
            <a:off x="838200" y="2228850"/>
            <a:ext cx="9748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What was the median during baseline?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Wording about each individual’s median was imputed for their missing values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Graphs show the entire dataset with imputed means for individuals 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median for baseline after imputing with median baseline steps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histogram of imputed baseline</a:t>
            </a:r>
          </a:p>
        </p:txBody>
      </p:sp>
    </p:spTree>
    <p:extLst>
      <p:ext uri="{BB962C8B-B14F-4D97-AF65-F5344CB8AC3E}">
        <p14:creationId xmlns:p14="http://schemas.microsoft.com/office/powerpoint/2010/main" val="204800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84064600-FA51-FF49-BBF4-B1CD934A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137"/>
            <a:ext cx="3843338" cy="1211863"/>
          </a:xfrm>
          <a:prstGeom prst="rect">
            <a:avLst/>
          </a:prstGeom>
        </p:spPr>
      </p:pic>
      <p:pic>
        <p:nvPicPr>
          <p:cNvPr id="1026" name="Picture 2" descr="Projects | SF Civic Tech">
            <a:extLst>
              <a:ext uri="{FF2B5EF4-FFF2-40B4-BE49-F238E27FC236}">
                <a16:creationId xmlns:a16="http://schemas.microsoft.com/office/drawing/2014/main" id="{4341C392-C9F9-A94B-BEFA-A00A8AA2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64" y="114300"/>
            <a:ext cx="2178540" cy="12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A056BE-529E-4741-A3CA-F52E4F2C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1032-CE43-0E45-B743-5BA02AB82CA3}" type="slidenum">
              <a:rPr lang="en-US" smtClean="0"/>
              <a:t>9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C07F65-FD26-1447-BD25-FC3DEFD75395}"/>
              </a:ext>
            </a:extLst>
          </p:cNvPr>
          <p:cNvSpPr txBox="1">
            <a:spLocks/>
          </p:cNvSpPr>
          <p:nvPr/>
        </p:nvSpPr>
        <p:spPr>
          <a:xfrm>
            <a:off x="838200" y="49252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Imputing with Median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520B3-660F-2C46-9178-294DF80E5DCB}"/>
              </a:ext>
            </a:extLst>
          </p:cNvPr>
          <p:cNvSpPr txBox="1"/>
          <p:nvPr/>
        </p:nvSpPr>
        <p:spPr>
          <a:xfrm>
            <a:off x="838200" y="2228850"/>
            <a:ext cx="9748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What was the median during contest?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median for baseline after imputing with mean contest steps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histogram of imputed contest</a:t>
            </a:r>
          </a:p>
        </p:txBody>
      </p:sp>
    </p:spTree>
    <p:extLst>
      <p:ext uri="{BB962C8B-B14F-4D97-AF65-F5344CB8AC3E}">
        <p14:creationId xmlns:p14="http://schemas.microsoft.com/office/powerpoint/2010/main" val="66411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411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Data Collection</vt:lpstr>
      <vt:lpstr>Baseline Summary Stats</vt:lpstr>
      <vt:lpstr>Intervention Summary Stats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 Tilloo</dc:creator>
  <cp:lastModifiedBy>Tanvi Tilloo</cp:lastModifiedBy>
  <cp:revision>7</cp:revision>
  <dcterms:created xsi:type="dcterms:W3CDTF">2024-08-26T18:33:35Z</dcterms:created>
  <dcterms:modified xsi:type="dcterms:W3CDTF">2024-08-29T02:59:24Z</dcterms:modified>
</cp:coreProperties>
</file>